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8359E1A-BCD8-4FC2-97B2-85DDD0BFF755}" type="datetimeFigureOut">
              <a:rPr lang="en-AU" smtClean="0"/>
              <a:t>18/09/2024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7F3330-FBF1-4E70-ABEE-202824EB64C5}" type="slidenum">
              <a:rPr lang="en-AU" smtClean="0"/>
              <a:t>‹#›</a:t>
            </a:fld>
            <a:endParaRPr lang="en-AU"/>
          </a:p>
        </p:txBody>
      </p:sp>
    </p:spTree>
    <p:extLst>
      <p:ext uri="{BB962C8B-B14F-4D97-AF65-F5344CB8AC3E}">
        <p14:creationId xmlns:p14="http://schemas.microsoft.com/office/powerpoint/2010/main" val="211166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8359E1A-BCD8-4FC2-97B2-85DDD0BFF755}" type="datetimeFigureOut">
              <a:rPr lang="en-AU" smtClean="0"/>
              <a:t>18/09/2024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E7F3330-FBF1-4E70-ABEE-202824EB64C5}" type="slidenum">
              <a:rPr lang="en-AU" smtClean="0"/>
              <a:t>‹#›</a:t>
            </a:fld>
            <a:endParaRPr lang="en-AU"/>
          </a:p>
        </p:txBody>
      </p:sp>
    </p:spTree>
    <p:extLst>
      <p:ext uri="{BB962C8B-B14F-4D97-AF65-F5344CB8AC3E}">
        <p14:creationId xmlns:p14="http://schemas.microsoft.com/office/powerpoint/2010/main" val="117279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F8359E1A-BCD8-4FC2-97B2-85DDD0BFF755}" type="datetimeFigureOut">
              <a:rPr lang="en-AU" smtClean="0"/>
              <a:t>18/09/2024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7F3330-FBF1-4E70-ABEE-202824EB64C5}" type="slidenum">
              <a:rPr lang="en-AU" smtClean="0"/>
              <a:t>‹#›</a:t>
            </a:fld>
            <a:endParaRPr lang="en-AU"/>
          </a:p>
        </p:txBody>
      </p:sp>
    </p:spTree>
    <p:extLst>
      <p:ext uri="{BB962C8B-B14F-4D97-AF65-F5344CB8AC3E}">
        <p14:creationId xmlns:p14="http://schemas.microsoft.com/office/powerpoint/2010/main" val="2353295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F8359E1A-BCD8-4FC2-97B2-85DDD0BFF755}" type="datetimeFigureOut">
              <a:rPr lang="en-AU" smtClean="0"/>
              <a:t>18/09/2024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7F3330-FBF1-4E70-ABEE-202824EB64C5}" type="slidenum">
              <a:rPr lang="en-AU" smtClean="0"/>
              <a:t>‹#›</a:t>
            </a:fld>
            <a:endParaRPr lang="en-A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92980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8359E1A-BCD8-4FC2-97B2-85DDD0BFF755}" type="datetimeFigureOut">
              <a:rPr lang="en-AU" smtClean="0"/>
              <a:t>18/09/2024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7F3330-FBF1-4E70-ABEE-202824EB64C5}" type="slidenum">
              <a:rPr lang="en-AU" smtClean="0"/>
              <a:t>‹#›</a:t>
            </a:fld>
            <a:endParaRPr lang="en-AU"/>
          </a:p>
        </p:txBody>
      </p:sp>
    </p:spTree>
    <p:extLst>
      <p:ext uri="{BB962C8B-B14F-4D97-AF65-F5344CB8AC3E}">
        <p14:creationId xmlns:p14="http://schemas.microsoft.com/office/powerpoint/2010/main" val="1749522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8359E1A-BCD8-4FC2-97B2-85DDD0BFF755}" type="datetimeFigureOut">
              <a:rPr lang="en-AU" smtClean="0"/>
              <a:t>18/09/2024</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7F3330-FBF1-4E70-ABEE-202824EB64C5}" type="slidenum">
              <a:rPr lang="en-AU" smtClean="0"/>
              <a:t>‹#›</a:t>
            </a:fld>
            <a:endParaRPr lang="en-AU"/>
          </a:p>
        </p:txBody>
      </p:sp>
    </p:spTree>
    <p:extLst>
      <p:ext uri="{BB962C8B-B14F-4D97-AF65-F5344CB8AC3E}">
        <p14:creationId xmlns:p14="http://schemas.microsoft.com/office/powerpoint/2010/main" val="1889405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8359E1A-BCD8-4FC2-97B2-85DDD0BFF755}" type="datetimeFigureOut">
              <a:rPr lang="en-AU" smtClean="0"/>
              <a:t>18/09/2024</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7F3330-FBF1-4E70-ABEE-202824EB64C5}" type="slidenum">
              <a:rPr lang="en-AU" smtClean="0"/>
              <a:t>‹#›</a:t>
            </a:fld>
            <a:endParaRPr lang="en-AU"/>
          </a:p>
        </p:txBody>
      </p:sp>
    </p:spTree>
    <p:extLst>
      <p:ext uri="{BB962C8B-B14F-4D97-AF65-F5344CB8AC3E}">
        <p14:creationId xmlns:p14="http://schemas.microsoft.com/office/powerpoint/2010/main" val="2779023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359E1A-BCD8-4FC2-97B2-85DDD0BFF755}" type="datetimeFigureOut">
              <a:rPr lang="en-AU" smtClean="0"/>
              <a:t>18/09/2024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7F3330-FBF1-4E70-ABEE-202824EB64C5}" type="slidenum">
              <a:rPr lang="en-AU" smtClean="0"/>
              <a:t>‹#›</a:t>
            </a:fld>
            <a:endParaRPr lang="en-AU"/>
          </a:p>
        </p:txBody>
      </p:sp>
    </p:spTree>
    <p:extLst>
      <p:ext uri="{BB962C8B-B14F-4D97-AF65-F5344CB8AC3E}">
        <p14:creationId xmlns:p14="http://schemas.microsoft.com/office/powerpoint/2010/main" val="1643082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359E1A-BCD8-4FC2-97B2-85DDD0BFF755}" type="datetimeFigureOut">
              <a:rPr lang="en-AU" smtClean="0"/>
              <a:t>18/09/2024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7F3330-FBF1-4E70-ABEE-202824EB64C5}" type="slidenum">
              <a:rPr lang="en-AU" smtClean="0"/>
              <a:t>‹#›</a:t>
            </a:fld>
            <a:endParaRPr lang="en-AU"/>
          </a:p>
        </p:txBody>
      </p:sp>
    </p:spTree>
    <p:extLst>
      <p:ext uri="{BB962C8B-B14F-4D97-AF65-F5344CB8AC3E}">
        <p14:creationId xmlns:p14="http://schemas.microsoft.com/office/powerpoint/2010/main" val="248401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F8359E1A-BCD8-4FC2-97B2-85DDD0BFF755}" type="datetimeFigureOut">
              <a:rPr lang="en-AU" smtClean="0"/>
              <a:t>18/09/2024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7F3330-FBF1-4E70-ABEE-202824EB64C5}" type="slidenum">
              <a:rPr lang="en-AU" smtClean="0"/>
              <a:t>‹#›</a:t>
            </a:fld>
            <a:endParaRPr lang="en-AU"/>
          </a:p>
        </p:txBody>
      </p:sp>
    </p:spTree>
    <p:extLst>
      <p:ext uri="{BB962C8B-B14F-4D97-AF65-F5344CB8AC3E}">
        <p14:creationId xmlns:p14="http://schemas.microsoft.com/office/powerpoint/2010/main" val="1661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8359E1A-BCD8-4FC2-97B2-85DDD0BFF755}" type="datetimeFigureOut">
              <a:rPr lang="en-AU" smtClean="0"/>
              <a:t>18/09/2024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7F3330-FBF1-4E70-ABEE-202824EB64C5}" type="slidenum">
              <a:rPr lang="en-AU" smtClean="0"/>
              <a:t>‹#›</a:t>
            </a:fld>
            <a:endParaRPr lang="en-AU"/>
          </a:p>
        </p:txBody>
      </p:sp>
    </p:spTree>
    <p:extLst>
      <p:ext uri="{BB962C8B-B14F-4D97-AF65-F5344CB8AC3E}">
        <p14:creationId xmlns:p14="http://schemas.microsoft.com/office/powerpoint/2010/main" val="2231882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8359E1A-BCD8-4FC2-97B2-85DDD0BFF755}" type="datetimeFigureOut">
              <a:rPr lang="en-AU" smtClean="0"/>
              <a:t>18/09/2024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E7F3330-FBF1-4E70-ABEE-202824EB64C5}" type="slidenum">
              <a:rPr lang="en-AU" smtClean="0"/>
              <a:t>‹#›</a:t>
            </a:fld>
            <a:endParaRPr lang="en-AU"/>
          </a:p>
        </p:txBody>
      </p:sp>
    </p:spTree>
    <p:extLst>
      <p:ext uri="{BB962C8B-B14F-4D97-AF65-F5344CB8AC3E}">
        <p14:creationId xmlns:p14="http://schemas.microsoft.com/office/powerpoint/2010/main" val="5198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8359E1A-BCD8-4FC2-97B2-85DDD0BFF755}" type="datetimeFigureOut">
              <a:rPr lang="en-AU" smtClean="0"/>
              <a:t>18/09/2024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E7F3330-FBF1-4E70-ABEE-202824EB64C5}" type="slidenum">
              <a:rPr lang="en-AU" smtClean="0"/>
              <a:t>‹#›</a:t>
            </a:fld>
            <a:endParaRPr lang="en-AU"/>
          </a:p>
        </p:txBody>
      </p:sp>
    </p:spTree>
    <p:extLst>
      <p:ext uri="{BB962C8B-B14F-4D97-AF65-F5344CB8AC3E}">
        <p14:creationId xmlns:p14="http://schemas.microsoft.com/office/powerpoint/2010/main" val="3333400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F8359E1A-BCD8-4FC2-97B2-85DDD0BFF755}" type="datetimeFigureOut">
              <a:rPr lang="en-AU" smtClean="0"/>
              <a:t>18/09/2024</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4E7F3330-FBF1-4E70-ABEE-202824EB64C5}" type="slidenum">
              <a:rPr lang="en-AU" smtClean="0"/>
              <a:t>‹#›</a:t>
            </a:fld>
            <a:endParaRPr lang="en-AU"/>
          </a:p>
        </p:txBody>
      </p:sp>
    </p:spTree>
    <p:extLst>
      <p:ext uri="{BB962C8B-B14F-4D97-AF65-F5344CB8AC3E}">
        <p14:creationId xmlns:p14="http://schemas.microsoft.com/office/powerpoint/2010/main" val="1508717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8359E1A-BCD8-4FC2-97B2-85DDD0BFF755}" type="datetimeFigureOut">
              <a:rPr lang="en-AU" smtClean="0"/>
              <a:t>18/09/2024</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4E7F3330-FBF1-4E70-ABEE-202824EB64C5}" type="slidenum">
              <a:rPr lang="en-AU" smtClean="0"/>
              <a:t>‹#›</a:t>
            </a:fld>
            <a:endParaRPr lang="en-AU"/>
          </a:p>
        </p:txBody>
      </p:sp>
    </p:spTree>
    <p:extLst>
      <p:ext uri="{BB962C8B-B14F-4D97-AF65-F5344CB8AC3E}">
        <p14:creationId xmlns:p14="http://schemas.microsoft.com/office/powerpoint/2010/main" val="90105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F8359E1A-BCD8-4FC2-97B2-85DDD0BFF755}" type="datetimeFigureOut">
              <a:rPr lang="en-AU" smtClean="0"/>
              <a:t>18/09/2024</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4E7F3330-FBF1-4E70-ABEE-202824EB64C5}" type="slidenum">
              <a:rPr lang="en-AU" smtClean="0"/>
              <a:t>‹#›</a:t>
            </a:fld>
            <a:endParaRPr lang="en-AU"/>
          </a:p>
        </p:txBody>
      </p:sp>
    </p:spTree>
    <p:extLst>
      <p:ext uri="{BB962C8B-B14F-4D97-AF65-F5344CB8AC3E}">
        <p14:creationId xmlns:p14="http://schemas.microsoft.com/office/powerpoint/2010/main" val="1510402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8359E1A-BCD8-4FC2-97B2-85DDD0BFF755}" type="datetimeFigureOut">
              <a:rPr lang="en-AU" smtClean="0"/>
              <a:t>18/09/2024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E7F3330-FBF1-4E70-ABEE-202824EB64C5}" type="slidenum">
              <a:rPr lang="en-AU" smtClean="0"/>
              <a:t>‹#›</a:t>
            </a:fld>
            <a:endParaRPr lang="en-AU"/>
          </a:p>
        </p:txBody>
      </p:sp>
    </p:spTree>
    <p:extLst>
      <p:ext uri="{BB962C8B-B14F-4D97-AF65-F5344CB8AC3E}">
        <p14:creationId xmlns:p14="http://schemas.microsoft.com/office/powerpoint/2010/main" val="179213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8359E1A-BCD8-4FC2-97B2-85DDD0BFF755}" type="datetimeFigureOut">
              <a:rPr lang="en-AU" smtClean="0"/>
              <a:t>18/09/2024</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E7F3330-FBF1-4E70-ABEE-202824EB64C5}" type="slidenum">
              <a:rPr lang="en-AU" smtClean="0"/>
              <a:t>‹#›</a:t>
            </a:fld>
            <a:endParaRPr lang="en-AU"/>
          </a:p>
        </p:txBody>
      </p:sp>
    </p:spTree>
    <p:extLst>
      <p:ext uri="{BB962C8B-B14F-4D97-AF65-F5344CB8AC3E}">
        <p14:creationId xmlns:p14="http://schemas.microsoft.com/office/powerpoint/2010/main" val="376403813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CFC6E5-7FF4-B944-77E3-4F5116DAB759}"/>
              </a:ext>
            </a:extLst>
          </p:cNvPr>
          <p:cNvSpPr txBox="1"/>
          <p:nvPr/>
        </p:nvSpPr>
        <p:spPr>
          <a:xfrm>
            <a:off x="0" y="0"/>
            <a:ext cx="12192000" cy="1070871"/>
          </a:xfrm>
          <a:prstGeom prst="rect">
            <a:avLst/>
          </a:prstGeom>
          <a:noFill/>
        </p:spPr>
        <p:txBody>
          <a:bodyPr wrap="square">
            <a:spAutoFit/>
          </a:bodyPr>
          <a:lstStyle/>
          <a:p>
            <a:pPr>
              <a:lnSpc>
                <a:spcPct val="107000"/>
              </a:lnSpc>
              <a:spcAft>
                <a:spcPts val="800"/>
              </a:spcAft>
            </a:pPr>
            <a:r>
              <a:rPr lang="en-AU" sz="1800" b="1" kern="100" dirty="0">
                <a:effectLst/>
                <a:latin typeface="Calibri" panose="020F0502020204030204" pitchFamily="34" charset="0"/>
                <a:ea typeface="Calibri" panose="020F0502020204030204" pitchFamily="34" charset="0"/>
                <a:cs typeface="Times New Roman" panose="02020603050405020304" pitchFamily="18" charset="0"/>
              </a:rPr>
              <a:t>Quiz App Workings</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This portion of the application is a quiz interface designed to test users' knowledge about a restaurant. It consists of three main files: HTML for structure, CSS for styling, and JavaScript for interactivity.</a:t>
            </a:r>
          </a:p>
        </p:txBody>
      </p:sp>
      <p:pic>
        <p:nvPicPr>
          <p:cNvPr id="7" name="Picture 6">
            <a:extLst>
              <a:ext uri="{FF2B5EF4-FFF2-40B4-BE49-F238E27FC236}">
                <a16:creationId xmlns:a16="http://schemas.microsoft.com/office/drawing/2014/main" id="{BC1F9D1A-42B9-D4B8-BB5B-0C2383CFF723}"/>
              </a:ext>
            </a:extLst>
          </p:cNvPr>
          <p:cNvPicPr>
            <a:picLocks noChangeAspect="1"/>
          </p:cNvPicPr>
          <p:nvPr/>
        </p:nvPicPr>
        <p:blipFill>
          <a:blip r:embed="rId2"/>
          <a:stretch>
            <a:fillRect/>
          </a:stretch>
        </p:blipFill>
        <p:spPr>
          <a:xfrm>
            <a:off x="188871" y="1660807"/>
            <a:ext cx="3726192" cy="3737103"/>
          </a:xfrm>
          <a:prstGeom prst="rect">
            <a:avLst/>
          </a:prstGeom>
        </p:spPr>
      </p:pic>
      <p:pic>
        <p:nvPicPr>
          <p:cNvPr id="9" name="Picture 8">
            <a:extLst>
              <a:ext uri="{FF2B5EF4-FFF2-40B4-BE49-F238E27FC236}">
                <a16:creationId xmlns:a16="http://schemas.microsoft.com/office/drawing/2014/main" id="{A7257806-4CB2-0628-0397-7C8279DF814F}"/>
              </a:ext>
            </a:extLst>
          </p:cNvPr>
          <p:cNvPicPr>
            <a:picLocks noChangeAspect="1"/>
          </p:cNvPicPr>
          <p:nvPr/>
        </p:nvPicPr>
        <p:blipFill>
          <a:blip r:embed="rId3"/>
          <a:stretch>
            <a:fillRect/>
          </a:stretch>
        </p:blipFill>
        <p:spPr>
          <a:xfrm>
            <a:off x="4029741" y="1660807"/>
            <a:ext cx="3836025" cy="5038198"/>
          </a:xfrm>
          <a:prstGeom prst="rect">
            <a:avLst/>
          </a:prstGeom>
        </p:spPr>
      </p:pic>
      <p:pic>
        <p:nvPicPr>
          <p:cNvPr id="11" name="Picture 10">
            <a:extLst>
              <a:ext uri="{FF2B5EF4-FFF2-40B4-BE49-F238E27FC236}">
                <a16:creationId xmlns:a16="http://schemas.microsoft.com/office/drawing/2014/main" id="{286E8B45-2908-51B9-95F6-F9728500218D}"/>
              </a:ext>
            </a:extLst>
          </p:cNvPr>
          <p:cNvPicPr>
            <a:picLocks noChangeAspect="1"/>
          </p:cNvPicPr>
          <p:nvPr/>
        </p:nvPicPr>
        <p:blipFill>
          <a:blip r:embed="rId4"/>
          <a:stretch>
            <a:fillRect/>
          </a:stretch>
        </p:blipFill>
        <p:spPr>
          <a:xfrm>
            <a:off x="7956313" y="1660807"/>
            <a:ext cx="4145140" cy="5038198"/>
          </a:xfrm>
          <a:prstGeom prst="rect">
            <a:avLst/>
          </a:prstGeom>
        </p:spPr>
      </p:pic>
    </p:spTree>
    <p:extLst>
      <p:ext uri="{BB962C8B-B14F-4D97-AF65-F5344CB8AC3E}">
        <p14:creationId xmlns:p14="http://schemas.microsoft.com/office/powerpoint/2010/main" val="1281390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2C4A0-66C8-0B20-14CB-8A5FF6459947}"/>
              </a:ext>
            </a:extLst>
          </p:cNvPr>
          <p:cNvSpPr>
            <a:spLocks noGrp="1"/>
          </p:cNvSpPr>
          <p:nvPr>
            <p:ph idx="1"/>
          </p:nvPr>
        </p:nvSpPr>
        <p:spPr>
          <a:xfrm>
            <a:off x="700549" y="193470"/>
            <a:ext cx="10515600" cy="858581"/>
          </a:xfrm>
        </p:spPr>
        <p:txBody>
          <a:bodyPr>
            <a:normAutofit/>
          </a:bodyPr>
          <a:lstStyle/>
          <a:p>
            <a:pPr marL="0" indent="0">
              <a:lnSpc>
                <a:spcPct val="107000"/>
              </a:lnSpc>
              <a:spcAft>
                <a:spcPts val="800"/>
              </a:spcAft>
              <a:buNone/>
            </a:pPr>
            <a:r>
              <a:rPr lang="en-AU" sz="1400" kern="100" dirty="0">
                <a:effectLst/>
                <a:latin typeface="Calibri" panose="020F0502020204030204" pitchFamily="34" charset="0"/>
                <a:ea typeface="Calibri" panose="020F0502020204030204" pitchFamily="34" charset="0"/>
                <a:cs typeface="Times New Roman" panose="02020603050405020304" pitchFamily="18" charset="0"/>
              </a:rPr>
              <a:t>When the user visits the page, the HTML provides the basic layout and elements for the quiz. Initially, only the "Start" button is visible. When clicked, the JavaScript file's </a:t>
            </a:r>
            <a:r>
              <a:rPr lang="en-AU" sz="1400" kern="100" dirty="0" err="1">
                <a:effectLst/>
                <a:latin typeface="Calibri" panose="020F0502020204030204" pitchFamily="34" charset="0"/>
                <a:ea typeface="Calibri" panose="020F0502020204030204" pitchFamily="34" charset="0"/>
                <a:cs typeface="Times New Roman" panose="02020603050405020304" pitchFamily="18" charset="0"/>
              </a:rPr>
              <a:t>startQuiz</a:t>
            </a:r>
            <a:r>
              <a:rPr lang="en-AU" sz="1400" kern="100" dirty="0">
                <a:effectLst/>
                <a:latin typeface="Calibri" panose="020F0502020204030204" pitchFamily="34" charset="0"/>
                <a:ea typeface="Calibri" panose="020F0502020204030204" pitchFamily="34" charset="0"/>
                <a:cs typeface="Times New Roman" panose="02020603050405020304" pitchFamily="18" charset="0"/>
              </a:rPr>
              <a:t> function initializes the quiz, shuffles the questions, and displays the first question along with answer buttons.</a:t>
            </a:r>
          </a:p>
        </p:txBody>
      </p:sp>
      <p:pic>
        <p:nvPicPr>
          <p:cNvPr id="5" name="Picture 4">
            <a:extLst>
              <a:ext uri="{FF2B5EF4-FFF2-40B4-BE49-F238E27FC236}">
                <a16:creationId xmlns:a16="http://schemas.microsoft.com/office/drawing/2014/main" id="{6DD970B2-E994-2CDB-938F-522548D36CD9}"/>
              </a:ext>
            </a:extLst>
          </p:cNvPr>
          <p:cNvPicPr>
            <a:picLocks noChangeAspect="1"/>
          </p:cNvPicPr>
          <p:nvPr/>
        </p:nvPicPr>
        <p:blipFill>
          <a:blip r:embed="rId2"/>
          <a:stretch>
            <a:fillRect/>
          </a:stretch>
        </p:blipFill>
        <p:spPr>
          <a:xfrm>
            <a:off x="405582" y="1125270"/>
            <a:ext cx="5228303" cy="3795027"/>
          </a:xfrm>
          <a:prstGeom prst="rect">
            <a:avLst/>
          </a:prstGeom>
        </p:spPr>
      </p:pic>
      <p:pic>
        <p:nvPicPr>
          <p:cNvPr id="7" name="Picture 6">
            <a:extLst>
              <a:ext uri="{FF2B5EF4-FFF2-40B4-BE49-F238E27FC236}">
                <a16:creationId xmlns:a16="http://schemas.microsoft.com/office/drawing/2014/main" id="{3580BEF3-5B86-B723-321E-302C90AB7DA9}"/>
              </a:ext>
            </a:extLst>
          </p:cNvPr>
          <p:cNvPicPr>
            <a:picLocks noChangeAspect="1"/>
          </p:cNvPicPr>
          <p:nvPr/>
        </p:nvPicPr>
        <p:blipFill>
          <a:blip r:embed="rId3"/>
          <a:stretch>
            <a:fillRect/>
          </a:stretch>
        </p:blipFill>
        <p:spPr>
          <a:xfrm>
            <a:off x="5855620" y="1125270"/>
            <a:ext cx="6150177" cy="3795027"/>
          </a:xfrm>
          <a:prstGeom prst="rect">
            <a:avLst/>
          </a:prstGeom>
        </p:spPr>
      </p:pic>
    </p:spTree>
    <p:extLst>
      <p:ext uri="{BB962C8B-B14F-4D97-AF65-F5344CB8AC3E}">
        <p14:creationId xmlns:p14="http://schemas.microsoft.com/office/powerpoint/2010/main" val="163893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DE489B-EC8B-8CD8-E3A0-4F531DB6F089}"/>
              </a:ext>
            </a:extLst>
          </p:cNvPr>
          <p:cNvSpPr txBox="1"/>
          <p:nvPr/>
        </p:nvSpPr>
        <p:spPr>
          <a:xfrm>
            <a:off x="383458" y="218963"/>
            <a:ext cx="11464413" cy="954107"/>
          </a:xfrm>
          <a:prstGeom prst="rect">
            <a:avLst/>
          </a:prstGeom>
          <a:noFill/>
        </p:spPr>
        <p:txBody>
          <a:bodyPr wrap="square">
            <a:spAutoFit/>
          </a:bodyPr>
          <a:lstStyle/>
          <a:p>
            <a:r>
              <a:rPr lang="en-US" sz="1400" dirty="0"/>
              <a:t>As users interact with the answer buttons, the JavaScript evaluates their choices and updates the UI to indicate whether the selected answer is correct or incorrect. The background color of the page changes based on the answer's correctness, thanks to CSS styling applied through JavaScript.</a:t>
            </a:r>
          </a:p>
          <a:p>
            <a:r>
              <a:rPr lang="en-US" sz="1400" dirty="0"/>
              <a:t>Users can move to the next question by clicking the "Next" button, which becomes visible after answering a question. </a:t>
            </a:r>
          </a:p>
          <a:p>
            <a:endParaRPr lang="en-US" sz="1400" dirty="0"/>
          </a:p>
        </p:txBody>
      </p:sp>
      <p:pic>
        <p:nvPicPr>
          <p:cNvPr id="7" name="Picture 6">
            <a:extLst>
              <a:ext uri="{FF2B5EF4-FFF2-40B4-BE49-F238E27FC236}">
                <a16:creationId xmlns:a16="http://schemas.microsoft.com/office/drawing/2014/main" id="{DF4821FE-72E7-CB87-B716-4D64FD215D28}"/>
              </a:ext>
            </a:extLst>
          </p:cNvPr>
          <p:cNvPicPr>
            <a:picLocks noChangeAspect="1"/>
          </p:cNvPicPr>
          <p:nvPr/>
        </p:nvPicPr>
        <p:blipFill>
          <a:blip r:embed="rId2"/>
          <a:stretch>
            <a:fillRect/>
          </a:stretch>
        </p:blipFill>
        <p:spPr>
          <a:xfrm>
            <a:off x="245806" y="1662924"/>
            <a:ext cx="5692276" cy="3154881"/>
          </a:xfrm>
          <a:prstGeom prst="rect">
            <a:avLst/>
          </a:prstGeom>
        </p:spPr>
      </p:pic>
      <p:pic>
        <p:nvPicPr>
          <p:cNvPr id="9" name="Picture 8">
            <a:extLst>
              <a:ext uri="{FF2B5EF4-FFF2-40B4-BE49-F238E27FC236}">
                <a16:creationId xmlns:a16="http://schemas.microsoft.com/office/drawing/2014/main" id="{39C88A92-3099-FED6-5466-F67FAE16651F}"/>
              </a:ext>
            </a:extLst>
          </p:cNvPr>
          <p:cNvPicPr>
            <a:picLocks noChangeAspect="1"/>
          </p:cNvPicPr>
          <p:nvPr/>
        </p:nvPicPr>
        <p:blipFill>
          <a:blip r:embed="rId3"/>
          <a:stretch>
            <a:fillRect/>
          </a:stretch>
        </p:blipFill>
        <p:spPr>
          <a:xfrm>
            <a:off x="6283416" y="1662923"/>
            <a:ext cx="5636367" cy="3154881"/>
          </a:xfrm>
          <a:prstGeom prst="rect">
            <a:avLst/>
          </a:prstGeom>
        </p:spPr>
      </p:pic>
    </p:spTree>
    <p:extLst>
      <p:ext uri="{BB962C8B-B14F-4D97-AF65-F5344CB8AC3E}">
        <p14:creationId xmlns:p14="http://schemas.microsoft.com/office/powerpoint/2010/main" val="216272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CA2969-9A20-A416-0F0E-184688C90D82}"/>
              </a:ext>
            </a:extLst>
          </p:cNvPr>
          <p:cNvSpPr txBox="1"/>
          <p:nvPr/>
        </p:nvSpPr>
        <p:spPr>
          <a:xfrm>
            <a:off x="1966451" y="404422"/>
            <a:ext cx="8839200" cy="307777"/>
          </a:xfrm>
          <a:prstGeom prst="rect">
            <a:avLst/>
          </a:prstGeom>
          <a:noFill/>
        </p:spPr>
        <p:txBody>
          <a:bodyPr wrap="square">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Once all questions are answered, the "Start" button text changes to "Restart," allowing users to retake the quiz.</a:t>
            </a:r>
          </a:p>
        </p:txBody>
      </p:sp>
      <p:pic>
        <p:nvPicPr>
          <p:cNvPr id="7" name="Picture 6">
            <a:extLst>
              <a:ext uri="{FF2B5EF4-FFF2-40B4-BE49-F238E27FC236}">
                <a16:creationId xmlns:a16="http://schemas.microsoft.com/office/drawing/2014/main" id="{0AB2F212-30A8-5621-562D-2C6F4DB67AFA}"/>
              </a:ext>
            </a:extLst>
          </p:cNvPr>
          <p:cNvPicPr>
            <a:picLocks noChangeAspect="1"/>
          </p:cNvPicPr>
          <p:nvPr/>
        </p:nvPicPr>
        <p:blipFill>
          <a:blip r:embed="rId2"/>
          <a:stretch>
            <a:fillRect/>
          </a:stretch>
        </p:blipFill>
        <p:spPr>
          <a:xfrm>
            <a:off x="2198032" y="1611472"/>
            <a:ext cx="7795936" cy="3635055"/>
          </a:xfrm>
          <a:prstGeom prst="rect">
            <a:avLst/>
          </a:prstGeom>
        </p:spPr>
      </p:pic>
    </p:spTree>
    <p:extLst>
      <p:ext uri="{BB962C8B-B14F-4D97-AF65-F5344CB8AC3E}">
        <p14:creationId xmlns:p14="http://schemas.microsoft.com/office/powerpoint/2010/main" val="3799418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TotalTime>
  <Words>194</Words>
  <Application>Microsoft Office PowerPoint</Application>
  <PresentationFormat>Widescreen</PresentationFormat>
  <Paragraphs>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Century Gothic</vt:lpstr>
      <vt:lpstr>Wingdings 3</vt:lpstr>
      <vt:lpstr>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Charlie Buckton</dc:creator>
  <cp:lastModifiedBy>Charlie Buckton</cp:lastModifiedBy>
  <cp:revision>1</cp:revision>
  <dcterms:created xsi:type="dcterms:W3CDTF">2024-09-17T23:25:53Z</dcterms:created>
  <dcterms:modified xsi:type="dcterms:W3CDTF">2024-09-17T23:27:16Z</dcterms:modified>
</cp:coreProperties>
</file>