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1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57A1C3-30E9-4CD3-A434-2D6BCF34844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9D0329-56E7-4D5A-91B8-83FE039A08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Телеграм-бот для обработки фото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dirty="0" smtClean="0"/>
              <a:t>Imagero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для развития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Переход на серверную базу данных </a:t>
            </a:r>
            <a:r>
              <a:rPr lang="en-US" sz="2400" dirty="0" err="1" smtClean="0"/>
              <a:t>Postegrsql</a:t>
            </a:r>
            <a:endParaRPr lang="en-US" sz="2400" dirty="0" smtClean="0"/>
          </a:p>
          <a:p>
            <a:r>
              <a:rPr lang="ru-RU" sz="2400" dirty="0" smtClean="0"/>
              <a:t>Улучшение группировки пикселей</a:t>
            </a:r>
          </a:p>
          <a:p>
            <a:r>
              <a:rPr lang="ru-RU" sz="2400" dirty="0" smtClean="0"/>
              <a:t>Добавление многопоточной работы</a:t>
            </a:r>
          </a:p>
          <a:p>
            <a:r>
              <a:rPr lang="ru-RU" sz="2400" dirty="0" smtClean="0"/>
              <a:t>Добавление админпанели и статистики использования бота</a:t>
            </a:r>
          </a:p>
          <a:p>
            <a:r>
              <a:rPr lang="ru-RU" sz="2400" dirty="0" smtClean="0"/>
              <a:t>Добавление более продвинутых функций обработки фото и функций для обработки видео</a:t>
            </a:r>
          </a:p>
          <a:p>
            <a:r>
              <a:rPr lang="ru-RU" sz="2400" dirty="0" smtClean="0"/>
              <a:t>Переход на вебхуки с поллинга сообщений для работы с большим количеством пользователей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9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бота можно</a:t>
            </a:r>
          </a:p>
          <a:p>
            <a:r>
              <a:rPr lang="ru-RU" sz="2400" dirty="0" smtClean="0"/>
              <a:t>Заменять выбранные пиксели на нужный цвет</a:t>
            </a:r>
          </a:p>
          <a:p>
            <a:r>
              <a:rPr lang="ru-RU" sz="2400" dirty="0" smtClean="0"/>
              <a:t>Поворачивать фото</a:t>
            </a:r>
          </a:p>
          <a:p>
            <a:r>
              <a:rPr lang="ru-RU" sz="2400" dirty="0" smtClean="0"/>
              <a:t>Изменять размер изображения в обе стороны</a:t>
            </a:r>
          </a:p>
          <a:p>
            <a:r>
              <a:rPr lang="ru-RU" sz="2400" dirty="0" smtClean="0"/>
              <a:t>Делать пиксели прозрачными и конвертировать в пнг</a:t>
            </a:r>
          </a:p>
          <a:p>
            <a:r>
              <a:rPr lang="ru-RU" sz="2400" dirty="0" smtClean="0"/>
              <a:t>Переводить изображение в градации серого</a:t>
            </a:r>
          </a:p>
          <a:p>
            <a:r>
              <a:rPr lang="ru-RU" sz="2400" dirty="0" smtClean="0"/>
              <a:t>Переводить изображение в черно-белые цвета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93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Использованные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9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qlalchemy</a:t>
            </a:r>
            <a:r>
              <a:rPr lang="en-US" dirty="0" smtClean="0"/>
              <a:t> +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6725" y="2045720"/>
            <a:ext cx="410527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Для работы с данными была выбрана именно эта связка.</a:t>
            </a:r>
          </a:p>
          <a:p>
            <a:pPr marL="0" indent="0" algn="ctr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ru-RU" dirty="0" smtClean="0"/>
              <a:t>идеальная библиотека для маленьких проектов</a:t>
            </a:r>
            <a:r>
              <a:rPr lang="en-US" dirty="0" smtClean="0"/>
              <a:t>,</a:t>
            </a:r>
            <a:r>
              <a:rPr lang="ru-RU" dirty="0" smtClean="0"/>
              <a:t> не требущих серверных БД и гигансткого количества типов данных.</a:t>
            </a:r>
            <a:r>
              <a:rPr lang="en-US" dirty="0" smtClean="0"/>
              <a:t> </a:t>
            </a:r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же повышает производительность приложения при повторении запросов</a:t>
            </a:r>
            <a:r>
              <a:rPr lang="en-US" dirty="0" smtClean="0"/>
              <a:t>,</a:t>
            </a:r>
            <a:r>
              <a:rPr lang="ru-RU" dirty="0" smtClean="0"/>
              <a:t> является простым в использовании.</a:t>
            </a:r>
            <a:endParaRPr lang="en-US" dirty="0"/>
          </a:p>
        </p:txBody>
      </p:sp>
      <p:pic>
        <p:nvPicPr>
          <p:cNvPr id="3074" name="Picture 2" descr="Data Management With Python, SQLite, and SQLAlchemy – Real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t="586" r="-1916" b="14601"/>
          <a:stretch/>
        </p:blipFill>
        <p:spPr bwMode="auto">
          <a:xfrm>
            <a:off x="285750" y="2144429"/>
            <a:ext cx="7958138" cy="4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OpenCV2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3" y="215423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Такая обширная библиотека была выбрана лишь ради одной функции</a:t>
            </a:r>
            <a:r>
              <a:rPr lang="en-US" sz="2400" dirty="0" smtClean="0"/>
              <a:t> resize.</a:t>
            </a:r>
            <a:r>
              <a:rPr lang="ru-RU" sz="2400" dirty="0" smtClean="0"/>
              <a:t> А всё потому</a:t>
            </a:r>
            <a:r>
              <a:rPr lang="en-US" sz="2400" dirty="0" smtClean="0"/>
              <a:t>,</a:t>
            </a:r>
            <a:r>
              <a:rPr lang="ru-RU" sz="2400" dirty="0" smtClean="0"/>
              <a:t> что в </a:t>
            </a:r>
            <a:r>
              <a:rPr lang="en-US" sz="2400" dirty="0" smtClean="0"/>
              <a:t>OpenCV2 </a:t>
            </a:r>
            <a:r>
              <a:rPr lang="ru-RU" sz="2400" dirty="0" smtClean="0"/>
              <a:t>алгоритм изменения размера изображения является самым оптимальным</a:t>
            </a:r>
            <a:endParaRPr lang="en-US" sz="2400" dirty="0"/>
          </a:p>
        </p:txBody>
      </p:sp>
      <p:pic>
        <p:nvPicPr>
          <p:cNvPr id="5122" name="Picture 2" descr="OpenCV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46" y="3509796"/>
            <a:ext cx="2328879" cy="28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8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Данная библиотека была использована для непосредственно работы с пикселями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smtClean="0"/>
              <a:t>сохранения изображений</a:t>
            </a:r>
            <a:endParaRPr lang="en-US" dirty="0"/>
          </a:p>
        </p:txBody>
      </p:sp>
      <p:pic>
        <p:nvPicPr>
          <p:cNvPr id="2050" name="Picture 2" descr="Pillow — Pillow (PIL Fork) 9.1.0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2783681"/>
            <a:ext cx="7573963" cy="3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Telegram</a:t>
            </a:r>
            <a:r>
              <a:rPr lang="ru-RU" dirty="0" smtClean="0"/>
              <a:t>-</a:t>
            </a:r>
            <a:r>
              <a:rPr lang="en-US" dirty="0" err="1" smtClean="0"/>
              <a:t>api</a:t>
            </a:r>
            <a:r>
              <a:rPr lang="en-US" dirty="0" smtClean="0"/>
              <a:t>-bot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2054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Среди остальных библиотек для работы с </a:t>
            </a:r>
            <a:r>
              <a:rPr lang="en-US" dirty="0" smtClean="0"/>
              <a:t>Telegram-API</a:t>
            </a:r>
            <a:r>
              <a:rPr lang="ru-RU" dirty="0" smtClean="0"/>
              <a:t> данная выделялась лучшим соотношением простота</a:t>
            </a:r>
            <a:r>
              <a:rPr lang="en-US" dirty="0" smtClean="0"/>
              <a:t>/</a:t>
            </a:r>
            <a:r>
              <a:rPr lang="ru-RU" dirty="0" smtClean="0"/>
              <a:t>функционал.</a:t>
            </a:r>
            <a:endParaRPr lang="en-US" dirty="0"/>
          </a:p>
        </p:txBody>
      </p:sp>
      <p:pic>
        <p:nvPicPr>
          <p:cNvPr id="1030" name="Picture 6" descr="Создание телеграм ботов на Python | TeleBot 🤖 · Stepi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" t="27589" r="133" b="28019"/>
          <a:stretch/>
        </p:blipFill>
        <p:spPr bwMode="auto">
          <a:xfrm>
            <a:off x="3067049" y="3128963"/>
            <a:ext cx="7148514" cy="31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8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Googletrans</a:t>
            </a:r>
            <a:r>
              <a:rPr lang="en-US" dirty="0" smtClean="0"/>
              <a:t> (Unofficial Google Translate 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Был выбран данный неофициальный </a:t>
            </a:r>
            <a:r>
              <a:rPr lang="en-US" dirty="0" smtClean="0"/>
              <a:t>API </a:t>
            </a:r>
            <a:r>
              <a:rPr lang="ru-RU" dirty="0" smtClean="0"/>
              <a:t>только из-за того</a:t>
            </a:r>
            <a:r>
              <a:rPr lang="en-US" dirty="0" smtClean="0"/>
              <a:t>,</a:t>
            </a:r>
            <a:r>
              <a:rPr lang="ru-RU" dirty="0" smtClean="0"/>
              <a:t> что </a:t>
            </a:r>
          </a:p>
          <a:p>
            <a:pPr marL="0" indent="0" algn="ctr">
              <a:buNone/>
            </a:pPr>
            <a:r>
              <a:rPr lang="ru-RU" dirty="0" smtClean="0"/>
              <a:t>Ключ разработчика в </a:t>
            </a:r>
            <a:r>
              <a:rPr lang="en-US" dirty="0" smtClean="0"/>
              <a:t>Google </a:t>
            </a:r>
            <a:r>
              <a:rPr lang="ru-RU" dirty="0" smtClean="0"/>
              <a:t>не дают направо и налево.</a:t>
            </a:r>
          </a:p>
          <a:p>
            <a:pPr marL="0" indent="0" algn="ctr">
              <a:buNone/>
            </a:pPr>
            <a:r>
              <a:rPr lang="ru-RU" dirty="0" smtClean="0"/>
              <a:t>Использовался же он для перевода цветов при подсчете пикселей.</a:t>
            </a:r>
            <a:endParaRPr lang="en-US" dirty="0"/>
          </a:p>
        </p:txBody>
      </p:sp>
      <p:pic>
        <p:nvPicPr>
          <p:cNvPr id="4098" name="Picture 2" descr="Google Переводчик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3505201"/>
            <a:ext cx="2671762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1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Codecs </a:t>
            </a:r>
            <a:r>
              <a:rPr lang="ru-RU" sz="2800" dirty="0" smtClean="0"/>
              <a:t>для расширенной декодировки текстов и изображений</a:t>
            </a:r>
          </a:p>
          <a:p>
            <a:r>
              <a:rPr lang="en-US" sz="2800" dirty="0" err="1" smtClean="0"/>
              <a:t>Json</a:t>
            </a:r>
            <a:r>
              <a:rPr lang="en-US" sz="2800" dirty="0" smtClean="0"/>
              <a:t> </a:t>
            </a:r>
            <a:r>
              <a:rPr lang="ru-RU" sz="2800" dirty="0" smtClean="0"/>
              <a:t>для работы со вспомогательными данными</a:t>
            </a:r>
          </a:p>
          <a:p>
            <a:r>
              <a:rPr lang="en-US" sz="2800" dirty="0" smtClean="0"/>
              <a:t>Typing </a:t>
            </a:r>
            <a:r>
              <a:rPr lang="ru-RU" sz="2800" dirty="0" smtClean="0"/>
              <a:t>для расширенного определения типов переменных</a:t>
            </a:r>
          </a:p>
          <a:p>
            <a:r>
              <a:rPr lang="en-US" sz="2800" dirty="0" smtClean="0"/>
              <a:t>Logging </a:t>
            </a:r>
            <a:r>
              <a:rPr lang="ru-RU" sz="2800" dirty="0" smtClean="0"/>
              <a:t>для отладки</a:t>
            </a:r>
          </a:p>
          <a:p>
            <a:r>
              <a:rPr lang="en-US" sz="2800" dirty="0" smtClean="0"/>
              <a:t>OS </a:t>
            </a:r>
            <a:r>
              <a:rPr lang="ru-RU" sz="2800" dirty="0" smtClean="0"/>
              <a:t>для работы с директориями</a:t>
            </a:r>
          </a:p>
          <a:p>
            <a:r>
              <a:rPr lang="en-US" sz="2800" dirty="0" err="1" smtClean="0"/>
              <a:t>datetime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6750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252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Телеграм-бот для обработки фото  Imagero</vt:lpstr>
      <vt:lpstr>Описание</vt:lpstr>
      <vt:lpstr>Использованные технологии</vt:lpstr>
      <vt:lpstr>sqlalchemy + sqlite</vt:lpstr>
      <vt:lpstr>OpenCV2</vt:lpstr>
      <vt:lpstr>Pillow</vt:lpstr>
      <vt:lpstr>Telegram-api-bot</vt:lpstr>
      <vt:lpstr>Googletrans (Unofficial Google Translate API)</vt:lpstr>
      <vt:lpstr>PowerPoint Presentation</vt:lpstr>
      <vt:lpstr>Возможности для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для обработки фото  Imagero</dc:title>
  <dc:creator>Microsoft account</dc:creator>
  <cp:lastModifiedBy>Microsoft account</cp:lastModifiedBy>
  <cp:revision>6</cp:revision>
  <dcterms:created xsi:type="dcterms:W3CDTF">2022-04-29T20:43:08Z</dcterms:created>
  <dcterms:modified xsi:type="dcterms:W3CDTF">2022-04-30T03:02:06Z</dcterms:modified>
</cp:coreProperties>
</file>