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1115a6f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1115a6f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1115a6fc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1115a6fc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1115a6fc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1115a6fc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1115a6fc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1115a6fc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1115a6fc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1115a6fc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1115a6fc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1115a6fc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1115a6fc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1115a6fc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Adventure of John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254900" y="4471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2022               Михайлов Игорь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2d платформера-рогалика-рофлана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Я очень долго метался между игрой в кальмара, онлайн файтингом и игрой в которой Никита (Джон) собирает майонез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Победивший вариант уже известен.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Технологии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Все фреймворки, которые я использовал в проекте: sys, os, pygame, time, randint, auto-py-to-exe, PIL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Структура проекта по классам находится в файле readme.mb на гитхабе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67825" y="597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425" y="1541501"/>
            <a:ext cx="6794876" cy="30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60175" y="489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225" y="1431625"/>
            <a:ext cx="7527649" cy="34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911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600" y="1755950"/>
            <a:ext cx="6472451" cy="30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Игровой процесс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игре нужно сражаться с мобами с помощью трех разных оружий. Добывать из ящиков и мобов банки с майонезом, чтобы улучшить свои характеристики.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Целью является достичь лестницы, которая находится в конце каждого уровня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Заключение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Была создана полностью рабочая игра.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Как вариант развития, можно было бы увеличить наполненность уровней (добавить разнообразие блоков, увеличить количество мобов)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Также можно улучшить графическую составляющую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