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MOVIES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NAME:</a:t>
            </a:r>
            <a:r>
              <a:t>S</a:t>
            </a:r>
            <a:r>
              <a:rPr lang="en-US"/>
              <a:t>HEJA Amandin Landry</a:t>
            </a:r>
            <a:br>
              <a:rPr lang="en-US"/>
            </a:br>
            <a:r>
              <a:rPr lang="en-US"/>
              <a:t> ID:</a:t>
            </a:r>
            <a:r>
              <a:t>24918</a:t>
            </a:r>
          </a:p>
          <a:p>
            <a:r>
              <a:rPr lang="en-US"/>
              <a:t>PL&amp;SQL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Movies Management System is a database application built using Oracle PL/SQL. It supports movie, showtime, ticket, and payment management for a cinema. The system demonstrates normalization, procedures, triggers, and auditing.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Tables: movie, theater, customer, ticket, payment, showtime</a:t>
            </a:r>
          </a:p>
          <a:p>
            <a:r>
              <a:t>- Relationships were normalized and built using ERD</a:t>
            </a:r>
          </a:p>
          <a:p>
            <a:r>
              <a:t>- Primary and foreign key constraints enforced integrity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and Trigger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triggers block DML operations on ticket table during weekdays and holidays.</a:t>
            </a:r>
          </a:p>
          <a:p>
            <a:r>
              <a:t>Logged actions into ticket_audit with status (allowed/denied).</a:t>
            </a:r>
          </a:p>
          <a:p>
            <a:r>
              <a:t>Used user and day detection via SYSDATE and USER.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SQL and Audit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* FROM ticket_audit ORDER BY action_time DESC;</a:t>
            </a:r>
          </a:p>
          <a:p>
            <a:r>
              <a:t>Shows logs of all user ticket actions with status and message.</a:t>
            </a:r>
          </a:p>
          <a:p>
            <a:r>
              <a:t>DML on holidays/weekday: blocked and logged with error.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Understood PL/SQL procedures, triggers, and security</a:t>
            </a:r>
          </a:p>
          <a:p>
            <a:r>
              <a:t>- Implemented schema creation, auditing, and data modeling</a:t>
            </a:r>
          </a:p>
          <a:p>
            <a:r>
              <a:t>- Gained experience in debugging and enterprise design with Oracle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Sir, I really appreciate your passion and love you have shown us in this semester thanks for your facilitation and guidance was a great honor learning a lot from you cheers Sir!</a:t>
            </a:r>
            <a:br>
              <a:rPr lang="en-US"/>
            </a:br>
            <a:br/>
            <a:r>
              <a:t>Questions?</a:t>
            </a:r>
            <a:br/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1323</Words>
  <Application>WPS Presentation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MOVIES MANAGEMENT SYSTEM</vt:lpstr>
      <vt:lpstr>Project Overview</vt:lpstr>
      <vt:lpstr>Database Design</vt:lpstr>
      <vt:lpstr>Screenshots and Trigger Logic</vt:lpstr>
      <vt:lpstr>Sample SQL and Audit Output</vt:lpstr>
      <vt:lpstr>Summary and Lessons Learned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SHEJA</cp:lastModifiedBy>
  <cp:revision>6</cp:revision>
  <dcterms:created xsi:type="dcterms:W3CDTF">2013-01-27T09:14:00Z</dcterms:created>
  <dcterms:modified xsi:type="dcterms:W3CDTF">2025-05-24T20:41:46Z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FD04F231BB3D4E2AADABDB37950EB577_13</vt:lpwstr>
  </property>
  <property fmtid="{D5CDD505-2E9C-101B-9397-08002B2CF9AE}" pid="3" name="KSOProductBuildVer">
    <vt:lpwstr>1033-12.2.0.21179</vt:lpwstr>
  </property>
</Properties>
</file>