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5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8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75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50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21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2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3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7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0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9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9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7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3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93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6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24-09-25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07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08207"/>
              </p:ext>
            </p:extLst>
          </p:nvPr>
        </p:nvGraphicFramePr>
        <p:xfrm>
          <a:off x="3207433" y="1285348"/>
          <a:ext cx="5416061" cy="42873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1606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Clothing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9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 dirty="0">
                          <a:effectLst/>
                        </a:rPr>
                        <a:t>Personal Care</a:t>
                      </a:r>
                      <a:endParaRPr lang="en-IN" sz="3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122</TotalTime>
  <Words>143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Aparajita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Shejal Agarwal</cp:lastModifiedBy>
  <cp:revision>36</cp:revision>
  <dcterms:created xsi:type="dcterms:W3CDTF">2024-07-03T21:35:18Z</dcterms:created>
  <dcterms:modified xsi:type="dcterms:W3CDTF">2025-09-24T13:10:51Z</dcterms:modified>
</cp:coreProperties>
</file>