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4"/>
  </p:sldMasterIdLst>
  <p:notesMasterIdLst>
    <p:notesMasterId r:id="rId24"/>
  </p:notesMasterIdLst>
  <p:sldIdLst>
    <p:sldId id="256" r:id="rId5"/>
    <p:sldId id="277" r:id="rId6"/>
    <p:sldId id="296" r:id="rId7"/>
    <p:sldId id="278" r:id="rId8"/>
    <p:sldId id="280" r:id="rId9"/>
    <p:sldId id="279" r:id="rId10"/>
    <p:sldId id="291" r:id="rId11"/>
    <p:sldId id="292" r:id="rId12"/>
    <p:sldId id="293" r:id="rId13"/>
    <p:sldId id="294" r:id="rId14"/>
    <p:sldId id="295" r:id="rId15"/>
    <p:sldId id="287" r:id="rId16"/>
    <p:sldId id="290" r:id="rId17"/>
    <p:sldId id="289" r:id="rId18"/>
    <p:sldId id="288" r:id="rId19"/>
    <p:sldId id="282" r:id="rId20"/>
    <p:sldId id="284" r:id="rId21"/>
    <p:sldId id="283" r:id="rId22"/>
    <p:sldId id="29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What are proteins?</a:t>
          </a:r>
        </a:p>
        <a:p>
          <a:pPr>
            <a:defRPr cap="all"/>
          </a:pPr>
          <a:r>
            <a:rPr lang="en-US" dirty="0"/>
            <a:t>Protein play a significant role in chemical process in our daily life. Protein consists of thousands of amino acids. There are many different forms of proteins.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Molecular Properties of protein COUMPOUNDS to be evaluated from the encoded fingerprints.  </a:t>
          </a:r>
        </a:p>
        <a:p>
          <a:pPr>
            <a:defRPr cap="all"/>
          </a:pP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SMILES - standard representation of compounds for modern chemical information processing.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81CE6C8E-F622-4623-9AFE-B002EB304505}">
      <dgm:prSet/>
      <dgm:spPr/>
      <dgm:t>
        <a:bodyPr/>
        <a:lstStyle/>
        <a:p>
          <a:r>
            <a:rPr lang="en-US" dirty="0"/>
            <a:t>Fingerprints of chemical - A “fingerprint” is a vector that represents a property of a chemical compound</a:t>
          </a:r>
        </a:p>
      </dgm:t>
    </dgm:pt>
    <dgm:pt modelId="{F4AE2AB8-CF9C-41BE-88C8-CECC9F90AAA1}" type="parTrans" cxnId="{9D76C0CF-56EA-4A13-8D96-A8D427ED5B4F}">
      <dgm:prSet/>
      <dgm:spPr/>
      <dgm:t>
        <a:bodyPr/>
        <a:lstStyle/>
        <a:p>
          <a:endParaRPr lang="en-US"/>
        </a:p>
      </dgm:t>
    </dgm:pt>
    <dgm:pt modelId="{904FFC1A-5A64-4155-B044-CA6A0B36B03A}" type="sibTrans" cxnId="{9D76C0CF-56EA-4A13-8D96-A8D427ED5B4F}">
      <dgm:prSet/>
      <dgm:spPr/>
      <dgm:t>
        <a:bodyPr/>
        <a:lstStyle/>
        <a:p>
          <a:endParaRPr lang="en-US"/>
        </a:p>
      </dgm:t>
    </dgm:pt>
    <dgm:pt modelId="{6AB81FEA-739A-4728-893C-DCEC85B48126}">
      <dgm:prSet/>
      <dgm:spPr/>
      <dgm:t>
        <a:bodyPr/>
        <a:lstStyle/>
        <a:p>
          <a:pPr>
            <a:defRPr cap="all"/>
          </a:pPr>
          <a:r>
            <a:rPr lang="en-US" dirty="0"/>
            <a:t>For the project proteins are decoded in form of smiles </a:t>
          </a:r>
        </a:p>
        <a:p>
          <a:pPr>
            <a:defRPr cap="all"/>
          </a:pPr>
          <a:endParaRPr lang="en-US" dirty="0"/>
        </a:p>
      </dgm:t>
    </dgm:pt>
    <dgm:pt modelId="{BC23E9E6-F522-49C2-868C-128C799239D1}" type="parTrans" cxnId="{8A852BA7-F024-41D0-A1C0-A067DB70EA5C}">
      <dgm:prSet/>
      <dgm:spPr/>
      <dgm:t>
        <a:bodyPr/>
        <a:lstStyle/>
        <a:p>
          <a:endParaRPr lang="en-US"/>
        </a:p>
      </dgm:t>
    </dgm:pt>
    <dgm:pt modelId="{41B78B81-7591-41B3-B28C-F737E63DD50C}" type="sibTrans" cxnId="{8A852BA7-F024-41D0-A1C0-A067DB70EA5C}">
      <dgm:prSet/>
      <dgm:spPr/>
      <dgm:t>
        <a:bodyPr/>
        <a:lstStyle/>
        <a:p>
          <a:endParaRPr lang="en-US"/>
        </a:p>
      </dgm:t>
    </dgm:pt>
    <dgm:pt modelId="{AEE7EAA8-04DF-42FA-9E9F-7D9AD6508729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DAA208C1-39BE-4842-B8EC-9AA9C4499069}" type="pres">
      <dgm:prSet presAssocID="{40FC4FFE-8987-4A26-B7F4-8A516F18ADA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2818CCC-15DD-4640-BF87-25C71B77EC92}" type="pres">
      <dgm:prSet presAssocID="{5B62599A-5C9B-48E7-896E-EA782AC60C8B}" presName="spacer" presStyleCnt="0"/>
      <dgm:spPr/>
    </dgm:pt>
    <dgm:pt modelId="{4B2F8D0A-FBF9-4B68-901E-1613A50E02A4}" type="pres">
      <dgm:prSet presAssocID="{6AB81FEA-739A-4728-893C-DCEC85B481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CB6507A-2D4F-485F-96B4-835AC496337B}" type="pres">
      <dgm:prSet presAssocID="{41B78B81-7591-41B3-B28C-F737E63DD50C}" presName="spacer" presStyleCnt="0"/>
      <dgm:spPr/>
    </dgm:pt>
    <dgm:pt modelId="{8BE036FC-C254-4B64-AC8F-66C17A42520C}" type="pres">
      <dgm:prSet presAssocID="{49225C73-1633-42F1-AB3B-7CB183E5F8B8}" presName="parentText" presStyleLbl="node1" presStyleIdx="2" presStyleCnt="5" custLinFactY="197570" custLinFactNeighborX="0" custLinFactNeighborY="200000">
        <dgm:presLayoutVars>
          <dgm:chMax val="0"/>
          <dgm:bulletEnabled val="1"/>
        </dgm:presLayoutVars>
      </dgm:prSet>
      <dgm:spPr/>
    </dgm:pt>
    <dgm:pt modelId="{E6036246-A785-4FCD-BDBA-DA92304EE15D}" type="pres">
      <dgm:prSet presAssocID="{9646853A-8964-4519-A5B1-0B7D18B2983D}" presName="spacer" presStyleCnt="0"/>
      <dgm:spPr/>
    </dgm:pt>
    <dgm:pt modelId="{4099C328-E73A-4356-97D7-4AFAF764FFF3}" type="pres">
      <dgm:prSet presAssocID="{1C383F32-22E8-4F62-A3E0-BDC3D5F48992}" presName="parentText" presStyleLbl="node1" presStyleIdx="3" presStyleCnt="5" custLinFactY="-100000" custLinFactNeighborX="0" custLinFactNeighborY="-102925">
        <dgm:presLayoutVars>
          <dgm:chMax val="0"/>
          <dgm:bulletEnabled val="1"/>
        </dgm:presLayoutVars>
      </dgm:prSet>
      <dgm:spPr/>
    </dgm:pt>
    <dgm:pt modelId="{0D423E4A-9FCE-4DA7-90DB-6467354DAD3F}" type="pres">
      <dgm:prSet presAssocID="{8500F72A-2C6D-4FDF-9C1D-CA691380EB0B}" presName="spacer" presStyleCnt="0"/>
      <dgm:spPr/>
    </dgm:pt>
    <dgm:pt modelId="{5B49E294-059A-4AA5-98C0-4EA2976E02E7}" type="pres">
      <dgm:prSet presAssocID="{81CE6C8E-F622-4623-9AFE-B002EB304505}" presName="parentText" presStyleLbl="node1" presStyleIdx="4" presStyleCnt="5" custLinFactY="-100000" custLinFactNeighborX="0" custLinFactNeighborY="-133656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2" destOrd="0" parTransId="{1A0E2090-1D4F-438A-8766-B6030CE01ADD}" sibTransId="{9646853A-8964-4519-A5B1-0B7D18B2983D}"/>
    <dgm:cxn modelId="{1960581D-CBD1-4ACF-9DDA-18925953EE49}" type="presOf" srcId="{01A66772-F185-4D58-B8BB-E9370D7A7A2B}" destId="{AEE7EAA8-04DF-42FA-9E9F-7D9AD6508729}" srcOrd="0" destOrd="0" presId="urn:microsoft.com/office/officeart/2005/8/layout/vList2"/>
    <dgm:cxn modelId="{6FA09C37-229A-4950-BEAF-23F3538A1537}" type="presOf" srcId="{1C383F32-22E8-4F62-A3E0-BDC3D5F48992}" destId="{4099C328-E73A-4356-97D7-4AFAF764FFF3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3" destOrd="0" parTransId="{A7920A2F-3244-4159-AF04-6A1D38B7B317}" sibTransId="{8500F72A-2C6D-4FDF-9C1D-CA691380EB0B}"/>
    <dgm:cxn modelId="{DA5DCB7F-6B36-4AE6-849A-BCE6AAB6B010}" type="presOf" srcId="{40FC4FFE-8987-4A26-B7F4-8A516F18ADAE}" destId="{DAA208C1-39BE-4842-B8EC-9AA9C4499069}" srcOrd="0" destOrd="0" presId="urn:microsoft.com/office/officeart/2005/8/layout/vList2"/>
    <dgm:cxn modelId="{8A852BA7-F024-41D0-A1C0-A067DB70EA5C}" srcId="{01A66772-F185-4D58-B8BB-E9370D7A7A2B}" destId="{6AB81FEA-739A-4728-893C-DCEC85B48126}" srcOrd="1" destOrd="0" parTransId="{BC23E9E6-F522-49C2-868C-128C799239D1}" sibTransId="{41B78B81-7591-41B3-B28C-F737E63DD50C}"/>
    <dgm:cxn modelId="{07EA4ACE-F67F-4447-B3D1-3DEC7749DFA9}" type="presOf" srcId="{6AB81FEA-739A-4728-893C-DCEC85B48126}" destId="{4B2F8D0A-FBF9-4B68-901E-1613A50E02A4}" srcOrd="0" destOrd="0" presId="urn:microsoft.com/office/officeart/2005/8/layout/vList2"/>
    <dgm:cxn modelId="{9D76C0CF-56EA-4A13-8D96-A8D427ED5B4F}" srcId="{01A66772-F185-4D58-B8BB-E9370D7A7A2B}" destId="{81CE6C8E-F622-4623-9AFE-B002EB304505}" srcOrd="4" destOrd="0" parTransId="{F4AE2AB8-CF9C-41BE-88C8-CECC9F90AAA1}" sibTransId="{904FFC1A-5A64-4155-B044-CA6A0B36B03A}"/>
    <dgm:cxn modelId="{202AD0D9-509D-4135-8D12-B4879C26EAF2}" type="presOf" srcId="{49225C73-1633-42F1-AB3B-7CB183E5F8B8}" destId="{8BE036FC-C254-4B64-AC8F-66C17A42520C}" srcOrd="0" destOrd="0" presId="urn:microsoft.com/office/officeart/2005/8/layout/vList2"/>
    <dgm:cxn modelId="{06A259DB-3973-4212-A2F0-97541064176F}" type="presOf" srcId="{81CE6C8E-F622-4623-9AFE-B002EB304505}" destId="{5B49E294-059A-4AA5-98C0-4EA2976E02E7}" srcOrd="0" destOrd="0" presId="urn:microsoft.com/office/officeart/2005/8/layout/vList2"/>
    <dgm:cxn modelId="{E82C06BD-42DE-4722-94C7-B8E518270D2A}" type="presParOf" srcId="{AEE7EAA8-04DF-42FA-9E9F-7D9AD6508729}" destId="{DAA208C1-39BE-4842-B8EC-9AA9C4499069}" srcOrd="0" destOrd="0" presId="urn:microsoft.com/office/officeart/2005/8/layout/vList2"/>
    <dgm:cxn modelId="{F32BF895-9041-4A93-A5B8-5B8A82AA6BB9}" type="presParOf" srcId="{AEE7EAA8-04DF-42FA-9E9F-7D9AD6508729}" destId="{B2818CCC-15DD-4640-BF87-25C71B77EC92}" srcOrd="1" destOrd="0" presId="urn:microsoft.com/office/officeart/2005/8/layout/vList2"/>
    <dgm:cxn modelId="{28D47D3E-C6B7-42B1-A5E0-31041D61ECEF}" type="presParOf" srcId="{AEE7EAA8-04DF-42FA-9E9F-7D9AD6508729}" destId="{4B2F8D0A-FBF9-4B68-901E-1613A50E02A4}" srcOrd="2" destOrd="0" presId="urn:microsoft.com/office/officeart/2005/8/layout/vList2"/>
    <dgm:cxn modelId="{9E6FC651-AF21-4737-A10A-5BBB1DE398AF}" type="presParOf" srcId="{AEE7EAA8-04DF-42FA-9E9F-7D9AD6508729}" destId="{7CB6507A-2D4F-485F-96B4-835AC496337B}" srcOrd="3" destOrd="0" presId="urn:microsoft.com/office/officeart/2005/8/layout/vList2"/>
    <dgm:cxn modelId="{696A927D-DA87-450D-90C7-94E6F2A6A46E}" type="presParOf" srcId="{AEE7EAA8-04DF-42FA-9E9F-7D9AD6508729}" destId="{8BE036FC-C254-4B64-AC8F-66C17A42520C}" srcOrd="4" destOrd="0" presId="urn:microsoft.com/office/officeart/2005/8/layout/vList2"/>
    <dgm:cxn modelId="{6EDEE712-FDB3-48CA-9558-4A23936CA2FB}" type="presParOf" srcId="{AEE7EAA8-04DF-42FA-9E9F-7D9AD6508729}" destId="{E6036246-A785-4FCD-BDBA-DA92304EE15D}" srcOrd="5" destOrd="0" presId="urn:microsoft.com/office/officeart/2005/8/layout/vList2"/>
    <dgm:cxn modelId="{2F0AE5AC-BFC9-4907-8307-87FD2634979E}" type="presParOf" srcId="{AEE7EAA8-04DF-42FA-9E9F-7D9AD6508729}" destId="{4099C328-E73A-4356-97D7-4AFAF764FFF3}" srcOrd="6" destOrd="0" presId="urn:microsoft.com/office/officeart/2005/8/layout/vList2"/>
    <dgm:cxn modelId="{C82C12B8-F1F7-43DF-AC48-F531836D103C}" type="presParOf" srcId="{AEE7EAA8-04DF-42FA-9E9F-7D9AD6508729}" destId="{0D423E4A-9FCE-4DA7-90DB-6467354DAD3F}" srcOrd="7" destOrd="0" presId="urn:microsoft.com/office/officeart/2005/8/layout/vList2"/>
    <dgm:cxn modelId="{1E66A1F9-5092-498A-A923-7025339EAC71}" type="presParOf" srcId="{AEE7EAA8-04DF-42FA-9E9F-7D9AD6508729}" destId="{5B49E294-059A-4AA5-98C0-4EA2976E02E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defRPr cap="all"/>
          </a:pPr>
          <a:r>
            <a:rPr lang="en-US" sz="2800" kern="1200" cap="none" dirty="0">
              <a:latin typeface="Calibri" panose="020F0502020204030204" pitchFamily="34" charset="0"/>
              <a:cs typeface="Calibri" panose="020F0502020204030204" pitchFamily="34" charset="0"/>
            </a:rPr>
            <a:t>THE</a:t>
          </a:r>
          <a:r>
            <a:rPr lang="en-US" sz="2800" kern="1200" cap="none" baseline="0" dirty="0">
              <a:latin typeface="Calibri" panose="020F0502020204030204" pitchFamily="34" charset="0"/>
              <a:cs typeface="Calibri" panose="020F0502020204030204" pitchFamily="34" charset="0"/>
            </a:rPr>
            <a:t> AMINO ACID COMPOSITION AND MOLECULAR PROPERTIES LIKE </a:t>
          </a:r>
          <a:r>
            <a:rPr lang="en-US" sz="2800" kern="1200" cap="none" baseline="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MOLECULAR WEIGHT, LIPOPHILICITY, TOPOLOGICAL POLAR SURFACE AREA PRODUCED BY A CERTAIN TYPE OF BACTERIA WHICH IS DIFFERENT FROM THOSE PROTEIN FORMING COAT OF VIRUS.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6AB81FEA-739A-4728-893C-DCEC85B48126}">
      <dgm:prSet custT="1"/>
      <dgm:spPr/>
      <dgm:t>
        <a:bodyPr/>
        <a:lstStyle/>
        <a:p>
          <a:pPr marL="0"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none" baseline="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 ABILITY TO CORRECTLY IDENTIFY PROTEIN ALLOW RESEARCHERS TO DETERMINE WHETHER AN ORGANISM HAS A GENETIC DISEASE.</a:t>
          </a:r>
        </a:p>
      </dgm:t>
    </dgm:pt>
    <dgm:pt modelId="{BC23E9E6-F522-49C2-868C-128C799239D1}" type="parTrans" cxnId="{8A852BA7-F024-41D0-A1C0-A067DB70EA5C}">
      <dgm:prSet/>
      <dgm:spPr/>
      <dgm:t>
        <a:bodyPr/>
        <a:lstStyle/>
        <a:p>
          <a:endParaRPr lang="en-US"/>
        </a:p>
      </dgm:t>
    </dgm:pt>
    <dgm:pt modelId="{41B78B81-7591-41B3-B28C-F737E63DD50C}" type="sibTrans" cxnId="{8A852BA7-F024-41D0-A1C0-A067DB70EA5C}">
      <dgm:prSet/>
      <dgm:spPr/>
      <dgm:t>
        <a:bodyPr/>
        <a:lstStyle/>
        <a:p>
          <a:endParaRPr lang="en-US"/>
        </a:p>
      </dgm:t>
    </dgm:pt>
    <dgm:pt modelId="{AEE7EAA8-04DF-42FA-9E9F-7D9AD6508729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DAA208C1-39BE-4842-B8EC-9AA9C4499069}" type="pres">
      <dgm:prSet presAssocID="{40FC4FFE-8987-4A26-B7F4-8A516F18ADAE}" presName="parentText" presStyleLbl="node1" presStyleIdx="0" presStyleCnt="2" custLinFactNeighborX="114" custLinFactNeighborY="-13871">
        <dgm:presLayoutVars>
          <dgm:chMax val="0"/>
          <dgm:bulletEnabled val="1"/>
        </dgm:presLayoutVars>
      </dgm:prSet>
      <dgm:spPr/>
    </dgm:pt>
    <dgm:pt modelId="{B2818CCC-15DD-4640-BF87-25C71B77EC92}" type="pres">
      <dgm:prSet presAssocID="{5B62599A-5C9B-48E7-896E-EA782AC60C8B}" presName="spacer" presStyleCnt="0"/>
      <dgm:spPr/>
    </dgm:pt>
    <dgm:pt modelId="{4B2F8D0A-FBF9-4B68-901E-1613A50E02A4}" type="pres">
      <dgm:prSet presAssocID="{6AB81FEA-739A-4728-893C-DCEC85B48126}" presName="parentText" presStyleLbl="node1" presStyleIdx="1" presStyleCnt="2" custLinFactNeighborX="114">
        <dgm:presLayoutVars>
          <dgm:chMax val="0"/>
          <dgm:bulletEnabled val="1"/>
        </dgm:presLayoutVars>
      </dgm:prSet>
      <dgm:spPr/>
    </dgm:pt>
  </dgm:ptLst>
  <dgm:cxnLst>
    <dgm:cxn modelId="{1960581D-CBD1-4ACF-9DDA-18925953EE49}" type="presOf" srcId="{01A66772-F185-4D58-B8BB-E9370D7A7A2B}" destId="{AEE7EAA8-04DF-42FA-9E9F-7D9AD6508729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A5DCB7F-6B36-4AE6-849A-BCE6AAB6B010}" type="presOf" srcId="{40FC4FFE-8987-4A26-B7F4-8A516F18ADAE}" destId="{DAA208C1-39BE-4842-B8EC-9AA9C4499069}" srcOrd="0" destOrd="0" presId="urn:microsoft.com/office/officeart/2005/8/layout/vList2"/>
    <dgm:cxn modelId="{8A852BA7-F024-41D0-A1C0-A067DB70EA5C}" srcId="{01A66772-F185-4D58-B8BB-E9370D7A7A2B}" destId="{6AB81FEA-739A-4728-893C-DCEC85B48126}" srcOrd="1" destOrd="0" parTransId="{BC23E9E6-F522-49C2-868C-128C799239D1}" sibTransId="{41B78B81-7591-41B3-B28C-F737E63DD50C}"/>
    <dgm:cxn modelId="{07EA4ACE-F67F-4447-B3D1-3DEC7749DFA9}" type="presOf" srcId="{6AB81FEA-739A-4728-893C-DCEC85B48126}" destId="{4B2F8D0A-FBF9-4B68-901E-1613A50E02A4}" srcOrd="0" destOrd="0" presId="urn:microsoft.com/office/officeart/2005/8/layout/vList2"/>
    <dgm:cxn modelId="{E82C06BD-42DE-4722-94C7-B8E518270D2A}" type="presParOf" srcId="{AEE7EAA8-04DF-42FA-9E9F-7D9AD6508729}" destId="{DAA208C1-39BE-4842-B8EC-9AA9C4499069}" srcOrd="0" destOrd="0" presId="urn:microsoft.com/office/officeart/2005/8/layout/vList2"/>
    <dgm:cxn modelId="{F32BF895-9041-4A93-A5B8-5B8A82AA6BB9}" type="presParOf" srcId="{AEE7EAA8-04DF-42FA-9E9F-7D9AD6508729}" destId="{B2818CCC-15DD-4640-BF87-25C71B77EC92}" srcOrd="1" destOrd="0" presId="urn:microsoft.com/office/officeart/2005/8/layout/vList2"/>
    <dgm:cxn modelId="{28D47D3E-C6B7-42B1-A5E0-31041D61ECEF}" type="presParOf" srcId="{AEE7EAA8-04DF-42FA-9E9F-7D9AD6508729}" destId="{4B2F8D0A-FBF9-4B68-901E-1613A50E02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Data Extracted from </a:t>
          </a:r>
          <a:r>
            <a:rPr lang="en-US" dirty="0" err="1"/>
            <a:t>pubchem</a:t>
          </a:r>
          <a:r>
            <a:rPr lang="en-US" dirty="0"/>
            <a:t> website in 2 types of files SDF and JDX file format. 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Converting files to readable format for ML model using </a:t>
          </a:r>
          <a:r>
            <a:rPr lang="en-US" dirty="0" err="1"/>
            <a:t>rdkit</a:t>
          </a:r>
          <a:endParaRPr lang="en-US" dirty="0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ENCODING FINGERPRINTS FROM SMILES IN SDF FILES</a:t>
          </a: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1873A13E-1AB2-4AC1-BC82-BF2F061A7A10}">
      <dgm:prSet/>
      <dgm:spPr/>
      <dgm:t>
        <a:bodyPr/>
        <a:lstStyle/>
        <a:p>
          <a:r>
            <a:rPr lang="en-US" dirty="0"/>
            <a:t>DECIDING ON THE OUTPUT VARIABLES (MOLECULAR PROPERTIES)</a:t>
          </a:r>
        </a:p>
      </dgm:t>
    </dgm:pt>
    <dgm:pt modelId="{EE248999-1B1F-4917-BC64-7CF4ED80600F}" type="parTrans" cxnId="{D5505F71-0D5A-4A4D-8D03-7600FB9D62DB}">
      <dgm:prSet/>
      <dgm:spPr/>
      <dgm:t>
        <a:bodyPr/>
        <a:lstStyle/>
        <a:p>
          <a:endParaRPr lang="en-US"/>
        </a:p>
      </dgm:t>
    </dgm:pt>
    <dgm:pt modelId="{6F7DD8F2-E7CA-4E9C-941D-08DBF88D9FE4}" type="sibTrans" cxnId="{D5505F71-0D5A-4A4D-8D03-7600FB9D62DB}">
      <dgm:prSet/>
      <dgm:spPr/>
      <dgm:t>
        <a:bodyPr/>
        <a:lstStyle/>
        <a:p>
          <a:endParaRPr lang="en-US"/>
        </a:p>
      </dgm:t>
    </dgm:pt>
    <dgm:pt modelId="{EE5AFF17-C6E4-45AF-9A43-9976CA6A5B81}" type="pres">
      <dgm:prSet presAssocID="{01A66772-F185-4D58-B8BB-E9370D7A7A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5706E8-A1F4-4F6A-B1F1-73F551273AE9}" type="pres">
      <dgm:prSet presAssocID="{40FC4FFE-8987-4A26-B7F4-8A516F18ADAE}" presName="hierRoot1" presStyleCnt="0"/>
      <dgm:spPr/>
    </dgm:pt>
    <dgm:pt modelId="{930C9B75-1FD0-48D3-B28F-33A9DE0C6C04}" type="pres">
      <dgm:prSet presAssocID="{40FC4FFE-8987-4A26-B7F4-8A516F18ADAE}" presName="composite" presStyleCnt="0"/>
      <dgm:spPr/>
    </dgm:pt>
    <dgm:pt modelId="{EDB7033F-E851-4232-89D9-34661F33704E}" type="pres">
      <dgm:prSet presAssocID="{40FC4FFE-8987-4A26-B7F4-8A516F18ADAE}" presName="background" presStyleLbl="node0" presStyleIdx="0" presStyleCnt="4"/>
      <dgm:spPr/>
    </dgm:pt>
    <dgm:pt modelId="{319DB1EE-0FFF-4C22-8C9F-67A37E354DF7}" type="pres">
      <dgm:prSet presAssocID="{40FC4FFE-8987-4A26-B7F4-8A516F18ADAE}" presName="text" presStyleLbl="fgAcc0" presStyleIdx="0" presStyleCnt="4">
        <dgm:presLayoutVars>
          <dgm:chPref val="3"/>
        </dgm:presLayoutVars>
      </dgm:prSet>
      <dgm:spPr/>
    </dgm:pt>
    <dgm:pt modelId="{D9ABE14D-C87C-422E-BA60-1CBB42F5727E}" type="pres">
      <dgm:prSet presAssocID="{40FC4FFE-8987-4A26-B7F4-8A516F18ADAE}" presName="hierChild2" presStyleCnt="0"/>
      <dgm:spPr/>
    </dgm:pt>
    <dgm:pt modelId="{F2ED6D86-DE5C-4D54-9BF6-C1EFE6297561}" type="pres">
      <dgm:prSet presAssocID="{49225C73-1633-42F1-AB3B-7CB183E5F8B8}" presName="hierRoot1" presStyleCnt="0"/>
      <dgm:spPr/>
    </dgm:pt>
    <dgm:pt modelId="{FE031D27-9BF2-48A1-8A3D-9778AFB89DED}" type="pres">
      <dgm:prSet presAssocID="{49225C73-1633-42F1-AB3B-7CB183E5F8B8}" presName="composite" presStyleCnt="0"/>
      <dgm:spPr/>
    </dgm:pt>
    <dgm:pt modelId="{A443F7C6-102F-43E5-97C6-55E7B5D9BFB8}" type="pres">
      <dgm:prSet presAssocID="{49225C73-1633-42F1-AB3B-7CB183E5F8B8}" presName="background" presStyleLbl="node0" presStyleIdx="1" presStyleCnt="4"/>
      <dgm:spPr/>
    </dgm:pt>
    <dgm:pt modelId="{7F23DB40-78C4-47AF-BF0B-FAA50A54598C}" type="pres">
      <dgm:prSet presAssocID="{49225C73-1633-42F1-AB3B-7CB183E5F8B8}" presName="text" presStyleLbl="fgAcc0" presStyleIdx="1" presStyleCnt="4">
        <dgm:presLayoutVars>
          <dgm:chPref val="3"/>
        </dgm:presLayoutVars>
      </dgm:prSet>
      <dgm:spPr/>
    </dgm:pt>
    <dgm:pt modelId="{BC92045A-BB03-41CC-8492-B9E7C41A5A73}" type="pres">
      <dgm:prSet presAssocID="{49225C73-1633-42F1-AB3B-7CB183E5F8B8}" presName="hierChild2" presStyleCnt="0"/>
      <dgm:spPr/>
    </dgm:pt>
    <dgm:pt modelId="{76A913A7-A1AD-4A20-9434-0B289D8155FE}" type="pres">
      <dgm:prSet presAssocID="{1C383F32-22E8-4F62-A3E0-BDC3D5F48992}" presName="hierRoot1" presStyleCnt="0"/>
      <dgm:spPr/>
    </dgm:pt>
    <dgm:pt modelId="{7E81CCB1-AED7-4469-9A54-24F89A508409}" type="pres">
      <dgm:prSet presAssocID="{1C383F32-22E8-4F62-A3E0-BDC3D5F48992}" presName="composite" presStyleCnt="0"/>
      <dgm:spPr/>
    </dgm:pt>
    <dgm:pt modelId="{AC8294B7-8074-4AC0-AC1E-A01513E5DAB1}" type="pres">
      <dgm:prSet presAssocID="{1C383F32-22E8-4F62-A3E0-BDC3D5F48992}" presName="background" presStyleLbl="node0" presStyleIdx="2" presStyleCnt="4"/>
      <dgm:spPr/>
    </dgm:pt>
    <dgm:pt modelId="{15A8331F-C0ED-43F5-A592-A41BDC71C58C}" type="pres">
      <dgm:prSet presAssocID="{1C383F32-22E8-4F62-A3E0-BDC3D5F48992}" presName="text" presStyleLbl="fgAcc0" presStyleIdx="2" presStyleCnt="4">
        <dgm:presLayoutVars>
          <dgm:chPref val="3"/>
        </dgm:presLayoutVars>
      </dgm:prSet>
      <dgm:spPr/>
    </dgm:pt>
    <dgm:pt modelId="{D273C2A9-437E-4E23-AAA5-853FE20B6FD4}" type="pres">
      <dgm:prSet presAssocID="{1C383F32-22E8-4F62-A3E0-BDC3D5F48992}" presName="hierChild2" presStyleCnt="0"/>
      <dgm:spPr/>
    </dgm:pt>
    <dgm:pt modelId="{88186C34-DA6F-46AA-93BE-2D3B44981330}" type="pres">
      <dgm:prSet presAssocID="{1873A13E-1AB2-4AC1-BC82-BF2F061A7A10}" presName="hierRoot1" presStyleCnt="0"/>
      <dgm:spPr/>
    </dgm:pt>
    <dgm:pt modelId="{9380009E-40EC-4A57-8487-BC2172B5AC6E}" type="pres">
      <dgm:prSet presAssocID="{1873A13E-1AB2-4AC1-BC82-BF2F061A7A10}" presName="composite" presStyleCnt="0"/>
      <dgm:spPr/>
    </dgm:pt>
    <dgm:pt modelId="{017BADF8-2386-4D4F-94AD-180FAE0D9CEA}" type="pres">
      <dgm:prSet presAssocID="{1873A13E-1AB2-4AC1-BC82-BF2F061A7A10}" presName="background" presStyleLbl="node0" presStyleIdx="3" presStyleCnt="4"/>
      <dgm:spPr/>
    </dgm:pt>
    <dgm:pt modelId="{7DCCCED7-40D4-45B2-92C3-BEE6F5DBE9C8}" type="pres">
      <dgm:prSet presAssocID="{1873A13E-1AB2-4AC1-BC82-BF2F061A7A10}" presName="text" presStyleLbl="fgAcc0" presStyleIdx="3" presStyleCnt="4">
        <dgm:presLayoutVars>
          <dgm:chPref val="3"/>
        </dgm:presLayoutVars>
      </dgm:prSet>
      <dgm:spPr/>
    </dgm:pt>
    <dgm:pt modelId="{E79839CC-7C6F-45E0-BE2C-E8F282C6F80A}" type="pres">
      <dgm:prSet presAssocID="{1873A13E-1AB2-4AC1-BC82-BF2F061A7A10}" presName="hierChild2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E66BE570-6255-4DB0-94D1-D5F50E046618}" type="presOf" srcId="{40FC4FFE-8987-4A26-B7F4-8A516F18ADAE}" destId="{319DB1EE-0FFF-4C22-8C9F-67A37E354DF7}" srcOrd="0" destOrd="0" presId="urn:microsoft.com/office/officeart/2005/8/layout/hierarchy1"/>
    <dgm:cxn modelId="{D5505F71-0D5A-4A4D-8D03-7600FB9D62DB}" srcId="{01A66772-F185-4D58-B8BB-E9370D7A7A2B}" destId="{1873A13E-1AB2-4AC1-BC82-BF2F061A7A10}" srcOrd="3" destOrd="0" parTransId="{EE248999-1B1F-4917-BC64-7CF4ED80600F}" sibTransId="{6F7DD8F2-E7CA-4E9C-941D-08DBF88D9FE4}"/>
    <dgm:cxn modelId="{AA552652-0663-4677-9D3B-CBE7B59DE7D6}" type="presOf" srcId="{1873A13E-1AB2-4AC1-BC82-BF2F061A7A10}" destId="{7DCCCED7-40D4-45B2-92C3-BEE6F5DBE9C8}" srcOrd="0" destOrd="0" presId="urn:microsoft.com/office/officeart/2005/8/layout/hierarchy1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49AB491-B978-483E-A640-4EC98CA72F7A}" type="presOf" srcId="{49225C73-1633-42F1-AB3B-7CB183E5F8B8}" destId="{7F23DB40-78C4-47AF-BF0B-FAA50A54598C}" srcOrd="0" destOrd="0" presId="urn:microsoft.com/office/officeart/2005/8/layout/hierarchy1"/>
    <dgm:cxn modelId="{8EF49CA6-4871-467B-B380-B20F7B0F5D12}" type="presOf" srcId="{01A66772-F185-4D58-B8BB-E9370D7A7A2B}" destId="{EE5AFF17-C6E4-45AF-9A43-9976CA6A5B81}" srcOrd="0" destOrd="0" presId="urn:microsoft.com/office/officeart/2005/8/layout/hierarchy1"/>
    <dgm:cxn modelId="{A952F0EA-769F-42C5-AB2E-463F12658D8B}" type="presOf" srcId="{1C383F32-22E8-4F62-A3E0-BDC3D5F48992}" destId="{15A8331F-C0ED-43F5-A592-A41BDC71C58C}" srcOrd="0" destOrd="0" presId="urn:microsoft.com/office/officeart/2005/8/layout/hierarchy1"/>
    <dgm:cxn modelId="{D751536C-E447-4110-9600-48B676DA142B}" type="presParOf" srcId="{EE5AFF17-C6E4-45AF-9A43-9976CA6A5B81}" destId="{7E5706E8-A1F4-4F6A-B1F1-73F551273AE9}" srcOrd="0" destOrd="0" presId="urn:microsoft.com/office/officeart/2005/8/layout/hierarchy1"/>
    <dgm:cxn modelId="{C02A73DC-B4B3-4551-8C76-7EB0145816FC}" type="presParOf" srcId="{7E5706E8-A1F4-4F6A-B1F1-73F551273AE9}" destId="{930C9B75-1FD0-48D3-B28F-33A9DE0C6C04}" srcOrd="0" destOrd="0" presId="urn:microsoft.com/office/officeart/2005/8/layout/hierarchy1"/>
    <dgm:cxn modelId="{EC8929C4-95AA-46FD-8B42-84A944A49D3E}" type="presParOf" srcId="{930C9B75-1FD0-48D3-B28F-33A9DE0C6C04}" destId="{EDB7033F-E851-4232-89D9-34661F33704E}" srcOrd="0" destOrd="0" presId="urn:microsoft.com/office/officeart/2005/8/layout/hierarchy1"/>
    <dgm:cxn modelId="{E3823DED-E490-48F6-A662-35E946B02B42}" type="presParOf" srcId="{930C9B75-1FD0-48D3-B28F-33A9DE0C6C04}" destId="{319DB1EE-0FFF-4C22-8C9F-67A37E354DF7}" srcOrd="1" destOrd="0" presId="urn:microsoft.com/office/officeart/2005/8/layout/hierarchy1"/>
    <dgm:cxn modelId="{6593A5BE-A991-49FA-B227-E9463A56A7EC}" type="presParOf" srcId="{7E5706E8-A1F4-4F6A-B1F1-73F551273AE9}" destId="{D9ABE14D-C87C-422E-BA60-1CBB42F5727E}" srcOrd="1" destOrd="0" presId="urn:microsoft.com/office/officeart/2005/8/layout/hierarchy1"/>
    <dgm:cxn modelId="{A0D85FB9-B77A-483D-A5BD-A154F093C791}" type="presParOf" srcId="{EE5AFF17-C6E4-45AF-9A43-9976CA6A5B81}" destId="{F2ED6D86-DE5C-4D54-9BF6-C1EFE6297561}" srcOrd="1" destOrd="0" presId="urn:microsoft.com/office/officeart/2005/8/layout/hierarchy1"/>
    <dgm:cxn modelId="{80CC60C1-8697-490D-93B8-CA63E69CA59D}" type="presParOf" srcId="{F2ED6D86-DE5C-4D54-9BF6-C1EFE6297561}" destId="{FE031D27-9BF2-48A1-8A3D-9778AFB89DED}" srcOrd="0" destOrd="0" presId="urn:microsoft.com/office/officeart/2005/8/layout/hierarchy1"/>
    <dgm:cxn modelId="{30F4704E-701D-494F-917A-8868433A37C5}" type="presParOf" srcId="{FE031D27-9BF2-48A1-8A3D-9778AFB89DED}" destId="{A443F7C6-102F-43E5-97C6-55E7B5D9BFB8}" srcOrd="0" destOrd="0" presId="urn:microsoft.com/office/officeart/2005/8/layout/hierarchy1"/>
    <dgm:cxn modelId="{E28727FA-A4E7-415B-807D-6925D1CAE5AA}" type="presParOf" srcId="{FE031D27-9BF2-48A1-8A3D-9778AFB89DED}" destId="{7F23DB40-78C4-47AF-BF0B-FAA50A54598C}" srcOrd="1" destOrd="0" presId="urn:microsoft.com/office/officeart/2005/8/layout/hierarchy1"/>
    <dgm:cxn modelId="{439C1914-761C-4E42-8F5B-5F2EDA2F66EF}" type="presParOf" srcId="{F2ED6D86-DE5C-4D54-9BF6-C1EFE6297561}" destId="{BC92045A-BB03-41CC-8492-B9E7C41A5A73}" srcOrd="1" destOrd="0" presId="urn:microsoft.com/office/officeart/2005/8/layout/hierarchy1"/>
    <dgm:cxn modelId="{1615A7DA-879D-42FA-8B80-FBD40AABCCEE}" type="presParOf" srcId="{EE5AFF17-C6E4-45AF-9A43-9976CA6A5B81}" destId="{76A913A7-A1AD-4A20-9434-0B289D8155FE}" srcOrd="2" destOrd="0" presId="urn:microsoft.com/office/officeart/2005/8/layout/hierarchy1"/>
    <dgm:cxn modelId="{F4186A3E-A036-4EE0-9817-62D8AD191E27}" type="presParOf" srcId="{76A913A7-A1AD-4A20-9434-0B289D8155FE}" destId="{7E81CCB1-AED7-4469-9A54-24F89A508409}" srcOrd="0" destOrd="0" presId="urn:microsoft.com/office/officeart/2005/8/layout/hierarchy1"/>
    <dgm:cxn modelId="{B34F0A55-2F54-46AB-B7B3-7D5C6213E4DA}" type="presParOf" srcId="{7E81CCB1-AED7-4469-9A54-24F89A508409}" destId="{AC8294B7-8074-4AC0-AC1E-A01513E5DAB1}" srcOrd="0" destOrd="0" presId="urn:microsoft.com/office/officeart/2005/8/layout/hierarchy1"/>
    <dgm:cxn modelId="{5CE60818-D198-4799-98B9-AD2026EACDE3}" type="presParOf" srcId="{7E81CCB1-AED7-4469-9A54-24F89A508409}" destId="{15A8331F-C0ED-43F5-A592-A41BDC71C58C}" srcOrd="1" destOrd="0" presId="urn:microsoft.com/office/officeart/2005/8/layout/hierarchy1"/>
    <dgm:cxn modelId="{C584F34E-81A0-4425-A6F1-1BFFFA74D9E8}" type="presParOf" srcId="{76A913A7-A1AD-4A20-9434-0B289D8155FE}" destId="{D273C2A9-437E-4E23-AAA5-853FE20B6FD4}" srcOrd="1" destOrd="0" presId="urn:microsoft.com/office/officeart/2005/8/layout/hierarchy1"/>
    <dgm:cxn modelId="{8AFBC29B-6807-4208-A897-9A2E5F2880C7}" type="presParOf" srcId="{EE5AFF17-C6E4-45AF-9A43-9976CA6A5B81}" destId="{88186C34-DA6F-46AA-93BE-2D3B44981330}" srcOrd="3" destOrd="0" presId="urn:microsoft.com/office/officeart/2005/8/layout/hierarchy1"/>
    <dgm:cxn modelId="{BFBDE45E-DC09-4F23-A7C5-FC2E83B9A718}" type="presParOf" srcId="{88186C34-DA6F-46AA-93BE-2D3B44981330}" destId="{9380009E-40EC-4A57-8487-BC2172B5AC6E}" srcOrd="0" destOrd="0" presId="urn:microsoft.com/office/officeart/2005/8/layout/hierarchy1"/>
    <dgm:cxn modelId="{C87D076F-B936-423C-B2C0-2345988CF170}" type="presParOf" srcId="{9380009E-40EC-4A57-8487-BC2172B5AC6E}" destId="{017BADF8-2386-4D4F-94AD-180FAE0D9CEA}" srcOrd="0" destOrd="0" presId="urn:microsoft.com/office/officeart/2005/8/layout/hierarchy1"/>
    <dgm:cxn modelId="{9E3DD485-26A1-40F9-82A4-109686634EE1}" type="presParOf" srcId="{9380009E-40EC-4A57-8487-BC2172B5AC6E}" destId="{7DCCCED7-40D4-45B2-92C3-BEE6F5DBE9C8}" srcOrd="1" destOrd="0" presId="urn:microsoft.com/office/officeart/2005/8/layout/hierarchy1"/>
    <dgm:cxn modelId="{2A3FB495-DEA9-4859-BE26-2F0B3E6EEB0C}" type="presParOf" srcId="{88186C34-DA6F-46AA-93BE-2D3B44981330}" destId="{E79839CC-7C6F-45E0-BE2C-E8F282C6F8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Linear regression </a:t>
          </a:r>
        </a:p>
        <a:p>
          <a:pPr>
            <a:defRPr cap="all"/>
          </a:pPr>
          <a:r>
            <a:rPr lang="en-US" dirty="0"/>
            <a:t>(MULTI-OUTPUT REGRESSION) 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Random forest MULTIOUTPUT REGRESSION</a:t>
          </a: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1873A13E-1AB2-4AC1-BC82-BF2F061A7A10}">
      <dgm:prSet/>
      <dgm:spPr/>
      <dgm:t>
        <a:bodyPr/>
        <a:lstStyle/>
        <a:p>
          <a:r>
            <a:rPr lang="en-US" dirty="0"/>
            <a:t>KNN REGRESSION</a:t>
          </a:r>
        </a:p>
      </dgm:t>
    </dgm:pt>
    <dgm:pt modelId="{EE248999-1B1F-4917-BC64-7CF4ED80600F}" type="parTrans" cxnId="{D5505F71-0D5A-4A4D-8D03-7600FB9D62DB}">
      <dgm:prSet/>
      <dgm:spPr/>
      <dgm:t>
        <a:bodyPr/>
        <a:lstStyle/>
        <a:p>
          <a:endParaRPr lang="en-US"/>
        </a:p>
      </dgm:t>
    </dgm:pt>
    <dgm:pt modelId="{6F7DD8F2-E7CA-4E9C-941D-08DBF88D9FE4}" type="sibTrans" cxnId="{D5505F71-0D5A-4A4D-8D03-7600FB9D62DB}">
      <dgm:prSet/>
      <dgm:spPr/>
      <dgm:t>
        <a:bodyPr/>
        <a:lstStyle/>
        <a:p>
          <a:endParaRPr lang="en-US"/>
        </a:p>
      </dgm:t>
    </dgm:pt>
    <dgm:pt modelId="{6652AE3B-80FB-40DD-A30F-ED0F52FADB3F}">
      <dgm:prSet/>
      <dgm:spPr/>
      <dgm:t>
        <a:bodyPr/>
        <a:lstStyle/>
        <a:p>
          <a:r>
            <a:rPr lang="en-US" dirty="0"/>
            <a:t>GRADIENT BOOSTING</a:t>
          </a:r>
        </a:p>
      </dgm:t>
    </dgm:pt>
    <dgm:pt modelId="{08E7A4C4-639F-444F-AE03-38996E29805F}" type="parTrans" cxnId="{4AB4EB13-1393-46EC-8915-80DEAFEE6ABD}">
      <dgm:prSet/>
      <dgm:spPr/>
      <dgm:t>
        <a:bodyPr/>
        <a:lstStyle/>
        <a:p>
          <a:endParaRPr lang="en-US"/>
        </a:p>
      </dgm:t>
    </dgm:pt>
    <dgm:pt modelId="{0BAF9AFC-4CFC-4DED-945C-4A11CBD5D7CF}" type="sibTrans" cxnId="{4AB4EB13-1393-46EC-8915-80DEAFEE6ABD}">
      <dgm:prSet/>
      <dgm:spPr/>
      <dgm:t>
        <a:bodyPr/>
        <a:lstStyle/>
        <a:p>
          <a:endParaRPr lang="en-US"/>
        </a:p>
      </dgm:t>
    </dgm:pt>
    <dgm:pt modelId="{E72F879B-D9D0-4821-B9EA-715B6F824A1F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837F6F37-B08F-47FE-BCC0-2BDC23CD45CF}" type="pres">
      <dgm:prSet presAssocID="{40FC4FFE-8987-4A26-B7F4-8A516F18ADAE}" presName="thickLine" presStyleLbl="alignNode1" presStyleIdx="0" presStyleCnt="4"/>
      <dgm:spPr/>
    </dgm:pt>
    <dgm:pt modelId="{9FEC12FD-F09E-457A-B624-9A4F294F4402}" type="pres">
      <dgm:prSet presAssocID="{40FC4FFE-8987-4A26-B7F4-8A516F18ADAE}" presName="horz1" presStyleCnt="0"/>
      <dgm:spPr/>
    </dgm:pt>
    <dgm:pt modelId="{465C22A1-8C47-4C1A-9170-35274C2D3CF7}" type="pres">
      <dgm:prSet presAssocID="{40FC4FFE-8987-4A26-B7F4-8A516F18ADAE}" presName="tx1" presStyleLbl="revTx" presStyleIdx="0" presStyleCnt="4"/>
      <dgm:spPr/>
    </dgm:pt>
    <dgm:pt modelId="{AC45C419-F05F-4ADD-B651-4D3D01F1410A}" type="pres">
      <dgm:prSet presAssocID="{40FC4FFE-8987-4A26-B7F4-8A516F18ADAE}" presName="vert1" presStyleCnt="0"/>
      <dgm:spPr/>
    </dgm:pt>
    <dgm:pt modelId="{BC29D65C-9FA6-4D2A-9C3C-BF79D934AE5B}" type="pres">
      <dgm:prSet presAssocID="{49225C73-1633-42F1-AB3B-7CB183E5F8B8}" presName="thickLine" presStyleLbl="alignNode1" presStyleIdx="1" presStyleCnt="4"/>
      <dgm:spPr/>
    </dgm:pt>
    <dgm:pt modelId="{34059F8B-2755-487A-9E80-1A6BE8A708D4}" type="pres">
      <dgm:prSet presAssocID="{49225C73-1633-42F1-AB3B-7CB183E5F8B8}" presName="horz1" presStyleCnt="0"/>
      <dgm:spPr/>
    </dgm:pt>
    <dgm:pt modelId="{9DA1AEE8-978E-4E9F-8330-4677A4AF9C68}" type="pres">
      <dgm:prSet presAssocID="{49225C73-1633-42F1-AB3B-7CB183E5F8B8}" presName="tx1" presStyleLbl="revTx" presStyleIdx="1" presStyleCnt="4"/>
      <dgm:spPr/>
    </dgm:pt>
    <dgm:pt modelId="{2DB4EC77-7D61-4736-BA12-B1B313E21C25}" type="pres">
      <dgm:prSet presAssocID="{49225C73-1633-42F1-AB3B-7CB183E5F8B8}" presName="vert1" presStyleCnt="0"/>
      <dgm:spPr/>
    </dgm:pt>
    <dgm:pt modelId="{52CA3162-89BE-4CD5-9D4F-9D2FC47E204A}" type="pres">
      <dgm:prSet presAssocID="{1873A13E-1AB2-4AC1-BC82-BF2F061A7A10}" presName="thickLine" presStyleLbl="alignNode1" presStyleIdx="2" presStyleCnt="4"/>
      <dgm:spPr/>
    </dgm:pt>
    <dgm:pt modelId="{36BDF773-6B39-4D80-9BB7-7DD57B281E20}" type="pres">
      <dgm:prSet presAssocID="{1873A13E-1AB2-4AC1-BC82-BF2F061A7A10}" presName="horz1" presStyleCnt="0"/>
      <dgm:spPr/>
    </dgm:pt>
    <dgm:pt modelId="{51E0E8C7-5D28-4C75-9BE8-9DF2D7CD77FC}" type="pres">
      <dgm:prSet presAssocID="{1873A13E-1AB2-4AC1-BC82-BF2F061A7A10}" presName="tx1" presStyleLbl="revTx" presStyleIdx="2" presStyleCnt="4"/>
      <dgm:spPr/>
    </dgm:pt>
    <dgm:pt modelId="{39C5A054-9E75-4F97-8DB7-2A5AE556A693}" type="pres">
      <dgm:prSet presAssocID="{1873A13E-1AB2-4AC1-BC82-BF2F061A7A10}" presName="vert1" presStyleCnt="0"/>
      <dgm:spPr/>
    </dgm:pt>
    <dgm:pt modelId="{E734C677-85D4-476D-9C70-D9DF6107FC29}" type="pres">
      <dgm:prSet presAssocID="{6652AE3B-80FB-40DD-A30F-ED0F52FADB3F}" presName="thickLine" presStyleLbl="alignNode1" presStyleIdx="3" presStyleCnt="4"/>
      <dgm:spPr/>
    </dgm:pt>
    <dgm:pt modelId="{CD69A1E7-A7EA-4AD7-B32D-C465841CD897}" type="pres">
      <dgm:prSet presAssocID="{6652AE3B-80FB-40DD-A30F-ED0F52FADB3F}" presName="horz1" presStyleCnt="0"/>
      <dgm:spPr/>
    </dgm:pt>
    <dgm:pt modelId="{40CD72BB-1E13-478F-BA29-601AD76232EC}" type="pres">
      <dgm:prSet presAssocID="{6652AE3B-80FB-40DD-A30F-ED0F52FADB3F}" presName="tx1" presStyleLbl="revTx" presStyleIdx="3" presStyleCnt="4"/>
      <dgm:spPr/>
    </dgm:pt>
    <dgm:pt modelId="{F5E3647A-6CFA-4002-9D57-5D470A8F537F}" type="pres">
      <dgm:prSet presAssocID="{6652AE3B-80FB-40DD-A30F-ED0F52FADB3F}" presName="vert1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5092D306-1CDB-4A55-A46C-A1BF915F7A92}" type="presOf" srcId="{40FC4FFE-8987-4A26-B7F4-8A516F18ADAE}" destId="{465C22A1-8C47-4C1A-9170-35274C2D3CF7}" srcOrd="0" destOrd="0" presId="urn:microsoft.com/office/officeart/2008/layout/LinedList"/>
    <dgm:cxn modelId="{4AB4EB13-1393-46EC-8915-80DEAFEE6ABD}" srcId="{01A66772-F185-4D58-B8BB-E9370D7A7A2B}" destId="{6652AE3B-80FB-40DD-A30F-ED0F52FADB3F}" srcOrd="3" destOrd="0" parTransId="{08E7A4C4-639F-444F-AE03-38996E29805F}" sibTransId="{0BAF9AFC-4CFC-4DED-945C-4A11CBD5D7CF}"/>
    <dgm:cxn modelId="{24CC9E28-F34F-440B-B1A2-327B249983F5}" type="presOf" srcId="{49225C73-1633-42F1-AB3B-7CB183E5F8B8}" destId="{9DA1AEE8-978E-4E9F-8330-4677A4AF9C68}" srcOrd="0" destOrd="0" presId="urn:microsoft.com/office/officeart/2008/layout/LinedList"/>
    <dgm:cxn modelId="{AE867968-FB02-46ED-BB56-4C06EBCD84B4}" type="presOf" srcId="{01A66772-F185-4D58-B8BB-E9370D7A7A2B}" destId="{E72F879B-D9D0-4821-B9EA-715B6F824A1F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5505F71-0D5A-4A4D-8D03-7600FB9D62DB}" srcId="{01A66772-F185-4D58-B8BB-E9370D7A7A2B}" destId="{1873A13E-1AB2-4AC1-BC82-BF2F061A7A10}" srcOrd="2" destOrd="0" parTransId="{EE248999-1B1F-4917-BC64-7CF4ED80600F}" sibTransId="{6F7DD8F2-E7CA-4E9C-941D-08DBF88D9FE4}"/>
    <dgm:cxn modelId="{FA512788-9DE6-4E3F-9C03-649381C14FC0}" type="presOf" srcId="{6652AE3B-80FB-40DD-A30F-ED0F52FADB3F}" destId="{40CD72BB-1E13-478F-BA29-601AD76232EC}" srcOrd="0" destOrd="0" presId="urn:microsoft.com/office/officeart/2008/layout/LinedList"/>
    <dgm:cxn modelId="{68AF568A-028D-4D7F-8FD4-92B6D81C0D74}" type="presOf" srcId="{1873A13E-1AB2-4AC1-BC82-BF2F061A7A10}" destId="{51E0E8C7-5D28-4C75-9BE8-9DF2D7CD77FC}" srcOrd="0" destOrd="0" presId="urn:microsoft.com/office/officeart/2008/layout/LinedList"/>
    <dgm:cxn modelId="{59D30880-601E-4BA2-9C38-E678D3B1E718}" type="presParOf" srcId="{E72F879B-D9D0-4821-B9EA-715B6F824A1F}" destId="{837F6F37-B08F-47FE-BCC0-2BDC23CD45CF}" srcOrd="0" destOrd="0" presId="urn:microsoft.com/office/officeart/2008/layout/LinedList"/>
    <dgm:cxn modelId="{523016E1-359D-4FBB-8802-CA39BAA5DE05}" type="presParOf" srcId="{E72F879B-D9D0-4821-B9EA-715B6F824A1F}" destId="{9FEC12FD-F09E-457A-B624-9A4F294F4402}" srcOrd="1" destOrd="0" presId="urn:microsoft.com/office/officeart/2008/layout/LinedList"/>
    <dgm:cxn modelId="{B0A9060E-3A80-4A78-A68A-DD904667A4EB}" type="presParOf" srcId="{9FEC12FD-F09E-457A-B624-9A4F294F4402}" destId="{465C22A1-8C47-4C1A-9170-35274C2D3CF7}" srcOrd="0" destOrd="0" presId="urn:microsoft.com/office/officeart/2008/layout/LinedList"/>
    <dgm:cxn modelId="{95DFC1E4-7566-4291-AB10-0BBD3BB4964B}" type="presParOf" srcId="{9FEC12FD-F09E-457A-B624-9A4F294F4402}" destId="{AC45C419-F05F-4ADD-B651-4D3D01F1410A}" srcOrd="1" destOrd="0" presId="urn:microsoft.com/office/officeart/2008/layout/LinedList"/>
    <dgm:cxn modelId="{A33358D0-62DF-4243-B5F1-59369109D1CE}" type="presParOf" srcId="{E72F879B-D9D0-4821-B9EA-715B6F824A1F}" destId="{BC29D65C-9FA6-4D2A-9C3C-BF79D934AE5B}" srcOrd="2" destOrd="0" presId="urn:microsoft.com/office/officeart/2008/layout/LinedList"/>
    <dgm:cxn modelId="{0F67FDB9-1EE4-4EC7-B04E-7233FC976FBB}" type="presParOf" srcId="{E72F879B-D9D0-4821-B9EA-715B6F824A1F}" destId="{34059F8B-2755-487A-9E80-1A6BE8A708D4}" srcOrd="3" destOrd="0" presId="urn:microsoft.com/office/officeart/2008/layout/LinedList"/>
    <dgm:cxn modelId="{4C56BC68-0B13-4FB8-941F-177F74D27DB4}" type="presParOf" srcId="{34059F8B-2755-487A-9E80-1A6BE8A708D4}" destId="{9DA1AEE8-978E-4E9F-8330-4677A4AF9C68}" srcOrd="0" destOrd="0" presId="urn:microsoft.com/office/officeart/2008/layout/LinedList"/>
    <dgm:cxn modelId="{E900CF4E-A792-4019-BEEF-04CE233696C9}" type="presParOf" srcId="{34059F8B-2755-487A-9E80-1A6BE8A708D4}" destId="{2DB4EC77-7D61-4736-BA12-B1B313E21C25}" srcOrd="1" destOrd="0" presId="urn:microsoft.com/office/officeart/2008/layout/LinedList"/>
    <dgm:cxn modelId="{3306C7F4-EAE9-48DF-8B38-55F87B230431}" type="presParOf" srcId="{E72F879B-D9D0-4821-B9EA-715B6F824A1F}" destId="{52CA3162-89BE-4CD5-9D4F-9D2FC47E204A}" srcOrd="4" destOrd="0" presId="urn:microsoft.com/office/officeart/2008/layout/LinedList"/>
    <dgm:cxn modelId="{686AE7BB-D1DD-400B-9967-983E92EF2FA6}" type="presParOf" srcId="{E72F879B-D9D0-4821-B9EA-715B6F824A1F}" destId="{36BDF773-6B39-4D80-9BB7-7DD57B281E20}" srcOrd="5" destOrd="0" presId="urn:microsoft.com/office/officeart/2008/layout/LinedList"/>
    <dgm:cxn modelId="{C69BF1C2-4C52-4C7D-8B62-1A38CB52C82E}" type="presParOf" srcId="{36BDF773-6B39-4D80-9BB7-7DD57B281E20}" destId="{51E0E8C7-5D28-4C75-9BE8-9DF2D7CD77FC}" srcOrd="0" destOrd="0" presId="urn:microsoft.com/office/officeart/2008/layout/LinedList"/>
    <dgm:cxn modelId="{92FB1EC3-528D-4371-85D0-2E8E4FE0A975}" type="presParOf" srcId="{36BDF773-6B39-4D80-9BB7-7DD57B281E20}" destId="{39C5A054-9E75-4F97-8DB7-2A5AE556A693}" srcOrd="1" destOrd="0" presId="urn:microsoft.com/office/officeart/2008/layout/LinedList"/>
    <dgm:cxn modelId="{E6A333EA-77F0-4F60-AAD0-CF510FD81B51}" type="presParOf" srcId="{E72F879B-D9D0-4821-B9EA-715B6F824A1F}" destId="{E734C677-85D4-476D-9C70-D9DF6107FC29}" srcOrd="6" destOrd="0" presId="urn:microsoft.com/office/officeart/2008/layout/LinedList"/>
    <dgm:cxn modelId="{5767B8C6-391D-47F5-9E04-5E45B89A2B32}" type="presParOf" srcId="{E72F879B-D9D0-4821-B9EA-715B6F824A1F}" destId="{CD69A1E7-A7EA-4AD7-B32D-C465841CD897}" srcOrd="7" destOrd="0" presId="urn:microsoft.com/office/officeart/2008/layout/LinedList"/>
    <dgm:cxn modelId="{4ACB6F72-A8C5-4E23-A04F-7F7865AFAD73}" type="presParOf" srcId="{CD69A1E7-A7EA-4AD7-B32D-C465841CD897}" destId="{40CD72BB-1E13-478F-BA29-601AD76232EC}" srcOrd="0" destOrd="0" presId="urn:microsoft.com/office/officeart/2008/layout/LinedList"/>
    <dgm:cxn modelId="{38550B38-26D6-46FE-9865-C5CE7446300B}" type="presParOf" srcId="{CD69A1E7-A7EA-4AD7-B32D-C465841CD897}" destId="{F5E3647A-6CFA-4002-9D57-5D470A8F53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cap="none" dirty="0"/>
            <a:t>ADJUSTED R-SQUARED</a:t>
          </a:r>
        </a:p>
      </dgm:t>
    </dgm:pt>
    <dgm:pt modelId="{5B62599A-5C9B-48E7-896E-EA782AC60C8B}" type="sibTrans" cxnId="{C7AD8469-3C68-4AF9-AB82-79B0043AA12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RMSE </a:t>
          </a:r>
        </a:p>
      </dgm:t>
    </dgm:pt>
    <dgm:pt modelId="{9646853A-8964-4519-A5B1-0B7D18B2983D}" type="sibTrans" cxnId="{A9154303-8225-4248-91DC-1B0156A35F0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r>
            <a:rPr lang="en-US" dirty="0"/>
            <a:t>R2 SCORE</a:t>
          </a:r>
        </a:p>
      </dgm:t>
    </dgm:pt>
    <dgm:pt modelId="{8500F72A-2C6D-4FDF-9C1D-CA691380EB0B}" type="sibTrans" cxnId="{C4CCE57E-E871-46D6-BAD5-880252C95D22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1873A13E-1AB2-4AC1-BC82-BF2F061A7A10}">
      <dgm:prSet/>
      <dgm:spPr/>
      <dgm:t>
        <a:bodyPr/>
        <a:lstStyle/>
        <a:p>
          <a:r>
            <a:rPr lang="en-US" dirty="0"/>
            <a:t>MEAN ABSOLUTE ERROR</a:t>
          </a:r>
        </a:p>
      </dgm:t>
    </dgm:pt>
    <dgm:pt modelId="{EE248999-1B1F-4917-BC64-7CF4ED80600F}" type="parTrans" cxnId="{D5505F71-0D5A-4A4D-8D03-7600FB9D62DB}">
      <dgm:prSet/>
      <dgm:spPr/>
      <dgm:t>
        <a:bodyPr/>
        <a:lstStyle/>
        <a:p>
          <a:endParaRPr lang="en-US"/>
        </a:p>
      </dgm:t>
    </dgm:pt>
    <dgm:pt modelId="{6F7DD8F2-E7CA-4E9C-941D-08DBF88D9FE4}" type="sibTrans" cxnId="{D5505F71-0D5A-4A4D-8D03-7600FB9D62DB}">
      <dgm:prSet phldrT="04"/>
      <dgm:spPr/>
      <dgm:t>
        <a:bodyPr/>
        <a:lstStyle/>
        <a:p>
          <a:r>
            <a:rPr lang="en-US"/>
            <a:t>04</a:t>
          </a:r>
        </a:p>
        <a:p>
          <a:endParaRPr lang="en-US"/>
        </a:p>
      </dgm:t>
    </dgm:pt>
    <dgm:pt modelId="{A8304EF7-113C-4683-BC6E-C282B63FC592}" type="pres">
      <dgm:prSet presAssocID="{01A66772-F185-4D58-B8BB-E9370D7A7A2B}" presName="Name0" presStyleCnt="0">
        <dgm:presLayoutVars>
          <dgm:animLvl val="lvl"/>
          <dgm:resizeHandles val="exact"/>
        </dgm:presLayoutVars>
      </dgm:prSet>
      <dgm:spPr/>
    </dgm:pt>
    <dgm:pt modelId="{115910C1-3086-4F42-A180-79C6D80D8F76}" type="pres">
      <dgm:prSet presAssocID="{40FC4FFE-8987-4A26-B7F4-8A516F18ADAE}" presName="compositeNode" presStyleCnt="0">
        <dgm:presLayoutVars>
          <dgm:bulletEnabled val="1"/>
        </dgm:presLayoutVars>
      </dgm:prSet>
      <dgm:spPr/>
    </dgm:pt>
    <dgm:pt modelId="{FC150D4F-4823-459F-87AE-ADECFF9A756A}" type="pres">
      <dgm:prSet presAssocID="{40FC4FFE-8987-4A26-B7F4-8A516F18ADAE}" presName="bgRect" presStyleLbl="alignNode1" presStyleIdx="0" presStyleCnt="4"/>
      <dgm:spPr/>
    </dgm:pt>
    <dgm:pt modelId="{F65E82C3-1C78-4602-8A9F-9470E30A66EB}" type="pres">
      <dgm:prSet presAssocID="{5B62599A-5C9B-48E7-896E-EA782AC60C8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27F574F-6C3A-4634-A3F2-E99DE171558A}" type="pres">
      <dgm:prSet presAssocID="{40FC4FFE-8987-4A26-B7F4-8A516F18ADAE}" presName="nodeRect" presStyleLbl="alignNode1" presStyleIdx="0" presStyleCnt="4">
        <dgm:presLayoutVars>
          <dgm:bulletEnabled val="1"/>
        </dgm:presLayoutVars>
      </dgm:prSet>
      <dgm:spPr/>
    </dgm:pt>
    <dgm:pt modelId="{5A08ADE6-9BFD-4572-A07D-79FEB84985CA}" type="pres">
      <dgm:prSet presAssocID="{5B62599A-5C9B-48E7-896E-EA782AC60C8B}" presName="sibTrans" presStyleCnt="0"/>
      <dgm:spPr/>
    </dgm:pt>
    <dgm:pt modelId="{E8BD85D2-C8DD-44B4-8BB3-54BFD38271BD}" type="pres">
      <dgm:prSet presAssocID="{49225C73-1633-42F1-AB3B-7CB183E5F8B8}" presName="compositeNode" presStyleCnt="0">
        <dgm:presLayoutVars>
          <dgm:bulletEnabled val="1"/>
        </dgm:presLayoutVars>
      </dgm:prSet>
      <dgm:spPr/>
    </dgm:pt>
    <dgm:pt modelId="{59B1A051-5FFE-4D1F-A294-39C97C570AEE}" type="pres">
      <dgm:prSet presAssocID="{49225C73-1633-42F1-AB3B-7CB183E5F8B8}" presName="bgRect" presStyleLbl="alignNode1" presStyleIdx="1" presStyleCnt="4"/>
      <dgm:spPr/>
    </dgm:pt>
    <dgm:pt modelId="{4AFB23AD-84D0-41B2-AAA7-2A430B28084F}" type="pres">
      <dgm:prSet presAssocID="{9646853A-8964-4519-A5B1-0B7D18B2983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EFAC960-5036-42F2-A9D0-E1CE6A3281E0}" type="pres">
      <dgm:prSet presAssocID="{49225C73-1633-42F1-AB3B-7CB183E5F8B8}" presName="nodeRect" presStyleLbl="alignNode1" presStyleIdx="1" presStyleCnt="4">
        <dgm:presLayoutVars>
          <dgm:bulletEnabled val="1"/>
        </dgm:presLayoutVars>
      </dgm:prSet>
      <dgm:spPr/>
    </dgm:pt>
    <dgm:pt modelId="{641A01C4-24B4-4516-A111-78CD8F6BF9B5}" type="pres">
      <dgm:prSet presAssocID="{9646853A-8964-4519-A5B1-0B7D18B2983D}" presName="sibTrans" presStyleCnt="0"/>
      <dgm:spPr/>
    </dgm:pt>
    <dgm:pt modelId="{94442AEE-77DB-489D-B9C8-55559ADF0CCB}" type="pres">
      <dgm:prSet presAssocID="{1C383F32-22E8-4F62-A3E0-BDC3D5F48992}" presName="compositeNode" presStyleCnt="0">
        <dgm:presLayoutVars>
          <dgm:bulletEnabled val="1"/>
        </dgm:presLayoutVars>
      </dgm:prSet>
      <dgm:spPr/>
    </dgm:pt>
    <dgm:pt modelId="{DB849E3E-5F03-4BB7-93F1-BCC7E67FCB54}" type="pres">
      <dgm:prSet presAssocID="{1C383F32-22E8-4F62-A3E0-BDC3D5F48992}" presName="bgRect" presStyleLbl="alignNode1" presStyleIdx="2" presStyleCnt="4"/>
      <dgm:spPr/>
    </dgm:pt>
    <dgm:pt modelId="{4015CDF4-0783-41BD-AB52-F009F3ACAF30}" type="pres">
      <dgm:prSet presAssocID="{8500F72A-2C6D-4FDF-9C1D-CA691380EB0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74F4E99-3764-49C4-AF86-46B3AD9892B6}" type="pres">
      <dgm:prSet presAssocID="{1C383F32-22E8-4F62-A3E0-BDC3D5F48992}" presName="nodeRect" presStyleLbl="alignNode1" presStyleIdx="2" presStyleCnt="4">
        <dgm:presLayoutVars>
          <dgm:bulletEnabled val="1"/>
        </dgm:presLayoutVars>
      </dgm:prSet>
      <dgm:spPr/>
    </dgm:pt>
    <dgm:pt modelId="{E6AB8241-B450-42FA-85DB-5DBD2C514571}" type="pres">
      <dgm:prSet presAssocID="{8500F72A-2C6D-4FDF-9C1D-CA691380EB0B}" presName="sibTrans" presStyleCnt="0"/>
      <dgm:spPr/>
    </dgm:pt>
    <dgm:pt modelId="{F3C7C8D6-2E39-454A-BB4B-08D679087F4F}" type="pres">
      <dgm:prSet presAssocID="{1873A13E-1AB2-4AC1-BC82-BF2F061A7A10}" presName="compositeNode" presStyleCnt="0">
        <dgm:presLayoutVars>
          <dgm:bulletEnabled val="1"/>
        </dgm:presLayoutVars>
      </dgm:prSet>
      <dgm:spPr/>
    </dgm:pt>
    <dgm:pt modelId="{4BEA7D3F-DFD2-4F51-BD71-7FD474015CF4}" type="pres">
      <dgm:prSet presAssocID="{1873A13E-1AB2-4AC1-BC82-BF2F061A7A10}" presName="bgRect" presStyleLbl="alignNode1" presStyleIdx="3" presStyleCnt="4" custLinFactNeighborY="298"/>
      <dgm:spPr/>
    </dgm:pt>
    <dgm:pt modelId="{D04BBD86-7C36-4ED9-A22C-D379716F7033}" type="pres">
      <dgm:prSet presAssocID="{6F7DD8F2-E7CA-4E9C-941D-08DBF88D9FE4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5B6EBC5-4C88-4D51-8BF0-FB56F19B2CE8}" type="pres">
      <dgm:prSet presAssocID="{1873A13E-1AB2-4AC1-BC82-BF2F061A7A1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0FF8B06-950F-4407-A074-831543C78DCE}" type="presOf" srcId="{49225C73-1633-42F1-AB3B-7CB183E5F8B8}" destId="{59B1A051-5FFE-4D1F-A294-39C97C570AEE}" srcOrd="0" destOrd="0" presId="urn:microsoft.com/office/officeart/2016/7/layout/LinearBlockProcessNumbered"/>
    <dgm:cxn modelId="{D06B9A1E-0226-4421-8558-E94343061499}" type="presOf" srcId="{8500F72A-2C6D-4FDF-9C1D-CA691380EB0B}" destId="{4015CDF4-0783-41BD-AB52-F009F3ACAF30}" srcOrd="0" destOrd="0" presId="urn:microsoft.com/office/officeart/2016/7/layout/LinearBlockProcessNumbered"/>
    <dgm:cxn modelId="{D1347637-8E6B-419D-960B-1BF9F3BD2392}" type="presOf" srcId="{1873A13E-1AB2-4AC1-BC82-BF2F061A7A10}" destId="{4BEA7D3F-DFD2-4F51-BD71-7FD474015CF4}" srcOrd="0" destOrd="0" presId="urn:microsoft.com/office/officeart/2016/7/layout/LinearBlockProcessNumbered"/>
    <dgm:cxn modelId="{D5B82039-8028-4134-AC67-27DA97053D6F}" type="presOf" srcId="{1C383F32-22E8-4F62-A3E0-BDC3D5F48992}" destId="{374F4E99-3764-49C4-AF86-46B3AD9892B6}" srcOrd="1" destOrd="0" presId="urn:microsoft.com/office/officeart/2016/7/layout/LinearBlockProcessNumbered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5505F71-0D5A-4A4D-8D03-7600FB9D62DB}" srcId="{01A66772-F185-4D58-B8BB-E9370D7A7A2B}" destId="{1873A13E-1AB2-4AC1-BC82-BF2F061A7A10}" srcOrd="3" destOrd="0" parTransId="{EE248999-1B1F-4917-BC64-7CF4ED80600F}" sibTransId="{6F7DD8F2-E7CA-4E9C-941D-08DBF88D9FE4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915CC8F-73FB-4F84-81D9-52EA4069DB64}" type="presOf" srcId="{5B62599A-5C9B-48E7-896E-EA782AC60C8B}" destId="{F65E82C3-1C78-4602-8A9F-9470E30A66EB}" srcOrd="0" destOrd="0" presId="urn:microsoft.com/office/officeart/2016/7/layout/LinearBlockProcessNumbered"/>
    <dgm:cxn modelId="{E4BB5B98-31E8-48F7-A2BA-0E5868E6034F}" type="presOf" srcId="{01A66772-F185-4D58-B8BB-E9370D7A7A2B}" destId="{A8304EF7-113C-4683-BC6E-C282B63FC592}" srcOrd="0" destOrd="0" presId="urn:microsoft.com/office/officeart/2016/7/layout/LinearBlockProcessNumbered"/>
    <dgm:cxn modelId="{D49DEEAD-A80A-44EF-95C8-35221B00D266}" type="presOf" srcId="{6F7DD8F2-E7CA-4E9C-941D-08DBF88D9FE4}" destId="{D04BBD86-7C36-4ED9-A22C-D379716F7033}" srcOrd="0" destOrd="0" presId="urn:microsoft.com/office/officeart/2016/7/layout/LinearBlockProcessNumbered"/>
    <dgm:cxn modelId="{751135AE-945E-4312-BE8A-DDBA308619B4}" type="presOf" srcId="{40FC4FFE-8987-4A26-B7F4-8A516F18ADAE}" destId="{527F574F-6C3A-4634-A3F2-E99DE171558A}" srcOrd="1" destOrd="0" presId="urn:microsoft.com/office/officeart/2016/7/layout/LinearBlockProcessNumbered"/>
    <dgm:cxn modelId="{FA1559B8-F787-458E-8C76-DF64675A715E}" type="presOf" srcId="{49225C73-1633-42F1-AB3B-7CB183E5F8B8}" destId="{DEFAC960-5036-42F2-A9D0-E1CE6A3281E0}" srcOrd="1" destOrd="0" presId="urn:microsoft.com/office/officeart/2016/7/layout/LinearBlockProcessNumbered"/>
    <dgm:cxn modelId="{25767AC2-B4BE-45C1-9B72-4767B97DE2CF}" type="presOf" srcId="{1873A13E-1AB2-4AC1-BC82-BF2F061A7A10}" destId="{35B6EBC5-4C88-4D51-8BF0-FB56F19B2CE8}" srcOrd="1" destOrd="0" presId="urn:microsoft.com/office/officeart/2016/7/layout/LinearBlockProcessNumbered"/>
    <dgm:cxn modelId="{0C36E4D5-D721-4267-90B4-5D3B56B7544B}" type="presOf" srcId="{40FC4FFE-8987-4A26-B7F4-8A516F18ADAE}" destId="{FC150D4F-4823-459F-87AE-ADECFF9A756A}" srcOrd="0" destOrd="0" presId="urn:microsoft.com/office/officeart/2016/7/layout/LinearBlockProcessNumbered"/>
    <dgm:cxn modelId="{6E85D6F0-A66B-4964-BD3B-A03844FE05AC}" type="presOf" srcId="{9646853A-8964-4519-A5B1-0B7D18B2983D}" destId="{4AFB23AD-84D0-41B2-AAA7-2A430B28084F}" srcOrd="0" destOrd="0" presId="urn:microsoft.com/office/officeart/2016/7/layout/LinearBlockProcessNumbered"/>
    <dgm:cxn modelId="{7CEFDBF3-CB48-4A39-9DFB-1A88B3651182}" type="presOf" srcId="{1C383F32-22E8-4F62-A3E0-BDC3D5F48992}" destId="{DB849E3E-5F03-4BB7-93F1-BCC7E67FCB54}" srcOrd="0" destOrd="0" presId="urn:microsoft.com/office/officeart/2016/7/layout/LinearBlockProcessNumbered"/>
    <dgm:cxn modelId="{81D5A85D-F75A-46F9-BA3C-8DA3FB9F23F8}" type="presParOf" srcId="{A8304EF7-113C-4683-BC6E-C282B63FC592}" destId="{115910C1-3086-4F42-A180-79C6D80D8F76}" srcOrd="0" destOrd="0" presId="urn:microsoft.com/office/officeart/2016/7/layout/LinearBlockProcessNumbered"/>
    <dgm:cxn modelId="{275BFDEB-CA48-4051-A0BC-7922972ED8AC}" type="presParOf" srcId="{115910C1-3086-4F42-A180-79C6D80D8F76}" destId="{FC150D4F-4823-459F-87AE-ADECFF9A756A}" srcOrd="0" destOrd="0" presId="urn:microsoft.com/office/officeart/2016/7/layout/LinearBlockProcessNumbered"/>
    <dgm:cxn modelId="{45AF6C45-B23D-481D-B55C-BD5E8284EF20}" type="presParOf" srcId="{115910C1-3086-4F42-A180-79C6D80D8F76}" destId="{F65E82C3-1C78-4602-8A9F-9470E30A66EB}" srcOrd="1" destOrd="0" presId="urn:microsoft.com/office/officeart/2016/7/layout/LinearBlockProcessNumbered"/>
    <dgm:cxn modelId="{7D74F141-783E-41B9-9E8A-6E7D66EE9B65}" type="presParOf" srcId="{115910C1-3086-4F42-A180-79C6D80D8F76}" destId="{527F574F-6C3A-4634-A3F2-E99DE171558A}" srcOrd="2" destOrd="0" presId="urn:microsoft.com/office/officeart/2016/7/layout/LinearBlockProcessNumbered"/>
    <dgm:cxn modelId="{0407423C-4155-4BE9-B01F-11784E2688B1}" type="presParOf" srcId="{A8304EF7-113C-4683-BC6E-C282B63FC592}" destId="{5A08ADE6-9BFD-4572-A07D-79FEB84985CA}" srcOrd="1" destOrd="0" presId="urn:microsoft.com/office/officeart/2016/7/layout/LinearBlockProcessNumbered"/>
    <dgm:cxn modelId="{B6AED7F0-B775-4B2F-B52C-B0FF5882CAC6}" type="presParOf" srcId="{A8304EF7-113C-4683-BC6E-C282B63FC592}" destId="{E8BD85D2-C8DD-44B4-8BB3-54BFD38271BD}" srcOrd="2" destOrd="0" presId="urn:microsoft.com/office/officeart/2016/7/layout/LinearBlockProcessNumbered"/>
    <dgm:cxn modelId="{E5D5EBBF-4311-412D-999E-E313A44FA286}" type="presParOf" srcId="{E8BD85D2-C8DD-44B4-8BB3-54BFD38271BD}" destId="{59B1A051-5FFE-4D1F-A294-39C97C570AEE}" srcOrd="0" destOrd="0" presId="urn:microsoft.com/office/officeart/2016/7/layout/LinearBlockProcessNumbered"/>
    <dgm:cxn modelId="{D7406A59-2322-44F9-B6E3-FD35F18314AB}" type="presParOf" srcId="{E8BD85D2-C8DD-44B4-8BB3-54BFD38271BD}" destId="{4AFB23AD-84D0-41B2-AAA7-2A430B28084F}" srcOrd="1" destOrd="0" presId="urn:microsoft.com/office/officeart/2016/7/layout/LinearBlockProcessNumbered"/>
    <dgm:cxn modelId="{EDD05242-3173-4DEB-8697-9D5282C2ACA0}" type="presParOf" srcId="{E8BD85D2-C8DD-44B4-8BB3-54BFD38271BD}" destId="{DEFAC960-5036-42F2-A9D0-E1CE6A3281E0}" srcOrd="2" destOrd="0" presId="urn:microsoft.com/office/officeart/2016/7/layout/LinearBlockProcessNumbered"/>
    <dgm:cxn modelId="{47AAB147-1C91-4A15-8A1E-BF962188F909}" type="presParOf" srcId="{A8304EF7-113C-4683-BC6E-C282B63FC592}" destId="{641A01C4-24B4-4516-A111-78CD8F6BF9B5}" srcOrd="3" destOrd="0" presId="urn:microsoft.com/office/officeart/2016/7/layout/LinearBlockProcessNumbered"/>
    <dgm:cxn modelId="{CA00D87C-5324-461F-AE5C-D3F8EDE63B25}" type="presParOf" srcId="{A8304EF7-113C-4683-BC6E-C282B63FC592}" destId="{94442AEE-77DB-489D-B9C8-55559ADF0CCB}" srcOrd="4" destOrd="0" presId="urn:microsoft.com/office/officeart/2016/7/layout/LinearBlockProcessNumbered"/>
    <dgm:cxn modelId="{067933B0-9C0B-4FEF-ABDA-2F56405509CD}" type="presParOf" srcId="{94442AEE-77DB-489D-B9C8-55559ADF0CCB}" destId="{DB849E3E-5F03-4BB7-93F1-BCC7E67FCB54}" srcOrd="0" destOrd="0" presId="urn:microsoft.com/office/officeart/2016/7/layout/LinearBlockProcessNumbered"/>
    <dgm:cxn modelId="{66BA328E-F2CD-42FA-9012-A12B030288F4}" type="presParOf" srcId="{94442AEE-77DB-489D-B9C8-55559ADF0CCB}" destId="{4015CDF4-0783-41BD-AB52-F009F3ACAF30}" srcOrd="1" destOrd="0" presId="urn:microsoft.com/office/officeart/2016/7/layout/LinearBlockProcessNumbered"/>
    <dgm:cxn modelId="{D426C5E7-9982-4566-821E-19AB1AE16E0A}" type="presParOf" srcId="{94442AEE-77DB-489D-B9C8-55559ADF0CCB}" destId="{374F4E99-3764-49C4-AF86-46B3AD9892B6}" srcOrd="2" destOrd="0" presId="urn:microsoft.com/office/officeart/2016/7/layout/LinearBlockProcessNumbered"/>
    <dgm:cxn modelId="{52AB1279-2256-4309-95C2-27CC4C285662}" type="presParOf" srcId="{A8304EF7-113C-4683-BC6E-C282B63FC592}" destId="{E6AB8241-B450-42FA-85DB-5DBD2C514571}" srcOrd="5" destOrd="0" presId="urn:microsoft.com/office/officeart/2016/7/layout/LinearBlockProcessNumbered"/>
    <dgm:cxn modelId="{EBE2FB07-1A4A-4BA0-8CFE-5DE39403B10D}" type="presParOf" srcId="{A8304EF7-113C-4683-BC6E-C282B63FC592}" destId="{F3C7C8D6-2E39-454A-BB4B-08D679087F4F}" srcOrd="6" destOrd="0" presId="urn:microsoft.com/office/officeart/2016/7/layout/LinearBlockProcessNumbered"/>
    <dgm:cxn modelId="{AC425641-3113-413F-9F16-E1ABED57F4E2}" type="presParOf" srcId="{F3C7C8D6-2E39-454A-BB4B-08D679087F4F}" destId="{4BEA7D3F-DFD2-4F51-BD71-7FD474015CF4}" srcOrd="0" destOrd="0" presId="urn:microsoft.com/office/officeart/2016/7/layout/LinearBlockProcessNumbered"/>
    <dgm:cxn modelId="{620C27EE-81A1-4BD0-AEE8-863D7E22972B}" type="presParOf" srcId="{F3C7C8D6-2E39-454A-BB4B-08D679087F4F}" destId="{D04BBD86-7C36-4ED9-A22C-D379716F7033}" srcOrd="1" destOrd="0" presId="urn:microsoft.com/office/officeart/2016/7/layout/LinearBlockProcessNumbered"/>
    <dgm:cxn modelId="{184FC284-ED9E-46D9-AE48-4471F6A1E698}" type="presParOf" srcId="{F3C7C8D6-2E39-454A-BB4B-08D679087F4F}" destId="{35B6EBC5-4C88-4D51-8BF0-FB56F19B2CE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6DBCDC-3FC3-4109-A12A-BB6CC9E3D1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C8487C-8CD3-45EF-810B-9F6365875274}">
      <dgm:prSet/>
      <dgm:spPr/>
      <dgm:t>
        <a:bodyPr/>
        <a:lstStyle/>
        <a:p>
          <a:r>
            <a:rPr lang="en-US" dirty="0"/>
            <a:t>NEED TO MERGE OTHER AVALIABLE DATASET AND CHECK WITH METRICS AS THE ACCURACY WILL INCREASE IF MORE DATA IS AVAILABLE FOR TRAINING TESTING.</a:t>
          </a:r>
        </a:p>
      </dgm:t>
    </dgm:pt>
    <dgm:pt modelId="{97E7FFDC-7E4F-4981-8A30-BAF437C97BCE}" type="parTrans" cxnId="{85FE54BF-543A-45FC-A3B3-687606F0F427}">
      <dgm:prSet/>
      <dgm:spPr/>
      <dgm:t>
        <a:bodyPr/>
        <a:lstStyle/>
        <a:p>
          <a:endParaRPr lang="en-US"/>
        </a:p>
      </dgm:t>
    </dgm:pt>
    <dgm:pt modelId="{07AC424D-AC21-4FBB-9F72-07E9652C0CF8}" type="sibTrans" cxnId="{85FE54BF-543A-45FC-A3B3-687606F0F427}">
      <dgm:prSet/>
      <dgm:spPr/>
      <dgm:t>
        <a:bodyPr/>
        <a:lstStyle/>
        <a:p>
          <a:endParaRPr lang="en-US"/>
        </a:p>
      </dgm:t>
    </dgm:pt>
    <dgm:pt modelId="{084DD759-E4CD-4B63-A1A5-2B84D8F79AB2}">
      <dgm:prSet/>
      <dgm:spPr/>
      <dgm:t>
        <a:bodyPr/>
        <a:lstStyle/>
        <a:p>
          <a:r>
            <a:rPr lang="en-US" dirty="0"/>
            <a:t>NEED TO HAVE COMPUTER WITH POWERFUL PROCESSOR FOR LARGE DATASET EXPLORATION AS THIS PROJECT IS COMPUTATIONALLY EXPENSIVE</a:t>
          </a:r>
        </a:p>
      </dgm:t>
    </dgm:pt>
    <dgm:pt modelId="{59597887-59A3-4369-AA6F-B111A7024D2F}" type="parTrans" cxnId="{DBB34781-19CC-499A-AF52-B3C8AB9AF2B5}">
      <dgm:prSet/>
      <dgm:spPr/>
      <dgm:t>
        <a:bodyPr/>
        <a:lstStyle/>
        <a:p>
          <a:endParaRPr lang="en-US"/>
        </a:p>
      </dgm:t>
    </dgm:pt>
    <dgm:pt modelId="{C6FFA08E-E54C-432D-901C-D7B0290A3090}" type="sibTrans" cxnId="{DBB34781-19CC-499A-AF52-B3C8AB9AF2B5}">
      <dgm:prSet/>
      <dgm:spPr/>
      <dgm:t>
        <a:bodyPr/>
        <a:lstStyle/>
        <a:p>
          <a:endParaRPr lang="en-US"/>
        </a:p>
      </dgm:t>
    </dgm:pt>
    <dgm:pt modelId="{514B401C-A7A9-4E31-BA8F-844DAD6FBBB7}">
      <dgm:prSet custT="1"/>
      <dgm:spPr/>
      <dgm:t>
        <a:bodyPr/>
        <a:lstStyle/>
        <a:p>
          <a:r>
            <a:rPr lang="en-US" sz="2000" kern="1200" dirty="0"/>
            <a:t>ALSO WORKING ON PREDICTION OF MASS SPECTRUM OF THE </a:t>
          </a:r>
          <a:r>
            <a:rPr lang="en-US" sz="2000" kern="1200" dirty="0">
              <a:solidFill>
                <a:srgbClr val="2E2B21">
                  <a:hueOff val="0"/>
                  <a:satOff val="0"/>
                  <a:lumOff val="0"/>
                  <a:alphaOff val="0"/>
                </a:srgbClr>
              </a:solidFill>
              <a:latin typeface="Tw Cen MT" panose="020B0602020104020603"/>
              <a:ea typeface="+mn-ea"/>
              <a:cs typeface="+mn-cs"/>
            </a:rPr>
            <a:t>CHEMICAL</a:t>
          </a:r>
          <a:r>
            <a:rPr lang="en-US" sz="2000" kern="1200" dirty="0"/>
            <a:t> COMPOUNDS.</a:t>
          </a:r>
        </a:p>
      </dgm:t>
    </dgm:pt>
    <dgm:pt modelId="{2EED57C3-4452-4BBE-A1E8-AC212EC9C194}" type="parTrans" cxnId="{318CD902-7747-4E90-9159-130DF734984E}">
      <dgm:prSet/>
      <dgm:spPr/>
      <dgm:t>
        <a:bodyPr/>
        <a:lstStyle/>
        <a:p>
          <a:endParaRPr lang="en-US"/>
        </a:p>
      </dgm:t>
    </dgm:pt>
    <dgm:pt modelId="{AAE210E4-D6CD-4E30-AC92-A80B2E99F352}" type="sibTrans" cxnId="{318CD902-7747-4E90-9159-130DF734984E}">
      <dgm:prSet/>
      <dgm:spPr/>
      <dgm:t>
        <a:bodyPr/>
        <a:lstStyle/>
        <a:p>
          <a:endParaRPr lang="en-US"/>
        </a:p>
      </dgm:t>
    </dgm:pt>
    <dgm:pt modelId="{0222DD29-E4E4-4171-8BE6-8336358E8E8E}" type="pres">
      <dgm:prSet presAssocID="{2A6DBCDC-3FC3-4109-A12A-BB6CC9E3D111}" presName="root" presStyleCnt="0">
        <dgm:presLayoutVars>
          <dgm:dir/>
          <dgm:resizeHandles val="exact"/>
        </dgm:presLayoutVars>
      </dgm:prSet>
      <dgm:spPr/>
    </dgm:pt>
    <dgm:pt modelId="{A439E964-7904-4353-B734-E1071EE276F0}" type="pres">
      <dgm:prSet presAssocID="{7FC8487C-8CD3-45EF-810B-9F6365875274}" presName="compNode" presStyleCnt="0"/>
      <dgm:spPr/>
    </dgm:pt>
    <dgm:pt modelId="{9D97C125-DC5D-4E18-AE5C-FC63657FC00B}" type="pres">
      <dgm:prSet presAssocID="{7FC8487C-8CD3-45EF-810B-9F6365875274}" presName="bgRect" presStyleLbl="bgShp" presStyleIdx="0" presStyleCnt="3"/>
      <dgm:spPr/>
    </dgm:pt>
    <dgm:pt modelId="{CFA1469D-8A83-41C1-B387-385D58FB34A5}" type="pres">
      <dgm:prSet presAssocID="{7FC8487C-8CD3-45EF-810B-9F63658752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7D53DB2-2F8C-4A81-85B7-7ADA74ED40EE}" type="pres">
      <dgm:prSet presAssocID="{7FC8487C-8CD3-45EF-810B-9F6365875274}" presName="spaceRect" presStyleCnt="0"/>
      <dgm:spPr/>
    </dgm:pt>
    <dgm:pt modelId="{EED56378-497C-40F0-9805-0D257FC13CBC}" type="pres">
      <dgm:prSet presAssocID="{7FC8487C-8CD3-45EF-810B-9F6365875274}" presName="parTx" presStyleLbl="revTx" presStyleIdx="0" presStyleCnt="3">
        <dgm:presLayoutVars>
          <dgm:chMax val="0"/>
          <dgm:chPref val="0"/>
        </dgm:presLayoutVars>
      </dgm:prSet>
      <dgm:spPr/>
    </dgm:pt>
    <dgm:pt modelId="{26B34CE2-2B76-48D6-BD29-2883A2FC3018}" type="pres">
      <dgm:prSet presAssocID="{07AC424D-AC21-4FBB-9F72-07E9652C0CF8}" presName="sibTrans" presStyleCnt="0"/>
      <dgm:spPr/>
    </dgm:pt>
    <dgm:pt modelId="{A8D02BD5-67B5-469E-AFD7-3E5099E58FB7}" type="pres">
      <dgm:prSet presAssocID="{084DD759-E4CD-4B63-A1A5-2B84D8F79AB2}" presName="compNode" presStyleCnt="0"/>
      <dgm:spPr/>
    </dgm:pt>
    <dgm:pt modelId="{0B494E1F-A432-4E0E-BD37-FF8860CAC09B}" type="pres">
      <dgm:prSet presAssocID="{084DD759-E4CD-4B63-A1A5-2B84D8F79AB2}" presName="bgRect" presStyleLbl="bgShp" presStyleIdx="1" presStyleCnt="3"/>
      <dgm:spPr/>
    </dgm:pt>
    <dgm:pt modelId="{DD648DE0-7C16-4113-A5D4-E5340B63F27F}" type="pres">
      <dgm:prSet presAssocID="{084DD759-E4CD-4B63-A1A5-2B84D8F79A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3F20ECA-116E-4E11-8845-764DAB862FC1}" type="pres">
      <dgm:prSet presAssocID="{084DD759-E4CD-4B63-A1A5-2B84D8F79AB2}" presName="spaceRect" presStyleCnt="0"/>
      <dgm:spPr/>
    </dgm:pt>
    <dgm:pt modelId="{092987A9-3A2B-4BAA-8F86-CFF08D168BE8}" type="pres">
      <dgm:prSet presAssocID="{084DD759-E4CD-4B63-A1A5-2B84D8F79AB2}" presName="parTx" presStyleLbl="revTx" presStyleIdx="1" presStyleCnt="3">
        <dgm:presLayoutVars>
          <dgm:chMax val="0"/>
          <dgm:chPref val="0"/>
        </dgm:presLayoutVars>
      </dgm:prSet>
      <dgm:spPr/>
    </dgm:pt>
    <dgm:pt modelId="{DF3BA3CB-2D8E-45C2-8902-1E96B1169537}" type="pres">
      <dgm:prSet presAssocID="{C6FFA08E-E54C-432D-901C-D7B0290A3090}" presName="sibTrans" presStyleCnt="0"/>
      <dgm:spPr/>
    </dgm:pt>
    <dgm:pt modelId="{21683441-2E27-4026-B351-C9EB7B5A8219}" type="pres">
      <dgm:prSet presAssocID="{514B401C-A7A9-4E31-BA8F-844DAD6FBBB7}" presName="compNode" presStyleCnt="0"/>
      <dgm:spPr/>
    </dgm:pt>
    <dgm:pt modelId="{1B873E1D-FE07-47CF-854D-90CBC5C5C61C}" type="pres">
      <dgm:prSet presAssocID="{514B401C-A7A9-4E31-BA8F-844DAD6FBBB7}" presName="bgRect" presStyleLbl="bgShp" presStyleIdx="2" presStyleCnt="3" custLinFactNeighborX="26" custLinFactNeighborY="594"/>
      <dgm:spPr/>
    </dgm:pt>
    <dgm:pt modelId="{D1710D23-54DC-432B-8366-95300719E7EA}" type="pres">
      <dgm:prSet presAssocID="{514B401C-A7A9-4E31-BA8F-844DAD6FBB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EB6CA72-B493-43D3-81FD-E9DD73243C4B}" type="pres">
      <dgm:prSet presAssocID="{514B401C-A7A9-4E31-BA8F-844DAD6FBBB7}" presName="spaceRect" presStyleCnt="0"/>
      <dgm:spPr/>
    </dgm:pt>
    <dgm:pt modelId="{90CC6C2A-D8FF-4AC1-A94B-BFF9992C09A2}" type="pres">
      <dgm:prSet presAssocID="{514B401C-A7A9-4E31-BA8F-844DAD6FBB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8CD902-7747-4E90-9159-130DF734984E}" srcId="{2A6DBCDC-3FC3-4109-A12A-BB6CC9E3D111}" destId="{514B401C-A7A9-4E31-BA8F-844DAD6FBBB7}" srcOrd="2" destOrd="0" parTransId="{2EED57C3-4452-4BBE-A1E8-AC212EC9C194}" sibTransId="{AAE210E4-D6CD-4E30-AC92-A80B2E99F352}"/>
    <dgm:cxn modelId="{855EF626-0AC0-4E88-A6A7-559B1C607EDB}" type="presOf" srcId="{514B401C-A7A9-4E31-BA8F-844DAD6FBBB7}" destId="{90CC6C2A-D8FF-4AC1-A94B-BFF9992C09A2}" srcOrd="0" destOrd="0" presId="urn:microsoft.com/office/officeart/2018/2/layout/IconVerticalSolidList"/>
    <dgm:cxn modelId="{A17CDB58-8CB1-4F66-82C2-0517B5A22384}" type="presOf" srcId="{7FC8487C-8CD3-45EF-810B-9F6365875274}" destId="{EED56378-497C-40F0-9805-0D257FC13CBC}" srcOrd="0" destOrd="0" presId="urn:microsoft.com/office/officeart/2018/2/layout/IconVerticalSolidList"/>
    <dgm:cxn modelId="{DBB34781-19CC-499A-AF52-B3C8AB9AF2B5}" srcId="{2A6DBCDC-3FC3-4109-A12A-BB6CC9E3D111}" destId="{084DD759-E4CD-4B63-A1A5-2B84D8F79AB2}" srcOrd="1" destOrd="0" parTransId="{59597887-59A3-4369-AA6F-B111A7024D2F}" sibTransId="{C6FFA08E-E54C-432D-901C-D7B0290A3090}"/>
    <dgm:cxn modelId="{418C5398-021F-43B9-9B57-D05A742F34FA}" type="presOf" srcId="{2A6DBCDC-3FC3-4109-A12A-BB6CC9E3D111}" destId="{0222DD29-E4E4-4171-8BE6-8336358E8E8E}" srcOrd="0" destOrd="0" presId="urn:microsoft.com/office/officeart/2018/2/layout/IconVerticalSolidList"/>
    <dgm:cxn modelId="{85FE54BF-543A-45FC-A3B3-687606F0F427}" srcId="{2A6DBCDC-3FC3-4109-A12A-BB6CC9E3D111}" destId="{7FC8487C-8CD3-45EF-810B-9F6365875274}" srcOrd="0" destOrd="0" parTransId="{97E7FFDC-7E4F-4981-8A30-BAF437C97BCE}" sibTransId="{07AC424D-AC21-4FBB-9F72-07E9652C0CF8}"/>
    <dgm:cxn modelId="{370602E6-93F1-4E1E-BE3C-CE7A82DDE6C2}" type="presOf" srcId="{084DD759-E4CD-4B63-A1A5-2B84D8F79AB2}" destId="{092987A9-3A2B-4BAA-8F86-CFF08D168BE8}" srcOrd="0" destOrd="0" presId="urn:microsoft.com/office/officeart/2018/2/layout/IconVerticalSolidList"/>
    <dgm:cxn modelId="{57CEAC92-C654-489B-B10A-0594A8A82809}" type="presParOf" srcId="{0222DD29-E4E4-4171-8BE6-8336358E8E8E}" destId="{A439E964-7904-4353-B734-E1071EE276F0}" srcOrd="0" destOrd="0" presId="urn:microsoft.com/office/officeart/2018/2/layout/IconVerticalSolidList"/>
    <dgm:cxn modelId="{03FC4444-3A37-4A81-AC18-3FFC0D762BF7}" type="presParOf" srcId="{A439E964-7904-4353-B734-E1071EE276F0}" destId="{9D97C125-DC5D-4E18-AE5C-FC63657FC00B}" srcOrd="0" destOrd="0" presId="urn:microsoft.com/office/officeart/2018/2/layout/IconVerticalSolidList"/>
    <dgm:cxn modelId="{21B4E0AE-8566-4FEE-A196-259D10881EE4}" type="presParOf" srcId="{A439E964-7904-4353-B734-E1071EE276F0}" destId="{CFA1469D-8A83-41C1-B387-385D58FB34A5}" srcOrd="1" destOrd="0" presId="urn:microsoft.com/office/officeart/2018/2/layout/IconVerticalSolidList"/>
    <dgm:cxn modelId="{C4BBFCDB-6434-4E23-8EFD-5617B44887B9}" type="presParOf" srcId="{A439E964-7904-4353-B734-E1071EE276F0}" destId="{47D53DB2-2F8C-4A81-85B7-7ADA74ED40EE}" srcOrd="2" destOrd="0" presId="urn:microsoft.com/office/officeart/2018/2/layout/IconVerticalSolidList"/>
    <dgm:cxn modelId="{E766534F-281E-477E-A8BE-5150E621FD8A}" type="presParOf" srcId="{A439E964-7904-4353-B734-E1071EE276F0}" destId="{EED56378-497C-40F0-9805-0D257FC13CBC}" srcOrd="3" destOrd="0" presId="urn:microsoft.com/office/officeart/2018/2/layout/IconVerticalSolidList"/>
    <dgm:cxn modelId="{E9EA255A-4141-40C8-9B35-6987603D4EAC}" type="presParOf" srcId="{0222DD29-E4E4-4171-8BE6-8336358E8E8E}" destId="{26B34CE2-2B76-48D6-BD29-2883A2FC3018}" srcOrd="1" destOrd="0" presId="urn:microsoft.com/office/officeart/2018/2/layout/IconVerticalSolidList"/>
    <dgm:cxn modelId="{9343055E-6E83-4CDB-9932-275BB26C03D7}" type="presParOf" srcId="{0222DD29-E4E4-4171-8BE6-8336358E8E8E}" destId="{A8D02BD5-67B5-469E-AFD7-3E5099E58FB7}" srcOrd="2" destOrd="0" presId="urn:microsoft.com/office/officeart/2018/2/layout/IconVerticalSolidList"/>
    <dgm:cxn modelId="{FD142764-A0F6-4AFB-9B74-92CB6E60C17A}" type="presParOf" srcId="{A8D02BD5-67B5-469E-AFD7-3E5099E58FB7}" destId="{0B494E1F-A432-4E0E-BD37-FF8860CAC09B}" srcOrd="0" destOrd="0" presId="urn:microsoft.com/office/officeart/2018/2/layout/IconVerticalSolidList"/>
    <dgm:cxn modelId="{F00A47E7-EA6D-4DD0-A795-902872A9CFB6}" type="presParOf" srcId="{A8D02BD5-67B5-469E-AFD7-3E5099E58FB7}" destId="{DD648DE0-7C16-4113-A5D4-E5340B63F27F}" srcOrd="1" destOrd="0" presId="urn:microsoft.com/office/officeart/2018/2/layout/IconVerticalSolidList"/>
    <dgm:cxn modelId="{59C08B96-BD91-45CE-94B0-35C42A44027A}" type="presParOf" srcId="{A8D02BD5-67B5-469E-AFD7-3E5099E58FB7}" destId="{C3F20ECA-116E-4E11-8845-764DAB862FC1}" srcOrd="2" destOrd="0" presId="urn:microsoft.com/office/officeart/2018/2/layout/IconVerticalSolidList"/>
    <dgm:cxn modelId="{7A77A52F-22FA-4EB6-BA7E-342A16489D44}" type="presParOf" srcId="{A8D02BD5-67B5-469E-AFD7-3E5099E58FB7}" destId="{092987A9-3A2B-4BAA-8F86-CFF08D168BE8}" srcOrd="3" destOrd="0" presId="urn:microsoft.com/office/officeart/2018/2/layout/IconVerticalSolidList"/>
    <dgm:cxn modelId="{C9421367-428F-4322-BAA0-D0075F08250C}" type="presParOf" srcId="{0222DD29-E4E4-4171-8BE6-8336358E8E8E}" destId="{DF3BA3CB-2D8E-45C2-8902-1E96B1169537}" srcOrd="3" destOrd="0" presId="urn:microsoft.com/office/officeart/2018/2/layout/IconVerticalSolidList"/>
    <dgm:cxn modelId="{8A24DA0A-2D2D-42D1-ADC6-42ED8BB7E944}" type="presParOf" srcId="{0222DD29-E4E4-4171-8BE6-8336358E8E8E}" destId="{21683441-2E27-4026-B351-C9EB7B5A8219}" srcOrd="4" destOrd="0" presId="urn:microsoft.com/office/officeart/2018/2/layout/IconVerticalSolidList"/>
    <dgm:cxn modelId="{2639B559-36C6-472E-8BDD-9867D0C6E0DC}" type="presParOf" srcId="{21683441-2E27-4026-B351-C9EB7B5A8219}" destId="{1B873E1D-FE07-47CF-854D-90CBC5C5C61C}" srcOrd="0" destOrd="0" presId="urn:microsoft.com/office/officeart/2018/2/layout/IconVerticalSolidList"/>
    <dgm:cxn modelId="{F6388A8B-8DE4-43C9-B431-CB481AFFF59E}" type="presParOf" srcId="{21683441-2E27-4026-B351-C9EB7B5A8219}" destId="{D1710D23-54DC-432B-8366-95300719E7EA}" srcOrd="1" destOrd="0" presId="urn:microsoft.com/office/officeart/2018/2/layout/IconVerticalSolidList"/>
    <dgm:cxn modelId="{6BA1A362-F80D-4F95-8D43-6E9705840DCA}" type="presParOf" srcId="{21683441-2E27-4026-B351-C9EB7B5A8219}" destId="{2EB6CA72-B493-43D3-81FD-E9DD73243C4B}" srcOrd="2" destOrd="0" presId="urn:microsoft.com/office/officeart/2018/2/layout/IconVerticalSolidList"/>
    <dgm:cxn modelId="{F8BF9937-6806-42B0-8876-0B9C5A7CC890}" type="presParOf" srcId="{21683441-2E27-4026-B351-C9EB7B5A8219}" destId="{90CC6C2A-D8FF-4AC1-A94B-BFF9992C09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208C1-39BE-4842-B8EC-9AA9C4499069}">
      <dsp:nvSpPr>
        <dsp:cNvPr id="0" name=""/>
        <dsp:cNvSpPr/>
      </dsp:nvSpPr>
      <dsp:spPr>
        <a:xfrm>
          <a:off x="0" y="25192"/>
          <a:ext cx="7360820" cy="1104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What are proteins?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Protein play a significant role in chemical process in our daily life. Protein consists of thousands of amino acids. There are many different forms of proteins.</a:t>
          </a:r>
        </a:p>
      </dsp:txBody>
      <dsp:txXfrm>
        <a:off x="53916" y="79108"/>
        <a:ext cx="7252988" cy="996648"/>
      </dsp:txXfrm>
    </dsp:sp>
    <dsp:sp modelId="{4B2F8D0A-FBF9-4B68-901E-1613A50E02A4}">
      <dsp:nvSpPr>
        <dsp:cNvPr id="0" name=""/>
        <dsp:cNvSpPr/>
      </dsp:nvSpPr>
      <dsp:spPr>
        <a:xfrm>
          <a:off x="0" y="1175752"/>
          <a:ext cx="7360820" cy="1104480"/>
        </a:xfrm>
        <a:prstGeom prst="roundRect">
          <a:avLst/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For the project proteins are decoded in form of smiles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600" kern="1200" dirty="0"/>
        </a:p>
      </dsp:txBody>
      <dsp:txXfrm>
        <a:off x="53916" y="1229668"/>
        <a:ext cx="7252988" cy="996648"/>
      </dsp:txXfrm>
    </dsp:sp>
    <dsp:sp modelId="{8BE036FC-C254-4B64-AC8F-66C17A42520C}">
      <dsp:nvSpPr>
        <dsp:cNvPr id="0" name=""/>
        <dsp:cNvSpPr/>
      </dsp:nvSpPr>
      <dsp:spPr>
        <a:xfrm>
          <a:off x="0" y="4600593"/>
          <a:ext cx="7360820" cy="1104480"/>
        </a:xfrm>
        <a:prstGeom prst="roundRec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Molecular Properties of protein COUMPOUNDS to be evaluated from the encoded fingerprints. 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600" kern="1200" dirty="0"/>
        </a:p>
      </dsp:txBody>
      <dsp:txXfrm>
        <a:off x="53916" y="4654509"/>
        <a:ext cx="7252988" cy="996648"/>
      </dsp:txXfrm>
    </dsp:sp>
    <dsp:sp modelId="{4099C328-E73A-4356-97D7-4AFAF764FFF3}">
      <dsp:nvSpPr>
        <dsp:cNvPr id="0" name=""/>
        <dsp:cNvSpPr/>
      </dsp:nvSpPr>
      <dsp:spPr>
        <a:xfrm>
          <a:off x="0" y="2324964"/>
          <a:ext cx="7360820" cy="1104480"/>
        </a:xfrm>
        <a:prstGeom prst="roundRect">
          <a:avLst/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SMILES - standard representation of compounds for modern chemical information processing.</a:t>
          </a:r>
        </a:p>
      </dsp:txBody>
      <dsp:txXfrm>
        <a:off x="53916" y="2378880"/>
        <a:ext cx="7252988" cy="996648"/>
      </dsp:txXfrm>
    </dsp:sp>
    <dsp:sp modelId="{5B49E294-059A-4AA5-98C0-4EA2976E02E7}">
      <dsp:nvSpPr>
        <dsp:cNvPr id="0" name=""/>
        <dsp:cNvSpPr/>
      </dsp:nvSpPr>
      <dsp:spPr>
        <a:xfrm>
          <a:off x="0" y="3461363"/>
          <a:ext cx="7360820" cy="1104480"/>
        </a:xfrm>
        <a:prstGeom prst="round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Fingerprints of chemical - A “fingerprint” is a vector that represents a property of a chemical compound</a:t>
          </a:r>
        </a:p>
      </dsp:txBody>
      <dsp:txXfrm>
        <a:off x="53916" y="3515279"/>
        <a:ext cx="7252988" cy="99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208C1-39BE-4842-B8EC-9AA9C4499069}">
      <dsp:nvSpPr>
        <dsp:cNvPr id="0" name=""/>
        <dsp:cNvSpPr/>
      </dsp:nvSpPr>
      <dsp:spPr>
        <a:xfrm>
          <a:off x="0" y="3680"/>
          <a:ext cx="7360820" cy="28454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none" dirty="0">
              <a:latin typeface="Calibri" panose="020F0502020204030204" pitchFamily="34" charset="0"/>
              <a:cs typeface="Calibri" panose="020F0502020204030204" pitchFamily="34" charset="0"/>
            </a:rPr>
            <a:t>THE</a:t>
          </a:r>
          <a:r>
            <a:rPr lang="en-US" sz="2800" kern="1200" cap="none" baseline="0" dirty="0">
              <a:latin typeface="Calibri" panose="020F0502020204030204" pitchFamily="34" charset="0"/>
              <a:cs typeface="Calibri" panose="020F0502020204030204" pitchFamily="34" charset="0"/>
            </a:rPr>
            <a:t> AMINO ACID COMPOSITION AND MOLECULAR PROPERTIES LIKE </a:t>
          </a:r>
          <a:r>
            <a:rPr lang="en-US" sz="2800" kern="1200" cap="none" baseline="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MOLECULAR WEIGHT, LIPOPHILICITY, TOPOLOGICAL POLAR SURFACE AREA PRODUCED BY A CERTAIN TYPE OF BACTERIA WHICH IS DIFFERENT FROM THOSE PROTEIN FORMING COAT OF VIRUS.</a:t>
          </a:r>
        </a:p>
      </dsp:txBody>
      <dsp:txXfrm>
        <a:off x="138903" y="142583"/>
        <a:ext cx="7083014" cy="2567633"/>
      </dsp:txXfrm>
    </dsp:sp>
    <dsp:sp modelId="{4B2F8D0A-FBF9-4B68-901E-1613A50E02A4}">
      <dsp:nvSpPr>
        <dsp:cNvPr id="0" name=""/>
        <dsp:cNvSpPr/>
      </dsp:nvSpPr>
      <dsp:spPr>
        <a:xfrm>
          <a:off x="0" y="2901592"/>
          <a:ext cx="7360820" cy="2845439"/>
        </a:xfrm>
        <a:prstGeom prst="round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none" baseline="0" dirty="0">
              <a:solidFill>
                <a:srgbClr val="FFFFFF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THE ABILITY TO CORRECTLY IDENTIFY PROTEIN ALLOW RESEARCHERS TO DETERMINE WHETHER AN ORGANISM HAS A GENETIC DISEASE.</a:t>
          </a:r>
        </a:p>
      </dsp:txBody>
      <dsp:txXfrm>
        <a:off x="138903" y="3040495"/>
        <a:ext cx="7083014" cy="2567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7033F-E851-4232-89D9-34661F33704E}">
      <dsp:nvSpPr>
        <dsp:cNvPr id="0" name=""/>
        <dsp:cNvSpPr/>
      </dsp:nvSpPr>
      <dsp:spPr>
        <a:xfrm>
          <a:off x="2847" y="1258815"/>
          <a:ext cx="2033241" cy="12911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9DB1EE-0FFF-4C22-8C9F-67A37E354DF7}">
      <dsp:nvSpPr>
        <dsp:cNvPr id="0" name=""/>
        <dsp:cNvSpPr/>
      </dsp:nvSpPr>
      <dsp:spPr>
        <a:xfrm>
          <a:off x="228763" y="1473435"/>
          <a:ext cx="2033241" cy="1291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Extracted from </a:t>
          </a:r>
          <a:r>
            <a:rPr lang="en-US" sz="1700" kern="1200" dirty="0" err="1"/>
            <a:t>pubchem</a:t>
          </a:r>
          <a:r>
            <a:rPr lang="en-US" sz="1700" kern="1200" dirty="0"/>
            <a:t> website in 2 types of files SDF and JDX file format. </a:t>
          </a:r>
        </a:p>
      </dsp:txBody>
      <dsp:txXfrm>
        <a:off x="266578" y="1511250"/>
        <a:ext cx="1957611" cy="1215478"/>
      </dsp:txXfrm>
    </dsp:sp>
    <dsp:sp modelId="{A443F7C6-102F-43E5-97C6-55E7B5D9BFB8}">
      <dsp:nvSpPr>
        <dsp:cNvPr id="0" name=""/>
        <dsp:cNvSpPr/>
      </dsp:nvSpPr>
      <dsp:spPr>
        <a:xfrm>
          <a:off x="2487920" y="1258815"/>
          <a:ext cx="2033241" cy="12911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23DB40-78C4-47AF-BF0B-FAA50A54598C}">
      <dsp:nvSpPr>
        <dsp:cNvPr id="0" name=""/>
        <dsp:cNvSpPr/>
      </dsp:nvSpPr>
      <dsp:spPr>
        <a:xfrm>
          <a:off x="2713836" y="1473435"/>
          <a:ext cx="2033241" cy="1291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Converting files to readable format for ML model using </a:t>
          </a:r>
          <a:r>
            <a:rPr lang="en-US" sz="1700" kern="1200" dirty="0" err="1"/>
            <a:t>rdkit</a:t>
          </a:r>
          <a:endParaRPr lang="en-US" sz="1700" kern="1200" dirty="0"/>
        </a:p>
      </dsp:txBody>
      <dsp:txXfrm>
        <a:off x="2751651" y="1511250"/>
        <a:ext cx="1957611" cy="1215478"/>
      </dsp:txXfrm>
    </dsp:sp>
    <dsp:sp modelId="{AC8294B7-8074-4AC0-AC1E-A01513E5DAB1}">
      <dsp:nvSpPr>
        <dsp:cNvPr id="0" name=""/>
        <dsp:cNvSpPr/>
      </dsp:nvSpPr>
      <dsp:spPr>
        <a:xfrm>
          <a:off x="4972993" y="1258815"/>
          <a:ext cx="2033241" cy="12911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A8331F-C0ED-43F5-A592-A41BDC71C58C}">
      <dsp:nvSpPr>
        <dsp:cNvPr id="0" name=""/>
        <dsp:cNvSpPr/>
      </dsp:nvSpPr>
      <dsp:spPr>
        <a:xfrm>
          <a:off x="5198909" y="1473435"/>
          <a:ext cx="2033241" cy="1291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ENCODING FINGERPRINTS FROM SMILES IN SDF FILES</a:t>
          </a:r>
        </a:p>
      </dsp:txBody>
      <dsp:txXfrm>
        <a:off x="5236724" y="1511250"/>
        <a:ext cx="1957611" cy="1215478"/>
      </dsp:txXfrm>
    </dsp:sp>
    <dsp:sp modelId="{017BADF8-2386-4D4F-94AD-180FAE0D9CEA}">
      <dsp:nvSpPr>
        <dsp:cNvPr id="0" name=""/>
        <dsp:cNvSpPr/>
      </dsp:nvSpPr>
      <dsp:spPr>
        <a:xfrm>
          <a:off x="7458066" y="1258815"/>
          <a:ext cx="2033241" cy="12911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CCCED7-40D4-45B2-92C3-BEE6F5DBE9C8}">
      <dsp:nvSpPr>
        <dsp:cNvPr id="0" name=""/>
        <dsp:cNvSpPr/>
      </dsp:nvSpPr>
      <dsp:spPr>
        <a:xfrm>
          <a:off x="7683981" y="1473435"/>
          <a:ext cx="2033241" cy="12911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DECIDING ON THE OUTPUT VARIABLES (MOLECULAR PROPERTIES)</a:t>
          </a:r>
        </a:p>
      </dsp:txBody>
      <dsp:txXfrm>
        <a:off x="7721796" y="1511250"/>
        <a:ext cx="1957611" cy="1215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F6F37-B08F-47FE-BCC0-2BDC23CD45CF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C22A1-8C47-4C1A-9170-35274C2D3CF7}">
      <dsp:nvSpPr>
        <dsp:cNvPr id="0" name=""/>
        <dsp:cNvSpPr/>
      </dsp:nvSpPr>
      <dsp:spPr>
        <a:xfrm>
          <a:off x="0" y="0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Linear regression 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(MULTI-OUTPUT REGRESSION) </a:t>
          </a:r>
        </a:p>
      </dsp:txBody>
      <dsp:txXfrm>
        <a:off x="0" y="0"/>
        <a:ext cx="5641974" cy="1230312"/>
      </dsp:txXfrm>
    </dsp:sp>
    <dsp:sp modelId="{BC29D65C-9FA6-4D2A-9C3C-BF79D934AE5B}">
      <dsp:nvSpPr>
        <dsp:cNvPr id="0" name=""/>
        <dsp:cNvSpPr/>
      </dsp:nvSpPr>
      <dsp:spPr>
        <a:xfrm>
          <a:off x="0" y="1230312"/>
          <a:ext cx="5641974" cy="0"/>
        </a:xfrm>
        <a:prstGeom prst="line">
          <a:avLst/>
        </a:prstGeom>
        <a:solidFill>
          <a:schemeClr val="accent2">
            <a:hueOff val="-2447042"/>
            <a:satOff val="10798"/>
            <a:lumOff val="-1830"/>
            <a:alphaOff val="0"/>
          </a:schemeClr>
        </a:solidFill>
        <a:ln w="15875" cap="flat" cmpd="sng" algn="ctr">
          <a:solidFill>
            <a:schemeClr val="accent2">
              <a:hueOff val="-2447042"/>
              <a:satOff val="10798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1AEE8-978E-4E9F-8330-4677A4AF9C68}">
      <dsp:nvSpPr>
        <dsp:cNvPr id="0" name=""/>
        <dsp:cNvSpPr/>
      </dsp:nvSpPr>
      <dsp:spPr>
        <a:xfrm>
          <a:off x="0" y="1230312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Random forest MULTIOUTPUT REGRESSION</a:t>
          </a:r>
        </a:p>
      </dsp:txBody>
      <dsp:txXfrm>
        <a:off x="0" y="1230312"/>
        <a:ext cx="5641974" cy="1230312"/>
      </dsp:txXfrm>
    </dsp:sp>
    <dsp:sp modelId="{52CA3162-89BE-4CD5-9D4F-9D2FC47E204A}">
      <dsp:nvSpPr>
        <dsp:cNvPr id="0" name=""/>
        <dsp:cNvSpPr/>
      </dsp:nvSpPr>
      <dsp:spPr>
        <a:xfrm>
          <a:off x="0" y="2460625"/>
          <a:ext cx="5641974" cy="0"/>
        </a:xfrm>
        <a:prstGeom prst="line">
          <a:avLst/>
        </a:prstGeom>
        <a:solidFill>
          <a:schemeClr val="accent2">
            <a:hueOff val="-4894083"/>
            <a:satOff val="21595"/>
            <a:lumOff val="-3660"/>
            <a:alphaOff val="0"/>
          </a:schemeClr>
        </a:solidFill>
        <a:ln w="15875" cap="flat" cmpd="sng" algn="ctr">
          <a:solidFill>
            <a:schemeClr val="accent2">
              <a:hueOff val="-4894083"/>
              <a:satOff val="21595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0E8C7-5D28-4C75-9BE8-9DF2D7CD77FC}">
      <dsp:nvSpPr>
        <dsp:cNvPr id="0" name=""/>
        <dsp:cNvSpPr/>
      </dsp:nvSpPr>
      <dsp:spPr>
        <a:xfrm>
          <a:off x="0" y="2460625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KNN REGRESSION</a:t>
          </a:r>
        </a:p>
      </dsp:txBody>
      <dsp:txXfrm>
        <a:off x="0" y="2460625"/>
        <a:ext cx="5641974" cy="1230312"/>
      </dsp:txXfrm>
    </dsp:sp>
    <dsp:sp modelId="{E734C677-85D4-476D-9C70-D9DF6107FC29}">
      <dsp:nvSpPr>
        <dsp:cNvPr id="0" name=""/>
        <dsp:cNvSpPr/>
      </dsp:nvSpPr>
      <dsp:spPr>
        <a:xfrm>
          <a:off x="0" y="3690937"/>
          <a:ext cx="5641974" cy="0"/>
        </a:xfrm>
        <a:prstGeom prst="line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accent2">
              <a:hueOff val="-7341125"/>
              <a:satOff val="32393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D72BB-1E13-478F-BA29-601AD76232EC}">
      <dsp:nvSpPr>
        <dsp:cNvPr id="0" name=""/>
        <dsp:cNvSpPr/>
      </dsp:nvSpPr>
      <dsp:spPr>
        <a:xfrm>
          <a:off x="0" y="3690937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GRADIENT BOOSTING</a:t>
          </a:r>
        </a:p>
      </dsp:txBody>
      <dsp:txXfrm>
        <a:off x="0" y="3690937"/>
        <a:ext cx="5641974" cy="1230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50D4F-4823-459F-87AE-ADECFF9A756A}">
      <dsp:nvSpPr>
        <dsp:cNvPr id="0" name=""/>
        <dsp:cNvSpPr/>
      </dsp:nvSpPr>
      <dsp:spPr>
        <a:xfrm>
          <a:off x="212" y="135653"/>
          <a:ext cx="2569852" cy="3083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44" tIns="0" rIns="2538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dirty="0"/>
            <a:t>ADJUSTED R-SQUARED</a:t>
          </a:r>
        </a:p>
      </dsp:txBody>
      <dsp:txXfrm>
        <a:off x="212" y="1369182"/>
        <a:ext cx="2569852" cy="1850293"/>
      </dsp:txXfrm>
    </dsp:sp>
    <dsp:sp modelId="{F65E82C3-1C78-4602-8A9F-9470E30A66EB}">
      <dsp:nvSpPr>
        <dsp:cNvPr id="0" name=""/>
        <dsp:cNvSpPr/>
      </dsp:nvSpPr>
      <dsp:spPr>
        <a:xfrm>
          <a:off x="212" y="135653"/>
          <a:ext cx="2569852" cy="12335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44" tIns="165100" rIns="253844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01</a:t>
          </a:r>
        </a:p>
      </dsp:txBody>
      <dsp:txXfrm>
        <a:off x="212" y="135653"/>
        <a:ext cx="2569852" cy="1233529"/>
      </dsp:txXfrm>
    </dsp:sp>
    <dsp:sp modelId="{59B1A051-5FFE-4D1F-A294-39C97C570AEE}">
      <dsp:nvSpPr>
        <dsp:cNvPr id="0" name=""/>
        <dsp:cNvSpPr/>
      </dsp:nvSpPr>
      <dsp:spPr>
        <a:xfrm>
          <a:off x="2775653" y="135653"/>
          <a:ext cx="2569852" cy="3083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44" tIns="0" rIns="2538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RMSE </a:t>
          </a:r>
        </a:p>
      </dsp:txBody>
      <dsp:txXfrm>
        <a:off x="2775653" y="1369182"/>
        <a:ext cx="2569852" cy="1850293"/>
      </dsp:txXfrm>
    </dsp:sp>
    <dsp:sp modelId="{4AFB23AD-84D0-41B2-AAA7-2A430B28084F}">
      <dsp:nvSpPr>
        <dsp:cNvPr id="0" name=""/>
        <dsp:cNvSpPr/>
      </dsp:nvSpPr>
      <dsp:spPr>
        <a:xfrm>
          <a:off x="2775653" y="135653"/>
          <a:ext cx="2569852" cy="12335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44" tIns="165100" rIns="253844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02</a:t>
          </a:r>
        </a:p>
      </dsp:txBody>
      <dsp:txXfrm>
        <a:off x="2775653" y="135653"/>
        <a:ext cx="2569852" cy="1233529"/>
      </dsp:txXfrm>
    </dsp:sp>
    <dsp:sp modelId="{DB849E3E-5F03-4BB7-93F1-BCC7E67FCB54}">
      <dsp:nvSpPr>
        <dsp:cNvPr id="0" name=""/>
        <dsp:cNvSpPr/>
      </dsp:nvSpPr>
      <dsp:spPr>
        <a:xfrm>
          <a:off x="5551094" y="135653"/>
          <a:ext cx="2569852" cy="3083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44" tIns="0" rIns="2538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R2 SCORE</a:t>
          </a:r>
        </a:p>
      </dsp:txBody>
      <dsp:txXfrm>
        <a:off x="5551094" y="1369182"/>
        <a:ext cx="2569852" cy="1850293"/>
      </dsp:txXfrm>
    </dsp:sp>
    <dsp:sp modelId="{4015CDF4-0783-41BD-AB52-F009F3ACAF30}">
      <dsp:nvSpPr>
        <dsp:cNvPr id="0" name=""/>
        <dsp:cNvSpPr/>
      </dsp:nvSpPr>
      <dsp:spPr>
        <a:xfrm>
          <a:off x="5551094" y="135653"/>
          <a:ext cx="2569852" cy="12335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44" tIns="165100" rIns="253844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03</a:t>
          </a:r>
        </a:p>
      </dsp:txBody>
      <dsp:txXfrm>
        <a:off x="5551094" y="135653"/>
        <a:ext cx="2569852" cy="1233529"/>
      </dsp:txXfrm>
    </dsp:sp>
    <dsp:sp modelId="{4BEA7D3F-DFD2-4F51-BD71-7FD474015CF4}">
      <dsp:nvSpPr>
        <dsp:cNvPr id="0" name=""/>
        <dsp:cNvSpPr/>
      </dsp:nvSpPr>
      <dsp:spPr>
        <a:xfrm>
          <a:off x="8326534" y="144843"/>
          <a:ext cx="2569852" cy="3083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44" tIns="0" rIns="25384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MEAN ABSOLUTE ERROR</a:t>
          </a:r>
        </a:p>
      </dsp:txBody>
      <dsp:txXfrm>
        <a:off x="8326534" y="1378372"/>
        <a:ext cx="2569852" cy="1850293"/>
      </dsp:txXfrm>
    </dsp:sp>
    <dsp:sp modelId="{D04BBD86-7C36-4ED9-A22C-D379716F7033}">
      <dsp:nvSpPr>
        <dsp:cNvPr id="0" name=""/>
        <dsp:cNvSpPr/>
      </dsp:nvSpPr>
      <dsp:spPr>
        <a:xfrm>
          <a:off x="8326534" y="135653"/>
          <a:ext cx="2569852" cy="123352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44" tIns="165100" rIns="253844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04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26534" y="135653"/>
        <a:ext cx="2569852" cy="12335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7C125-DC5D-4E18-AE5C-FC63657FC00B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1469D-8A83-41C1-B387-385D58FB34A5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56378-497C-40F0-9805-0D257FC13CBC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TO MERGE OTHER AVALIABLE DATASET AND CHECK WITH METRICS AS THE ACCURACY WILL INCREASE IF MORE DATA IS AVAILABLE FOR TRAINING TESTING.</a:t>
          </a:r>
        </a:p>
      </dsp:txBody>
      <dsp:txXfrm>
        <a:off x="1630424" y="603"/>
        <a:ext cx="4965638" cy="1411623"/>
      </dsp:txXfrm>
    </dsp:sp>
    <dsp:sp modelId="{0B494E1F-A432-4E0E-BD37-FF8860CAC09B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48DE0-7C16-4113-A5D4-E5340B63F27F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987A9-3A2B-4BAA-8F86-CFF08D168BE8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TO HAVE COMPUTER WITH POWERFUL PROCESSOR FOR LARGE DATASET EXPLORATION AS THIS PROJECT IS COMPUTATIONALLY EXPENSIVE</a:t>
          </a:r>
        </a:p>
      </dsp:txBody>
      <dsp:txXfrm>
        <a:off x="1630424" y="1765132"/>
        <a:ext cx="4965638" cy="1411623"/>
      </dsp:txXfrm>
    </dsp:sp>
    <dsp:sp modelId="{1B873E1D-FE07-47CF-854D-90CBC5C5C61C}">
      <dsp:nvSpPr>
        <dsp:cNvPr id="0" name=""/>
        <dsp:cNvSpPr/>
      </dsp:nvSpPr>
      <dsp:spPr>
        <a:xfrm>
          <a:off x="0" y="3530264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10D23-54DC-432B-8366-95300719E7EA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C6C2A-D8FF-4AC1-A94B-BFF9992C09A2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ALSO WORKING ON PREDICTION OF MASS SPECTRUM OF THE </a:t>
          </a:r>
          <a:r>
            <a:rPr lang="en-US" sz="2000" kern="1200" dirty="0">
              <a:solidFill>
                <a:srgbClr val="2E2B21">
                  <a:hueOff val="0"/>
                  <a:satOff val="0"/>
                  <a:lumOff val="0"/>
                  <a:alphaOff val="0"/>
                </a:srgbClr>
              </a:solidFill>
              <a:latin typeface="Tw Cen MT" panose="020B0602020104020603"/>
              <a:ea typeface="+mn-ea"/>
              <a:cs typeface="+mn-cs"/>
            </a:rPr>
            <a:t>CHEMICAL</a:t>
          </a:r>
          <a:r>
            <a:rPr lang="en-US" sz="2000" kern="1200" dirty="0"/>
            <a:t> COMPOUNDS.</a:t>
          </a:r>
        </a:p>
      </dsp:txBody>
      <dsp:txXfrm>
        <a:off x="1630424" y="3529661"/>
        <a:ext cx="4965638" cy="14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05/12/21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1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4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6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6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0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6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0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5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05/12/21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0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D6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spc="100" dirty="0">
                <a:solidFill>
                  <a:srgbClr val="FFFFFF"/>
                </a:solidFill>
              </a:rPr>
              <a:t>Predicting multiple molecular properties </a:t>
            </a:r>
            <a:br>
              <a:rPr lang="en-US" sz="3200" spc="100" dirty="0">
                <a:solidFill>
                  <a:srgbClr val="FFFFFF"/>
                </a:solidFill>
              </a:rPr>
            </a:br>
            <a:r>
              <a:rPr lang="en-US" sz="3200" spc="100" dirty="0">
                <a:solidFill>
                  <a:srgbClr val="FFFFFF"/>
                </a:solidFill>
              </a:rPr>
              <a:t>for identification of new protein using</a:t>
            </a:r>
            <a:br>
              <a:rPr lang="en-US" sz="3200" spc="100" dirty="0">
                <a:solidFill>
                  <a:srgbClr val="FFFFFF"/>
                </a:solidFill>
              </a:rPr>
            </a:br>
            <a:r>
              <a:rPr lang="en-US" sz="3200" spc="100" dirty="0">
                <a:solidFill>
                  <a:srgbClr val="FFFFFF"/>
                </a:solidFill>
              </a:rPr>
              <a:t>Datamining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32"/>
          <a:stretch/>
        </p:blipFill>
        <p:spPr>
          <a:xfrm>
            <a:off x="327547" y="304955"/>
            <a:ext cx="7058306" cy="4107392"/>
          </a:xfrm>
          <a:prstGeom prst="rect">
            <a:avLst/>
          </a:prstGeom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Guided by –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Dr. </a:t>
            </a:r>
            <a:r>
              <a:rPr lang="en-US" dirty="0" err="1">
                <a:solidFill>
                  <a:srgbClr val="FFFFFF"/>
                </a:solidFill>
              </a:rPr>
              <a:t>Shouyi</a:t>
            </a:r>
            <a:r>
              <a:rPr lang="en-US" dirty="0">
                <a:solidFill>
                  <a:srgbClr val="FFFFFF"/>
                </a:solidFill>
              </a:rPr>
              <a:t> Wang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Presented by -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Shekhar Khairnar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B24EDA8-DF72-4C37-9EC2-D92134F7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Mean absolute error (</a:t>
            </a:r>
            <a:r>
              <a:rPr lang="en-US" spc="200" dirty="0" err="1">
                <a:solidFill>
                  <a:srgbClr val="FFFFFF"/>
                </a:solidFill>
              </a:rPr>
              <a:t>mae</a:t>
            </a:r>
            <a:r>
              <a:rPr lang="en-US" spc="200" dirty="0">
                <a:solidFill>
                  <a:srgbClr val="FFFFFF"/>
                </a:solidFill>
              </a:rPr>
              <a:t>) </a:t>
            </a:r>
          </a:p>
        </p:txBody>
      </p:sp>
      <p:cxnSp>
        <p:nvCxnSpPr>
          <p:cNvPr id="66" name="Straight Connector 61">
            <a:extLst>
              <a:ext uri="{FF2B5EF4-FFF2-40B4-BE49-F238E27FC236}">
                <a16:creationId xmlns:a16="http://schemas.microsoft.com/office/drawing/2014/main" id="{0A046F70-04DA-4509-A661-28463B63F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6F55DEF-ECCD-4405-A0FE-84D9E8EF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50" y="639921"/>
            <a:ext cx="6077658" cy="364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6F7FAA46-F63C-45FE-B4F0-A7E677E9F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9B7795-7E78-4F68-B6FE-6ECC9165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White bulbs with a yellow one standing out">
            <a:extLst>
              <a:ext uri="{FF2B5EF4-FFF2-40B4-BE49-F238E27FC236}">
                <a16:creationId xmlns:a16="http://schemas.microsoft.com/office/drawing/2014/main" id="{D1DA57AE-F62D-48B1-98B9-F4DB3DAA3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-1" b="1570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023353"/>
            <a:ext cx="6175622" cy="41911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200" dirty="0">
                <a:solidFill>
                  <a:schemeClr val="tx1"/>
                </a:solidFill>
              </a:rPr>
              <a:t>Visualizing model results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8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62D483D-09D7-48C0-A931-9A81BE028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29CC9D-81AB-4810-A406-71A29FDF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49092-7E69-4D1D-9684-8A8C8E18D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RANDOM FOREST </a:t>
            </a: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310048A-DABF-4984-BF4A-3E953FB42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D57FE-E916-439C-B5FE-166FD911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039201"/>
            <a:ext cx="3517119" cy="2493041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77DE97-52FA-4310-AF1F-AD6EEACC6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7A0BFFF-5075-40A1-AA67-01BD3EB8B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083191"/>
            <a:ext cx="3537345" cy="240506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F6691A-3D85-4BAE-8FDB-04DAA46E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75973F-5CF9-49E6-A181-C4D89DD9E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087082"/>
            <a:ext cx="3517120" cy="239728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45CD8C-64B9-499A-B350-7001FBF49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9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62D483D-09D7-48C0-A931-9A81BE028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29CC9D-81AB-4810-A406-71A29FDF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8104FD1-5471-4B4B-8D4E-D25B339A5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1A1405-9FA7-4658-B085-B3E2C057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Gradient boosting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C1F1D6-8F27-4CC3-A4A8-BBD30277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57" y="876609"/>
            <a:ext cx="3659111" cy="2491309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7B8EF3-C1F7-4E06-806C-0B6301973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6EA507B-5E1E-4090-A651-19582428F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378E36-935F-46AD-93AC-3EF9C991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278" y="3926180"/>
            <a:ext cx="3372463" cy="2282776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0433F8-534A-4EC7-A9E7-A3B00D4EE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FA263-1BC7-4741-9A63-D583FF888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001" y="2133501"/>
            <a:ext cx="3644400" cy="25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2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62D483D-09D7-48C0-A931-9A81BE028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29CC9D-81AB-4810-A406-71A29FDF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4C49092-7E69-4D1D-9684-8A8C8E18D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Linear regression </a:t>
            </a: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310048A-DABF-4984-BF4A-3E953FB42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0A988-BEC4-4ED9-99D8-95A8DC90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048696"/>
            <a:ext cx="3517119" cy="247405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77DE97-52FA-4310-AF1F-AD6EEACC6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08944B3-CB02-463E-B586-64A8879E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075579"/>
            <a:ext cx="3537345" cy="242028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F6691A-3D85-4BAE-8FDB-04DAA46E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C8D6A1-767B-438D-872E-8AF075F2F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062004"/>
            <a:ext cx="3517120" cy="2447436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45CD8C-64B9-499A-B350-7001FBF49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2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62D483D-09D7-48C0-A931-9A81BE028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29CC9D-81AB-4810-A406-71A29FDF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8104FD1-5471-4B4B-8D4E-D25B339A5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A1405-9FA7-4658-B085-B3E2C057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 err="1">
                <a:solidFill>
                  <a:srgbClr val="FFFFFF"/>
                </a:solidFill>
              </a:rPr>
              <a:t>Knn</a:t>
            </a:r>
            <a:r>
              <a:rPr lang="en-US" sz="4400" spc="200" dirty="0">
                <a:solidFill>
                  <a:srgbClr val="FFFFFF"/>
                </a:solidFill>
              </a:rPr>
              <a:t> regressor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7B8EF3-C1F7-4E06-806C-0B6301973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EA507B-5E1E-4090-A651-19582428F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0433F8-534A-4EC7-A9E7-A3B00D4EE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6C5150-6584-4F1F-A347-84DDAABF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134" y="921828"/>
            <a:ext cx="4029637" cy="275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EA052-00C6-4B36-8E7B-E3138ECE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90" y="2069317"/>
            <a:ext cx="3886742" cy="2715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57C945-C7D2-4585-8190-9D7DFBC07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871" y="3868498"/>
            <a:ext cx="397247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9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717F82-1948-4BF5-B31E-F8E018DE4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AE15F-6D59-4252-8427-D134C006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497B6B-B9BC-42FD-B413-473FB9360322}"/>
              </a:ext>
            </a:extLst>
          </p:cNvPr>
          <p:cNvSpPr txBox="1"/>
          <p:nvPr/>
        </p:nvSpPr>
        <p:spPr>
          <a:xfrm>
            <a:off x="1024129" y="2286000"/>
            <a:ext cx="4389120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dirty="0"/>
              <a:t>GRADIENT BOOSTER TURNS OUT TO BE THE BEST WHEN COMPARED WITH OTHER ML ALGORITHMS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821BBA-1166-4C76-9C41-ED3A11C5A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7378" y="2566796"/>
            <a:ext cx="5474308" cy="17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4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75D9C90-9BC4-475D-882D-E5CE7282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200"/>
              <a:t>FUTURE WORK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9A992A-8032-4495-B8E1-DA5D8770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Content Placeholder 5">
            <a:extLst>
              <a:ext uri="{FF2B5EF4-FFF2-40B4-BE49-F238E27FC236}">
                <a16:creationId xmlns:a16="http://schemas.microsoft.com/office/drawing/2014/main" id="{C830BA5B-8964-4942-B3CB-F523B56D5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654359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36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spc="200">
                <a:solidFill>
                  <a:srgbClr val="FFFFFF"/>
                </a:solidFill>
              </a:rPr>
              <a:t>aCKNOWLEDGEMENT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FE713-AEC6-4F2F-97F8-937745C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3" y="4960137"/>
            <a:ext cx="9618133" cy="1333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I WOULD LIKE TO THANK DR. SHOUYI WANG AND TEACHING ASSISTANT LINH HO FOR THEIR CONSTANT SUPPORT AND GUIDANCE.</a:t>
            </a:r>
          </a:p>
        </p:txBody>
      </p:sp>
    </p:spTree>
    <p:extLst>
      <p:ext uri="{BB962C8B-B14F-4D97-AF65-F5344CB8AC3E}">
        <p14:creationId xmlns:p14="http://schemas.microsoft.com/office/powerpoint/2010/main" val="853681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spc="2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778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93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98160"/>
              </p:ext>
            </p:extLst>
          </p:nvPr>
        </p:nvGraphicFramePr>
        <p:xfrm>
          <a:off x="4702549" y="954087"/>
          <a:ext cx="7360820" cy="575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93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092948"/>
              </p:ext>
            </p:extLst>
          </p:nvPr>
        </p:nvGraphicFramePr>
        <p:xfrm>
          <a:off x="4702549" y="954087"/>
          <a:ext cx="7360820" cy="575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55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Extraction And Preprocessing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9B4DA2-E806-489F-80F1-ADC1F3338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663427"/>
              </p:ext>
            </p:extLst>
          </p:nvPr>
        </p:nvGraphicFramePr>
        <p:xfrm>
          <a:off x="1024128" y="2286000"/>
          <a:ext cx="972007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78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C695245-44E3-4A14-900A-D0603664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 models used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94041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73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134F0D3-8267-4FCC-8AA2-0F987FB2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787CB69F-0CBD-4E11-AEF2-C69F4867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Metrics used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5AD06E-0FF5-4588-8D02-BA7D0539A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035060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17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B24EDA8-DF72-4C37-9EC2-D92134F7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R2 score </a:t>
            </a:r>
            <a:endParaRPr lang="en-US" spc="2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94C9D-4A70-4A1D-90A7-2E59C6D6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91" y="640080"/>
            <a:ext cx="5628013" cy="3306457"/>
          </a:xfrm>
          <a:prstGeom prst="rect">
            <a:avLst/>
          </a:prstGeom>
        </p:spPr>
      </p:pic>
      <p:cxnSp>
        <p:nvCxnSpPr>
          <p:cNvPr id="66" name="Straight Connector 61">
            <a:extLst>
              <a:ext uri="{FF2B5EF4-FFF2-40B4-BE49-F238E27FC236}">
                <a16:creationId xmlns:a16="http://schemas.microsoft.com/office/drawing/2014/main" id="{0A046F70-04DA-4509-A661-28463B63F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B24EDA8-DF72-4C37-9EC2-D92134F7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>
                <a:solidFill>
                  <a:srgbClr val="FFFFFF"/>
                </a:solidFill>
              </a:rPr>
              <a:t>Adjusted R2 score </a:t>
            </a:r>
          </a:p>
        </p:txBody>
      </p:sp>
      <p:cxnSp>
        <p:nvCxnSpPr>
          <p:cNvPr id="66" name="Straight Connector 61">
            <a:extLst>
              <a:ext uri="{FF2B5EF4-FFF2-40B4-BE49-F238E27FC236}">
                <a16:creationId xmlns:a16="http://schemas.microsoft.com/office/drawing/2014/main" id="{0A046F70-04DA-4509-A661-28463B63F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C7981B-6ED4-4F9E-8EF1-3DC88229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330" y="656677"/>
            <a:ext cx="5973042" cy="35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6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B24EDA8-DF72-4C37-9EC2-D92134F7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rgbClr val="FFFFFF"/>
                </a:solidFill>
              </a:rPr>
              <a:t>Rmse</a:t>
            </a:r>
            <a:r>
              <a:rPr lang="en-US" spc="2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66" name="Straight Connector 61">
            <a:extLst>
              <a:ext uri="{FF2B5EF4-FFF2-40B4-BE49-F238E27FC236}">
                <a16:creationId xmlns:a16="http://schemas.microsoft.com/office/drawing/2014/main" id="{0A046F70-04DA-4509-A661-28463B63F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400D96-F529-4E18-B791-B00A2C25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525" y="856891"/>
            <a:ext cx="5544950" cy="33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05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711</TotalTime>
  <Words>363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Tw Cen MT</vt:lpstr>
      <vt:lpstr>Tw Cen MT Condensed</vt:lpstr>
      <vt:lpstr>Wingdings 3</vt:lpstr>
      <vt:lpstr>Integral</vt:lpstr>
      <vt:lpstr>Predicting multiple molecular properties  for identification of new protein using Datamining techniques</vt:lpstr>
      <vt:lpstr>Introduction</vt:lpstr>
      <vt:lpstr>Introduction</vt:lpstr>
      <vt:lpstr>Data Extraction And Preprocessing</vt:lpstr>
      <vt:lpstr>Machine learning models used</vt:lpstr>
      <vt:lpstr>Metrics used </vt:lpstr>
      <vt:lpstr>R2 score </vt:lpstr>
      <vt:lpstr>Adjusted R2 score </vt:lpstr>
      <vt:lpstr>Rmse </vt:lpstr>
      <vt:lpstr>Mean absolute error (mae) </vt:lpstr>
      <vt:lpstr>Visualizing model results </vt:lpstr>
      <vt:lpstr>RANDOM FOREST </vt:lpstr>
      <vt:lpstr>Gradient boosting </vt:lpstr>
      <vt:lpstr>Linear regression </vt:lpstr>
      <vt:lpstr>Knn regressor </vt:lpstr>
      <vt:lpstr>RESULTS </vt:lpstr>
      <vt:lpstr>FUTURE WORK</vt:lpstr>
      <vt:lpstr>aCKNOWLEDGEMENT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Ethan Hunt</dc:creator>
  <cp:lastModifiedBy>Ethan Hunt</cp:lastModifiedBy>
  <cp:revision>31</cp:revision>
  <dcterms:created xsi:type="dcterms:W3CDTF">2021-05-12T09:55:55Z</dcterms:created>
  <dcterms:modified xsi:type="dcterms:W3CDTF">2021-05-12T21:48:10Z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