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93633" y="1913965"/>
            <a:ext cx="72246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Crop And Fertilizer Recommendation</a:t>
            </a:r>
          </a:p>
          <a:p>
            <a:pPr lvl="5"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System Using Machine Learning</a:t>
            </a:r>
          </a:p>
          <a:p>
            <a:pPr lvl="5"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Shekhar Lalu Hotkar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AICTE Student ID: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STU64e160c948be61692491977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75545" y="802639"/>
            <a:ext cx="790135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213163"/>
                </a:solidFill>
              </a:rPr>
              <a:t>Learning Objectives:  </a:t>
            </a:r>
          </a:p>
          <a:p>
            <a:pPr>
              <a:buNone/>
            </a:pPr>
            <a:endParaRPr lang="en-IN" sz="2000" b="1" dirty="0">
              <a:solidFill>
                <a:srgbClr val="213163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213163"/>
                </a:solidFill>
              </a:rPr>
              <a:t>1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Need for Crop Recommendation Systems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challenges faced by farmers in selecting suitable crops based on   soil and climate conditions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2.Explore the Dataset and Features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agricultural features like Nitrogen (N), Phosphorus (P), Potassium (K), temperature, humidity, pH, and rainfall.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target label: Crop type , Fertilizer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3.Learn the Data Preprocessing Workflow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scaling/normalization techniques.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4.Build and Train a Machine Learning Model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choose the Decision Tree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model accuracy and generalization.</a:t>
            </a:r>
          </a:p>
          <a:p>
            <a:endParaRPr lang="en-US" sz="2000" dirty="0"/>
          </a:p>
          <a:p>
            <a:endParaRPr lang="en-IN" sz="2000" dirty="0"/>
          </a:p>
          <a:p>
            <a:pPr algn="just"/>
            <a:endParaRPr lang="en-US" sz="2000" dirty="0"/>
          </a:p>
          <a:p>
            <a:pPr algn="just"/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636412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135011" y="3199870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1193112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</a:t>
            </a:r>
          </a:p>
          <a:p>
            <a:pPr algn="just"/>
            <a:endParaRPr lang="en-IN" sz="2000" b="1" dirty="0">
              <a:solidFill>
                <a:srgbClr val="213163"/>
              </a:solidFill>
            </a:endParaRPr>
          </a:p>
          <a:p>
            <a:pPr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19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For data processing, model training.</a:t>
            </a:r>
          </a:p>
          <a:p>
            <a:pPr algn="just"/>
            <a:endParaRPr lang="en-IN" sz="16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Frameworks: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– Data manipulation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NumPy – Numerical operations and array handling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Scikit-learn – Machine learning model building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Matplotlib – Data visualization (e.g., crop distribution, feature plots)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Pickle – Saving and loading trained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Creating interactive web-based user interfaces</a:t>
            </a:r>
          </a:p>
          <a:p>
            <a:pPr algn="just"/>
            <a:endParaRPr lang="en-IN" sz="1800" b="1" dirty="0"/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– For development and experimentation.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– For version control and online deployment.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– Hosting the crop recommendation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Environment – Development and testing.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4708" y="1014655"/>
            <a:ext cx="1182467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:</a:t>
            </a:r>
          </a:p>
          <a:p>
            <a:pPr algn="just"/>
            <a:endParaRPr lang="en-US" sz="1800" b="1" dirty="0">
              <a:solidFill>
                <a:srgbClr val="213163"/>
              </a:solidFill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Flow chart:</a:t>
            </a:r>
          </a:p>
          <a:p>
            <a:endParaRPr lang="en-US" sz="1400" dirty="0"/>
          </a:p>
          <a:p>
            <a:pPr algn="just"/>
            <a:endParaRPr lang="en-US" sz="1400" dirty="0"/>
          </a:p>
          <a:p>
            <a:pPr marL="457200" lvl="1"/>
            <a:endParaRPr lang="en-IN" sz="1600" dirty="0"/>
          </a:p>
          <a:p>
            <a:pPr marL="457200"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algn="just"/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AE5A4-2242-DA2A-E45A-899F83AE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8" y="2062480"/>
            <a:ext cx="9079132" cy="46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75401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algn="just"/>
            <a:endParaRPr lang="en-US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often struggle to choose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crop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cultivation and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fertilizers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apply, due to limited                       knowledge of soil health, weather patterns, and nutrient needs.</a:t>
            </a:r>
          </a:p>
          <a:p>
            <a:pPr algn="just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crop choices and fertilizer usage can lead to: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yield and soil fertility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production costs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damage due to overuse of chemicals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smart, data-driven system that can: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 the most suitable crop based on soil nutrients (N, P, K), temperature, humidity, pH, and rainfall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 the appropriate type and quantity of fertilizer to optimize growth and sustainability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3344" y="810572"/>
            <a:ext cx="11642256" cy="593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213163"/>
                </a:solidFill>
              </a:rPr>
              <a:t>Solution: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1600" dirty="0"/>
              <a:t>To solve the challenge of inefficient crop selection and fertilizer usage, we developed a Machine</a:t>
            </a:r>
            <a:r>
              <a:rPr lang="en-US" sz="1600" b="1" dirty="0"/>
              <a:t> </a:t>
            </a:r>
            <a:r>
              <a:rPr lang="en-US" sz="1600" dirty="0"/>
              <a:t>Learning-based dual recommendation system with a focus on Green Skills and AI for sustainable agriculture.</a:t>
            </a:r>
            <a:endParaRPr lang="en-IN" sz="1600" dirty="0"/>
          </a:p>
          <a:p>
            <a:pPr>
              <a:buNone/>
            </a:pPr>
            <a:r>
              <a:rPr lang="en-IN" b="1" dirty="0"/>
              <a:t>Crop Recommendation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1600" dirty="0"/>
              <a:t>Accepts user inputs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Nitrogen (N), Phosphorus (P), Potassium (K)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Temperature, Humidity, pH, and Rainfall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Uses a trained machine learning model to predict the </a:t>
            </a:r>
            <a:r>
              <a:rPr lang="en-IN" sz="1600" b="1" dirty="0"/>
              <a:t>most suitable crop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Helps improve yield and resource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Achieved </a:t>
            </a:r>
            <a:r>
              <a:rPr lang="en-US" sz="1600" b="1" dirty="0"/>
              <a:t>98% accuracy</a:t>
            </a:r>
            <a:r>
              <a:rPr lang="en-US" sz="1600" dirty="0"/>
              <a:t> on given agricultural data</a:t>
            </a:r>
            <a:endParaRPr lang="en-IN" sz="1600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Fertilizer Recommendation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 err="1"/>
              <a:t>Analyzes</a:t>
            </a:r>
            <a:r>
              <a:rPr lang="en-IN" sz="1600" dirty="0"/>
              <a:t> nutrient deficiencies based on soil and crop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Suggests the </a:t>
            </a:r>
            <a:r>
              <a:rPr lang="en-IN" sz="1600" b="1" dirty="0"/>
              <a:t>ideal fertilizer type</a:t>
            </a:r>
            <a:r>
              <a:rPr lang="en-IN" sz="1600" dirty="0"/>
              <a:t> (Nitrogen-rich, Phosphorus-rich,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Supports balanced nutrient application to maintain soil health</a:t>
            </a:r>
          </a:p>
          <a:p>
            <a:pPr>
              <a:buNone/>
            </a:pPr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pPr>
              <a:buNone/>
            </a:pPr>
            <a:r>
              <a:rPr lang="en-US" sz="1800" b="1" dirty="0"/>
              <a:t>Green Skills with AI: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Promotes sustainable farming through data-driven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Minimizes fertilizer waste and enhances soil conservation</a:t>
            </a:r>
          </a:p>
          <a:p>
            <a:pPr algn="just"/>
            <a:r>
              <a:rPr lang="en-IN" sz="2000" b="1" dirty="0">
                <a:solidFill>
                  <a:srgbClr val="213163"/>
                </a:solidFill>
              </a:rPr>
              <a:t>  </a:t>
            </a:r>
          </a:p>
          <a:p>
            <a:pPr algn="just"/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 </a:t>
            </a:r>
            <a:r>
              <a:rPr lang="en-I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 : https://github.com/Shekhar582-cyber/Week-Assessments-edunet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link : https://5kzau5jssgvcsycgbgatpv.streamlit.app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820449"/>
            <a:ext cx="106942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4D348-6D73-1D3D-F58A-C8562DC9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8" y="1406770"/>
            <a:ext cx="2172677" cy="1517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692FC-2BC6-6DE2-9F44-FAC7CE73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98" y="1231767"/>
            <a:ext cx="3673231" cy="1867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43B9F-4A76-C975-3B85-22C3904A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014" y="1231767"/>
            <a:ext cx="4955370" cy="757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3D5436-5C97-D083-F2C6-8D3952A8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014" y="1988951"/>
            <a:ext cx="5287113" cy="1043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82C154-6948-2778-7278-00114F0CA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58" y="2924641"/>
            <a:ext cx="5362756" cy="7571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982880-B19A-885A-3A97-AD2FB815B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258" y="3681825"/>
            <a:ext cx="5362756" cy="7571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AF98D1-C61A-D4C0-FE81-F584BDBCD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014" y="3090921"/>
            <a:ext cx="5439417" cy="19389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020F8C-5FB9-1287-894A-2669293DF4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04" y="4453010"/>
            <a:ext cx="5068662" cy="2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60903" y="967830"/>
            <a:ext cx="11756777" cy="3919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  </a:t>
            </a:r>
          </a:p>
          <a:p>
            <a:r>
              <a:rPr lang="en-US" dirty="0"/>
              <a:t>  </a:t>
            </a:r>
            <a:r>
              <a:rPr lang="en-US" sz="1600" dirty="0"/>
              <a:t>The developed system effectively recommends the most suitable crop and ideal fertilizer based on soil and environmental parameters.</a:t>
            </a:r>
          </a:p>
          <a:p>
            <a:endParaRPr lang="en-US" sz="1600" dirty="0"/>
          </a:p>
          <a:p>
            <a:r>
              <a:rPr lang="en-US" sz="1600" dirty="0"/>
              <a:t>Leveraging Machine Learning and </a:t>
            </a:r>
            <a:r>
              <a:rPr lang="en-US" sz="1600" dirty="0" err="1"/>
              <a:t>Streamlit</a:t>
            </a:r>
            <a:r>
              <a:rPr lang="en-US" sz="1600" dirty="0"/>
              <a:t>, we achieved: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98% accuracy in crop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100% accuracy in fertilizer recommendation</a:t>
            </a:r>
          </a:p>
          <a:p>
            <a:pPr marL="457200" lvl="1"/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solution empowers farmers with data-driven, eco-friendly decisions, contributing to sustainable agriculture.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also promotes Green Skills through AI, helping bridge the gap between technology and traditional farming.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Future enhancements may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Integration with </a:t>
            </a:r>
            <a:r>
              <a:rPr lang="en-US" sz="1600" b="1" dirty="0"/>
              <a:t>real-time sensors and satellite data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Regional language support and mobile app accessibility</a:t>
            </a:r>
          </a:p>
          <a:p>
            <a:pPr algn="just"/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166</TotalTime>
  <Words>665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shekhar hotkar</cp:lastModifiedBy>
  <cp:revision>17</cp:revision>
  <dcterms:created xsi:type="dcterms:W3CDTF">2024-12-31T09:40:01Z</dcterms:created>
  <dcterms:modified xsi:type="dcterms:W3CDTF">2025-05-14T16:20:00Z</dcterms:modified>
</cp:coreProperties>
</file>