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hcaXUJ7c2SBIza9nBScCxe35pC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" name="Google Shape;17;p16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19" name="Google Shape;19;p16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0" name="Google Shape;20;p16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" name="Google Shape;21;p16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" name="Google Shape;22;p16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3" name="Google Shape;23;p16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 rot="5400000">
            <a:off x="2378965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6"/>
          <p:cNvSpPr txBox="1"/>
          <p:nvPr>
            <p:ph type="title"/>
          </p:nvPr>
        </p:nvSpPr>
        <p:spPr>
          <a:xfrm rot="5400000">
            <a:off x="4936367" y="2182286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18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" name="Google Shape;40;p18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24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24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" name="Google Shape;81;p24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" name="Google Shape;82;p24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3" name="Google Shape;83;p24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24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24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" name="Google Shape;7;p15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" name="Google Shape;8;p1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9" name="Google Shape;9;p15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744"/>
            <a:ext cx="9040327" cy="508518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/>
          <p:nvPr/>
        </p:nvSpPr>
        <p:spPr>
          <a:xfrm>
            <a:off x="1346852" y="2961970"/>
            <a:ext cx="69695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Spring Cloud: Service Discovery With Eureka</a:t>
            </a:r>
            <a:endParaRPr b="1"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467544" y="47667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n-US" sz="2400"/>
              <a:t>These complications raised the need to have a more sophisticated mechanism for microservices to dynamically discover the network locations of other microservices for communication.</a:t>
            </a:r>
            <a:endParaRPr/>
          </a:p>
          <a:p>
            <a:pPr indent="-152400" lvl="0" marL="365760" rtl="0" algn="just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/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US" sz="2400"/>
              <a:t> The concept of service discovery was introduced as a result.</a:t>
            </a:r>
            <a:endParaRPr/>
          </a:p>
          <a:p>
            <a:pPr indent="-152400" lvl="0" marL="365760" rtl="0" algn="just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/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US" sz="2400"/>
              <a:t> Service discovery mechanism uses a central registry to maintain the network locations of all the microservices. </a:t>
            </a:r>
            <a:endParaRPr sz="2400"/>
          </a:p>
          <a:p>
            <a:pPr indent="-152400" lvl="0" marL="365760" rtl="0" algn="just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/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US" sz="2400"/>
              <a:t>If for some reason the IP address and the port number of a particular microservice changes, new values will be immediately re-registered in the registry.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1" y="271464"/>
            <a:ext cx="7488833" cy="56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467544" y="9807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ts val="1904"/>
              <a:buChar char="🞂"/>
            </a:pPr>
            <a:r>
              <a:rPr lang="en-US" sz="2800"/>
              <a:t>Eureka is a REST based service which is primarily used for acquiring information about services that you would want to communicate with. </a:t>
            </a:r>
            <a:endParaRPr sz="2800"/>
          </a:p>
          <a:p>
            <a:pPr indent="-135128" lvl="0" marL="365760" rtl="0" algn="just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sz="2800"/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1904"/>
              <a:buChar char="🞂"/>
            </a:pPr>
            <a:r>
              <a:rPr lang="en-US" sz="2800"/>
              <a:t>This REST service is also known as </a:t>
            </a:r>
            <a:r>
              <a:rPr b="1" lang="en-US" sz="2800"/>
              <a:t>Eureka Server</a:t>
            </a:r>
            <a:r>
              <a:rPr lang="en-US" sz="2800"/>
              <a:t>. The Services that register in Eureka Server to obtain information about each other are called </a:t>
            </a:r>
            <a:r>
              <a:rPr b="1" lang="en-US" sz="2800"/>
              <a:t>Eureka Clients</a:t>
            </a:r>
            <a:r>
              <a:rPr lang="en-US" sz="2800"/>
              <a:t>. </a:t>
            </a:r>
            <a:endParaRPr sz="2800"/>
          </a:p>
          <a:p>
            <a:pPr indent="-135128" lvl="0" marL="365760" rtl="0" algn="just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sz="2800"/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1904"/>
              <a:buChar char="🞂"/>
            </a:pPr>
            <a:r>
              <a:rPr lang="en-US" sz="2800"/>
              <a:t>Following diagram illustrates how Eureka clients and server fit in together.</a:t>
            </a:r>
            <a:endParaRPr sz="2800"/>
          </a:p>
        </p:txBody>
      </p:sp>
      <p:sp>
        <p:nvSpPr>
          <p:cNvPr id="169" name="Google Shape;1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What is Spring Cloud Eureka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id="176" name="Google Shape;1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260647"/>
            <a:ext cx="6192688" cy="5763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ts val="1904"/>
              <a:buChar char="🞂"/>
            </a:pPr>
            <a:r>
              <a:rPr lang="en-US" sz="2800"/>
              <a:t>As the above diagram indicates, Service A and Service B are registered in Eureka server. </a:t>
            </a:r>
            <a:endParaRPr sz="2800"/>
          </a:p>
          <a:p>
            <a:pPr indent="-135128" lvl="0" marL="365760" rtl="0" algn="just">
              <a:spcBef>
                <a:spcPts val="400"/>
              </a:spcBef>
              <a:spcAft>
                <a:spcPts val="0"/>
              </a:spcAft>
              <a:buSzPts val="1904"/>
              <a:buNone/>
            </a:pPr>
            <a:r>
              <a:t/>
            </a:r>
            <a:endParaRPr sz="2800"/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1904"/>
              <a:buChar char="🞂"/>
            </a:pPr>
            <a:r>
              <a:rPr lang="en-US" sz="2800"/>
              <a:t>If any of the these two services want communicate with the other service, it can obtain the target IP address and the port via the Eureka server.</a:t>
            </a:r>
            <a:endParaRPr sz="2800"/>
          </a:p>
        </p:txBody>
      </p:sp>
      <p:sp>
        <p:nvSpPr>
          <p:cNvPr id="182" name="Google Shape;18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US" sz="3600"/>
              <a:t>One of the main building blocks of a micro-service architecture is service discovery. </a:t>
            </a:r>
            <a:endParaRPr sz="3600"/>
          </a:p>
          <a:p>
            <a:pPr indent="-112242" lvl="0" marL="365760" rtl="0" algn="just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3600"/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3600"/>
              <a:t>Spring cloud provides multiple solutions such as Eureka, Zookeeper, Cloud Foundry and Consul to facilitate the process of service discovery. </a:t>
            </a:r>
            <a:endParaRPr sz="3600"/>
          </a:p>
        </p:txBody>
      </p:sp>
      <p:sp>
        <p:nvSpPr>
          <p:cNvPr id="109" name="Google Shape;10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176"/>
              <a:buChar char="🞂"/>
            </a:pPr>
            <a:r>
              <a:rPr lang="en-US" sz="3200"/>
              <a:t>What is Service Discovery?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176"/>
              <a:buChar char="🞂"/>
            </a:pPr>
            <a:r>
              <a:rPr lang="en-US" sz="3200"/>
              <a:t>What is Spring Cloud Eureka?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176"/>
              <a:buChar char="🞂"/>
            </a:pPr>
            <a:r>
              <a:rPr lang="en-US" sz="3200"/>
              <a:t>Implementing a Eureka Server and a Client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176"/>
              <a:buChar char="🞂"/>
            </a:pPr>
            <a:r>
              <a:rPr lang="en-US" sz="3200"/>
              <a:t>Inter-Microservice Communication via Eureka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176"/>
              <a:buChar char="🞂"/>
            </a:pPr>
            <a:r>
              <a:rPr lang="en-US" sz="3200"/>
              <a:t>Understanding Eureka Client-Server Communication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15" name="Google Shape;11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-US" sz="3200"/>
              <a:t>A distributed system typically comprises a large number of services which communicate with each other to perform certain operations. </a:t>
            </a:r>
            <a:endParaRPr sz="3200"/>
          </a:p>
          <a:p>
            <a:pPr indent="-128219" lvl="0" marL="365760" rtl="0" algn="just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 sz="3200"/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n-US" sz="3200"/>
              <a:t>Service discovery is the process of one service dynamically discovering the network location (IP address and port) of another service to communicate with it.</a:t>
            </a:r>
            <a:endParaRPr sz="3200"/>
          </a:p>
        </p:txBody>
      </p:sp>
      <p:sp>
        <p:nvSpPr>
          <p:cNvPr id="121" name="Google Shape;12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-US"/>
              <a:t>What is Service Discovery?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539552" y="26064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9671" lvl="0" marL="365760" rtl="0" algn="just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/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Imagine a scenario in which one REST service (Service A) is trying to invoke another REST service (Service B).</a:t>
            </a:r>
            <a:endParaRPr/>
          </a:p>
          <a:p>
            <a:pPr indent="-169671" lvl="0" marL="365760" rtl="0" algn="just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/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 In order to make a request, Service A needs to know the network location (IP address and port) of Service B. </a:t>
            </a:r>
            <a:endParaRPr sz="2000"/>
          </a:p>
          <a:p>
            <a:pPr indent="-169671" lvl="0" marL="365760" rtl="0" algn="just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/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In a conventional SOA (Service Oriented Architecture) ecosystem, services’ network locations would hardly change, as they are deployed in on-premise data centers. Consequently, you can afford to maintain the network locations of services in configuration files, which will be updated infrequently.</a:t>
            </a:r>
            <a:endParaRPr/>
          </a:p>
          <a:p>
            <a:pPr indent="-169671" lvl="0" marL="365760" rtl="0" algn="just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/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 For example, Service A can maintain the IP address and port of Service B in a configuration file and use those values when making a request. Following figure illustrates this flow.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n-US"/>
              <a:t>However, this approach is nearly impossible in a cloud based microservice architecture</a:t>
            </a:r>
            <a:endParaRPr/>
          </a:p>
        </p:txBody>
      </p:sp>
      <p:sp>
        <p:nvSpPr>
          <p:cNvPr id="132" name="Google Shape;13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340768"/>
            <a:ext cx="82962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b="1" lang="en-US" sz="2400"/>
              <a:t>Increased number of services: </a:t>
            </a:r>
            <a:r>
              <a:rPr lang="en-US" sz="2400"/>
              <a:t>As you may well aware, microservice architecture is all about breaking down monoliths into fine grained services. </a:t>
            </a:r>
            <a:endParaRPr sz="2400"/>
          </a:p>
          <a:p>
            <a:pPr indent="-152400" lvl="0" marL="365760" rtl="0" algn="just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/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n-US" sz="2400"/>
              <a:t>This results in an increased number of services that forms a complex communication mesh. Therefore, it is difficult for one service to maintain the network locations of all the other services, that it has to communicate with, in a property file.</a:t>
            </a:r>
            <a:endParaRPr sz="2400"/>
          </a:p>
        </p:txBody>
      </p:sp>
      <p:sp>
        <p:nvSpPr>
          <p:cNvPr id="139" name="Google Shape;13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t/>
            </a:r>
            <a:endParaRPr/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3" y="1257300"/>
            <a:ext cx="9058275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467544" y="47667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just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b="1" lang="en-US" sz="2000"/>
              <a:t>Dynamically assigned network locations: </a:t>
            </a:r>
            <a:endParaRPr b="1" sz="2000"/>
          </a:p>
          <a:p>
            <a:pPr indent="-169671" lvl="0" marL="365760" rtl="0" algn="just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1" sz="2000"/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Microservices are generally deployed in the cloud. </a:t>
            </a:r>
            <a:endParaRPr sz="2000"/>
          </a:p>
          <a:p>
            <a:pPr indent="-169671" lvl="0" marL="365760" rtl="0" algn="just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/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Server instances in cloud have dynamically assigned network locations. </a:t>
            </a:r>
            <a:endParaRPr sz="2000"/>
          </a:p>
          <a:p>
            <a:pPr indent="-169671" lvl="0" marL="365760" rtl="0" algn="just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/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In addition, due to its basic features such as auto scaling, servers just come and go in cloud.</a:t>
            </a:r>
            <a:endParaRPr/>
          </a:p>
          <a:p>
            <a:pPr indent="-169671" lvl="0" marL="365760" rtl="0" algn="just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/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 Each time a service is started in a new instance, its network location changes. </a:t>
            </a:r>
            <a:endParaRPr sz="2000"/>
          </a:p>
          <a:p>
            <a:pPr indent="-169671" lvl="0" marL="365760" rtl="0" algn="just">
              <a:spcBef>
                <a:spcPts val="4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/>
          </a:p>
          <a:p>
            <a:pPr indent="-256032" lvl="0" marL="365760" rtl="0" algn="just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n-US" sz="2000"/>
              <a:t>Therefore, it is hard to maintain the target IP addresses and port numbers of a particular microservice in a property file, as the values tend to change quite frequently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2023-06-13T13:36:27Z</dcterms:created>
  <dc:creator>lenovo</dc:creator>
</cp:coreProperties>
</file>