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3419475" cx="6076950"/>
  <p:notesSz cx="3419475" cy="60769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000000"/>
          </p15:clr>
        </p15:guide>
        <p15:guide id="2" pos="1914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HKBs6xJGDNXssUi/rizXSTLCe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19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481138" cy="30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936750" y="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5772150"/>
            <a:ext cx="1481138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-315913" y="455613"/>
            <a:ext cx="4051301" cy="2279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341313" y="2886075"/>
            <a:ext cx="2736850" cy="273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1936750" y="5772150"/>
            <a:ext cx="1482725" cy="3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5" y="212437"/>
            <a:ext cx="5804477" cy="289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375" y="13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2023-06-13T10:42:50Z</dcterms:created>
  <dc:creator>PptxGenJS</dc:creator>
</cp:coreProperties>
</file>