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notesMasterIdLst>
    <p:notesMasterId r:id="rId41"/>
  </p:notesMasterIdLst>
  <p:sldSz cx="14630400" cy="10972800"/>
  <p:notesSz cx="109728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3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9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2024-11-12T03:07:33Z</dcterms:created>
  <dcterms:modified xsi:type="dcterms:W3CDTF">2024-11-12T03:07:33Z</dcterms:modified>
</cp:coreProperties>
</file>