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25"/>
  </p:notesMasterIdLst>
  <p:handoutMasterIdLst>
    <p:handoutMasterId r:id="rId26"/>
  </p:handoutMasterIdLst>
  <p:sldIdLst>
    <p:sldId id="359" r:id="rId5"/>
    <p:sldId id="267" r:id="rId6"/>
    <p:sldId id="360" r:id="rId7"/>
    <p:sldId id="270" r:id="rId8"/>
    <p:sldId id="411" r:id="rId9"/>
    <p:sldId id="412" r:id="rId10"/>
    <p:sldId id="413" r:id="rId11"/>
    <p:sldId id="416" r:id="rId12"/>
    <p:sldId id="414" r:id="rId13"/>
    <p:sldId id="417" r:id="rId14"/>
    <p:sldId id="415" r:id="rId15"/>
    <p:sldId id="418" r:id="rId16"/>
    <p:sldId id="419" r:id="rId17"/>
    <p:sldId id="420" r:id="rId18"/>
    <p:sldId id="421" r:id="rId19"/>
    <p:sldId id="423" r:id="rId20"/>
    <p:sldId id="422" r:id="rId21"/>
    <p:sldId id="424" r:id="rId22"/>
    <p:sldId id="410" r:id="rId23"/>
    <p:sldId id="395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Y08Bx44Tzpzntj+9talqKg" hashData="YOVm5ldiETgIZu/2dnYJzyyajak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0FF"/>
    <a:srgbClr val="EA3800"/>
    <a:srgbClr val="FFFF99"/>
    <a:srgbClr val="FFCCCC"/>
    <a:srgbClr val="CC3300"/>
    <a:srgbClr val="FDFDE3"/>
    <a:srgbClr val="66CCFF"/>
    <a:srgbClr val="CCCC00"/>
    <a:srgbClr val="800000"/>
    <a:srgbClr val="6135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78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2A9BA-201F-4692-924C-75DB81988F66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B04B22-EB36-4C2C-B0AD-BFED8300F252}">
      <dgm:prSet phldrT="[Text]"/>
      <dgm:spPr/>
      <dgm:t>
        <a:bodyPr/>
        <a:lstStyle/>
        <a:p>
          <a:r>
            <a:rPr lang="en-US" dirty="0" smtClean="0"/>
            <a:t>JSP Elements</a:t>
          </a:r>
          <a:endParaRPr lang="en-US" dirty="0"/>
        </a:p>
      </dgm:t>
    </dgm:pt>
    <dgm:pt modelId="{6C5DA06C-A8E9-4FBC-98FB-FF11B145D098}" type="parTrans" cxnId="{88561083-28E4-4C22-8F0E-9A1D2831C70F}">
      <dgm:prSet/>
      <dgm:spPr/>
      <dgm:t>
        <a:bodyPr/>
        <a:lstStyle/>
        <a:p>
          <a:endParaRPr lang="en-US"/>
        </a:p>
      </dgm:t>
    </dgm:pt>
    <dgm:pt modelId="{24D10265-A543-40B1-81B8-198D2676ACEA}" type="sibTrans" cxnId="{88561083-28E4-4C22-8F0E-9A1D2831C70F}">
      <dgm:prSet/>
      <dgm:spPr/>
      <dgm:t>
        <a:bodyPr/>
        <a:lstStyle/>
        <a:p>
          <a:endParaRPr lang="en-US"/>
        </a:p>
      </dgm:t>
    </dgm:pt>
    <dgm:pt modelId="{AE827AA2-D70E-41D5-8AEA-48273A42536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dirty="0" smtClean="0"/>
            <a:t>Directives</a:t>
          </a:r>
        </a:p>
      </dgm:t>
    </dgm:pt>
    <dgm:pt modelId="{3D91B6B6-C68C-43C9-A6D5-64C1FB8FC9ED}" type="parTrans" cxnId="{4602715E-ECE1-4DD5-A99F-0457117F3DAC}">
      <dgm:prSet/>
      <dgm:spPr/>
      <dgm:t>
        <a:bodyPr/>
        <a:lstStyle/>
        <a:p>
          <a:endParaRPr lang="en-US"/>
        </a:p>
      </dgm:t>
    </dgm:pt>
    <dgm:pt modelId="{E719B035-6FF3-41D4-8E68-F13A2F891D80}" type="sibTrans" cxnId="{4602715E-ECE1-4DD5-A99F-0457117F3DAC}">
      <dgm:prSet/>
      <dgm:spPr/>
      <dgm:t>
        <a:bodyPr/>
        <a:lstStyle/>
        <a:p>
          <a:endParaRPr lang="en-US"/>
        </a:p>
      </dgm:t>
    </dgm:pt>
    <dgm:pt modelId="{49C9F214-39D0-4D27-B7D0-C08A859CFCAB}">
      <dgm:prSet/>
      <dgm:spPr/>
      <dgm:t>
        <a:bodyPr/>
        <a:lstStyle/>
        <a:p>
          <a:r>
            <a:rPr lang="en-US" b="0" dirty="0" smtClean="0"/>
            <a:t>Actions</a:t>
          </a:r>
        </a:p>
      </dgm:t>
    </dgm:pt>
    <dgm:pt modelId="{F7EB6DEB-ED63-479E-AD16-A1EF4DEED54F}" type="parTrans" cxnId="{9CBA867F-98E3-4E52-B81C-B50E4A15F885}">
      <dgm:prSet/>
      <dgm:spPr/>
      <dgm:t>
        <a:bodyPr/>
        <a:lstStyle/>
        <a:p>
          <a:endParaRPr lang="en-US"/>
        </a:p>
      </dgm:t>
    </dgm:pt>
    <dgm:pt modelId="{5C6E5FD8-DF14-45AD-B60F-076327C8D181}" type="sibTrans" cxnId="{9CBA867F-98E3-4E52-B81C-B50E4A15F885}">
      <dgm:prSet/>
      <dgm:spPr/>
      <dgm:t>
        <a:bodyPr/>
        <a:lstStyle/>
        <a:p>
          <a:endParaRPr lang="en-US"/>
        </a:p>
      </dgm:t>
    </dgm:pt>
    <dgm:pt modelId="{B97985C1-A18F-45C0-864D-23EE2A9ABE6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dirty="0" smtClean="0"/>
            <a:t>Comments</a:t>
          </a:r>
        </a:p>
      </dgm:t>
    </dgm:pt>
    <dgm:pt modelId="{B737C4E3-043A-4861-80FE-B4F04B082A56}" type="parTrans" cxnId="{E7B3F158-9708-4E24-ADE5-37DF4A9973AA}">
      <dgm:prSet/>
      <dgm:spPr/>
      <dgm:t>
        <a:bodyPr/>
        <a:lstStyle/>
        <a:p>
          <a:endParaRPr lang="en-US"/>
        </a:p>
      </dgm:t>
    </dgm:pt>
    <dgm:pt modelId="{CDA10BE3-E665-451B-B6CF-0741C68B82C3}" type="sibTrans" cxnId="{E7B3F158-9708-4E24-ADE5-37DF4A9973AA}">
      <dgm:prSet/>
      <dgm:spPr/>
      <dgm:t>
        <a:bodyPr/>
        <a:lstStyle/>
        <a:p>
          <a:endParaRPr lang="en-US"/>
        </a:p>
      </dgm:t>
    </dgm:pt>
    <dgm:pt modelId="{CC088C67-AE13-4DE0-82C0-602DFFEFC0A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/>
            <a:t>Scripting</a:t>
          </a:r>
        </a:p>
      </dgm:t>
    </dgm:pt>
    <dgm:pt modelId="{C9695787-6332-49B6-BFAC-5A57F09BFA3B}" type="parTrans" cxnId="{7977D82E-A221-4FA8-B154-2BE97BD2AACE}">
      <dgm:prSet/>
      <dgm:spPr/>
      <dgm:t>
        <a:bodyPr/>
        <a:lstStyle/>
        <a:p>
          <a:endParaRPr lang="en-US"/>
        </a:p>
      </dgm:t>
    </dgm:pt>
    <dgm:pt modelId="{5202D2E0-461C-4727-8D41-94D20F975BFC}" type="sibTrans" cxnId="{7977D82E-A221-4FA8-B154-2BE97BD2AACE}">
      <dgm:prSet/>
      <dgm:spPr/>
      <dgm:t>
        <a:bodyPr/>
        <a:lstStyle/>
        <a:p>
          <a:endParaRPr lang="en-US"/>
        </a:p>
      </dgm:t>
    </dgm:pt>
    <dgm:pt modelId="{BE243C6C-5745-4F71-870E-E5ED210E9808}" type="pres">
      <dgm:prSet presAssocID="{DFA2A9BA-201F-4692-924C-75DB81988F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386A69-F11A-456C-80A7-BE764C69C558}" type="pres">
      <dgm:prSet presAssocID="{4AB04B22-EB36-4C2C-B0AD-BFED8300F252}" presName="hierRoot1" presStyleCnt="0">
        <dgm:presLayoutVars>
          <dgm:hierBranch val="init"/>
        </dgm:presLayoutVars>
      </dgm:prSet>
      <dgm:spPr/>
    </dgm:pt>
    <dgm:pt modelId="{95760638-11ED-42DB-B23E-739CA22A380E}" type="pres">
      <dgm:prSet presAssocID="{4AB04B22-EB36-4C2C-B0AD-BFED8300F252}" presName="rootComposite1" presStyleCnt="0"/>
      <dgm:spPr/>
    </dgm:pt>
    <dgm:pt modelId="{34CCD712-AC72-4FFA-8545-87E7B52D6C52}" type="pres">
      <dgm:prSet presAssocID="{4AB04B22-EB36-4C2C-B0AD-BFED8300F25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44367D-439C-4B45-9490-5CE05F4BF052}" type="pres">
      <dgm:prSet presAssocID="{4AB04B22-EB36-4C2C-B0AD-BFED8300F25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361911-77B4-46FB-84A1-268F868881A5}" type="pres">
      <dgm:prSet presAssocID="{4AB04B22-EB36-4C2C-B0AD-BFED8300F252}" presName="hierChild2" presStyleCnt="0"/>
      <dgm:spPr/>
    </dgm:pt>
    <dgm:pt modelId="{C547B84B-5EDE-4446-9B76-9AE3C68CEA80}" type="pres">
      <dgm:prSet presAssocID="{3D91B6B6-C68C-43C9-A6D5-64C1FB8FC9E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59112D11-64D6-43B0-A21F-CCF1723A2B05}" type="pres">
      <dgm:prSet presAssocID="{AE827AA2-D70E-41D5-8AEA-48273A425364}" presName="hierRoot2" presStyleCnt="0">
        <dgm:presLayoutVars>
          <dgm:hierBranch val="init"/>
        </dgm:presLayoutVars>
      </dgm:prSet>
      <dgm:spPr/>
    </dgm:pt>
    <dgm:pt modelId="{5974FE98-30AB-4768-B198-2AFE73D46326}" type="pres">
      <dgm:prSet presAssocID="{AE827AA2-D70E-41D5-8AEA-48273A425364}" presName="rootComposite" presStyleCnt="0"/>
      <dgm:spPr/>
    </dgm:pt>
    <dgm:pt modelId="{C7098EC7-E664-41F4-97E3-AE11C8A793C1}" type="pres">
      <dgm:prSet presAssocID="{AE827AA2-D70E-41D5-8AEA-48273A425364}" presName="rootText" presStyleLbl="node2" presStyleIdx="0" presStyleCnt="4" custLinFactNeighborY="4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4CD9C-2D8A-4648-9673-0F897E5D64CC}" type="pres">
      <dgm:prSet presAssocID="{AE827AA2-D70E-41D5-8AEA-48273A425364}" presName="rootConnector" presStyleLbl="node2" presStyleIdx="0" presStyleCnt="4"/>
      <dgm:spPr/>
      <dgm:t>
        <a:bodyPr/>
        <a:lstStyle/>
        <a:p>
          <a:endParaRPr lang="en-US"/>
        </a:p>
      </dgm:t>
    </dgm:pt>
    <dgm:pt modelId="{908B0E68-E7C5-44DA-8E13-F5ED94F2073D}" type="pres">
      <dgm:prSet presAssocID="{AE827AA2-D70E-41D5-8AEA-48273A425364}" presName="hierChild4" presStyleCnt="0"/>
      <dgm:spPr/>
    </dgm:pt>
    <dgm:pt modelId="{3CC641E8-5323-4E0C-BFBF-FB359BB788E7}" type="pres">
      <dgm:prSet presAssocID="{AE827AA2-D70E-41D5-8AEA-48273A425364}" presName="hierChild5" presStyleCnt="0"/>
      <dgm:spPr/>
    </dgm:pt>
    <dgm:pt modelId="{0F4B7518-F322-4D8A-959E-64555E1BF3FD}" type="pres">
      <dgm:prSet presAssocID="{F7EB6DEB-ED63-479E-AD16-A1EF4DEED54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9545E7-9D48-4B76-BED4-976D2D8F72C3}" type="pres">
      <dgm:prSet presAssocID="{49C9F214-39D0-4D27-B7D0-C08A859CFCAB}" presName="hierRoot2" presStyleCnt="0">
        <dgm:presLayoutVars>
          <dgm:hierBranch val="init"/>
        </dgm:presLayoutVars>
      </dgm:prSet>
      <dgm:spPr/>
    </dgm:pt>
    <dgm:pt modelId="{784C703C-EAEA-4539-9999-C1B9019FA106}" type="pres">
      <dgm:prSet presAssocID="{49C9F214-39D0-4D27-B7D0-C08A859CFCAB}" presName="rootComposite" presStyleCnt="0"/>
      <dgm:spPr/>
    </dgm:pt>
    <dgm:pt modelId="{7C980379-90FA-49CD-92D5-BF26C01A0279}" type="pres">
      <dgm:prSet presAssocID="{49C9F214-39D0-4D27-B7D0-C08A859CFCAB}" presName="rootText" presStyleLbl="node2" presStyleIdx="1" presStyleCnt="4" custLinFactNeighborY="4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91840D-945D-4D20-869D-6A695B15638B}" type="pres">
      <dgm:prSet presAssocID="{49C9F214-39D0-4D27-B7D0-C08A859CFCAB}" presName="rootConnector" presStyleLbl="node2" presStyleIdx="1" presStyleCnt="4"/>
      <dgm:spPr/>
      <dgm:t>
        <a:bodyPr/>
        <a:lstStyle/>
        <a:p>
          <a:endParaRPr lang="en-US"/>
        </a:p>
      </dgm:t>
    </dgm:pt>
    <dgm:pt modelId="{9A5BAA72-D1F2-4076-B74B-D7F707517C41}" type="pres">
      <dgm:prSet presAssocID="{49C9F214-39D0-4D27-B7D0-C08A859CFCAB}" presName="hierChild4" presStyleCnt="0"/>
      <dgm:spPr/>
    </dgm:pt>
    <dgm:pt modelId="{ACC00E1F-5317-4A7D-97E5-E6CDD32743EC}" type="pres">
      <dgm:prSet presAssocID="{49C9F214-39D0-4D27-B7D0-C08A859CFCAB}" presName="hierChild5" presStyleCnt="0"/>
      <dgm:spPr/>
    </dgm:pt>
    <dgm:pt modelId="{0AC59AAB-CAFC-4B3F-9AF1-05E3245E0E23}" type="pres">
      <dgm:prSet presAssocID="{C9695787-6332-49B6-BFAC-5A57F09BFA3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DEDFC1C-945A-4666-8E0E-ED9AA084CD1A}" type="pres">
      <dgm:prSet presAssocID="{CC088C67-AE13-4DE0-82C0-602DFFEFC0A2}" presName="hierRoot2" presStyleCnt="0">
        <dgm:presLayoutVars>
          <dgm:hierBranch val="init"/>
        </dgm:presLayoutVars>
      </dgm:prSet>
      <dgm:spPr/>
    </dgm:pt>
    <dgm:pt modelId="{441C14ED-C0EA-4FB4-BDCE-EF93459E2ED7}" type="pres">
      <dgm:prSet presAssocID="{CC088C67-AE13-4DE0-82C0-602DFFEFC0A2}" presName="rootComposite" presStyleCnt="0"/>
      <dgm:spPr/>
    </dgm:pt>
    <dgm:pt modelId="{98DAD356-B9A4-4EE3-BC66-51653B199DBE}" type="pres">
      <dgm:prSet presAssocID="{CC088C67-AE13-4DE0-82C0-602DFFEFC0A2}" presName="rootText" presStyleLbl="node2" presStyleIdx="2" presStyleCnt="4" custLinFactNeighborY="4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9EC70-B0A9-411D-9693-73FEC11C8A4D}" type="pres">
      <dgm:prSet presAssocID="{CC088C67-AE13-4DE0-82C0-602DFFEFC0A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5AE7D22-0B96-4EEC-BDEB-D1F53A26F11D}" type="pres">
      <dgm:prSet presAssocID="{CC088C67-AE13-4DE0-82C0-602DFFEFC0A2}" presName="hierChild4" presStyleCnt="0"/>
      <dgm:spPr/>
    </dgm:pt>
    <dgm:pt modelId="{2E8312A9-7EDB-4946-9103-095E7995837D}" type="pres">
      <dgm:prSet presAssocID="{CC088C67-AE13-4DE0-82C0-602DFFEFC0A2}" presName="hierChild5" presStyleCnt="0"/>
      <dgm:spPr/>
    </dgm:pt>
    <dgm:pt modelId="{B73BBC0C-7597-43D0-9A02-8B90AE720E7B}" type="pres">
      <dgm:prSet presAssocID="{B737C4E3-043A-4861-80FE-B4F04B082A5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8C26A5A-681C-4B8F-850B-32654C27B5C9}" type="pres">
      <dgm:prSet presAssocID="{B97985C1-A18F-45C0-864D-23EE2A9ABE60}" presName="hierRoot2" presStyleCnt="0">
        <dgm:presLayoutVars>
          <dgm:hierBranch val="init"/>
        </dgm:presLayoutVars>
      </dgm:prSet>
      <dgm:spPr/>
    </dgm:pt>
    <dgm:pt modelId="{F2F6C84B-56B5-4CD7-8D49-0A9F244B170F}" type="pres">
      <dgm:prSet presAssocID="{B97985C1-A18F-45C0-864D-23EE2A9ABE60}" presName="rootComposite" presStyleCnt="0"/>
      <dgm:spPr/>
    </dgm:pt>
    <dgm:pt modelId="{09A4C25D-C540-449D-820A-07B98DD95005}" type="pres">
      <dgm:prSet presAssocID="{B97985C1-A18F-45C0-864D-23EE2A9ABE60}" presName="rootText" presStyleLbl="node2" presStyleIdx="3" presStyleCnt="4" custLinFactNeighborY="4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4E552-5B6D-40A2-9AC0-6FB66BCA5CA8}" type="pres">
      <dgm:prSet presAssocID="{B97985C1-A18F-45C0-864D-23EE2A9ABE60}" presName="rootConnector" presStyleLbl="node2" presStyleIdx="3" presStyleCnt="4"/>
      <dgm:spPr/>
      <dgm:t>
        <a:bodyPr/>
        <a:lstStyle/>
        <a:p>
          <a:endParaRPr lang="en-US"/>
        </a:p>
      </dgm:t>
    </dgm:pt>
    <dgm:pt modelId="{A39EC66B-4402-42A7-8184-AFE4884CD56C}" type="pres">
      <dgm:prSet presAssocID="{B97985C1-A18F-45C0-864D-23EE2A9ABE60}" presName="hierChild4" presStyleCnt="0"/>
      <dgm:spPr/>
    </dgm:pt>
    <dgm:pt modelId="{5CD5D021-C18B-453C-A57B-35071DE90343}" type="pres">
      <dgm:prSet presAssocID="{B97985C1-A18F-45C0-864D-23EE2A9ABE60}" presName="hierChild5" presStyleCnt="0"/>
      <dgm:spPr/>
    </dgm:pt>
    <dgm:pt modelId="{6F8DE88E-38F9-4C19-822C-3C0A4BBA2418}" type="pres">
      <dgm:prSet presAssocID="{4AB04B22-EB36-4C2C-B0AD-BFED8300F252}" presName="hierChild3" presStyleCnt="0"/>
      <dgm:spPr/>
    </dgm:pt>
  </dgm:ptLst>
  <dgm:cxnLst>
    <dgm:cxn modelId="{2D381683-17DC-45ED-AF84-07946C8F2002}" type="presOf" srcId="{49C9F214-39D0-4D27-B7D0-C08A859CFCAB}" destId="{7C980379-90FA-49CD-92D5-BF26C01A0279}" srcOrd="0" destOrd="0" presId="urn:microsoft.com/office/officeart/2005/8/layout/orgChart1"/>
    <dgm:cxn modelId="{71B8D819-E6BE-4C5A-B212-98623C06BFB9}" type="presOf" srcId="{49C9F214-39D0-4D27-B7D0-C08A859CFCAB}" destId="{A191840D-945D-4D20-869D-6A695B15638B}" srcOrd="1" destOrd="0" presId="urn:microsoft.com/office/officeart/2005/8/layout/orgChart1"/>
    <dgm:cxn modelId="{9CBA867F-98E3-4E52-B81C-B50E4A15F885}" srcId="{4AB04B22-EB36-4C2C-B0AD-BFED8300F252}" destId="{49C9F214-39D0-4D27-B7D0-C08A859CFCAB}" srcOrd="1" destOrd="0" parTransId="{F7EB6DEB-ED63-479E-AD16-A1EF4DEED54F}" sibTransId="{5C6E5FD8-DF14-45AD-B60F-076327C8D181}"/>
    <dgm:cxn modelId="{0413E6ED-EA77-4AD6-9319-0C0508076306}" type="presOf" srcId="{CC088C67-AE13-4DE0-82C0-602DFFEFC0A2}" destId="{A6F9EC70-B0A9-411D-9693-73FEC11C8A4D}" srcOrd="1" destOrd="0" presId="urn:microsoft.com/office/officeart/2005/8/layout/orgChart1"/>
    <dgm:cxn modelId="{904C92B3-BF3B-4E1B-9F8B-E8E1D4E7E36E}" type="presOf" srcId="{C9695787-6332-49B6-BFAC-5A57F09BFA3B}" destId="{0AC59AAB-CAFC-4B3F-9AF1-05E3245E0E23}" srcOrd="0" destOrd="0" presId="urn:microsoft.com/office/officeart/2005/8/layout/orgChart1"/>
    <dgm:cxn modelId="{A74E4FD6-40FE-418F-8325-D21D5DF39A86}" type="presOf" srcId="{AE827AA2-D70E-41D5-8AEA-48273A425364}" destId="{28D4CD9C-2D8A-4648-9673-0F897E5D64CC}" srcOrd="1" destOrd="0" presId="urn:microsoft.com/office/officeart/2005/8/layout/orgChart1"/>
    <dgm:cxn modelId="{88561083-28E4-4C22-8F0E-9A1D2831C70F}" srcId="{DFA2A9BA-201F-4692-924C-75DB81988F66}" destId="{4AB04B22-EB36-4C2C-B0AD-BFED8300F252}" srcOrd="0" destOrd="0" parTransId="{6C5DA06C-A8E9-4FBC-98FB-FF11B145D098}" sibTransId="{24D10265-A543-40B1-81B8-198D2676ACEA}"/>
    <dgm:cxn modelId="{2FBB2D57-67FF-4CDC-8816-001CC4DF4138}" type="presOf" srcId="{B97985C1-A18F-45C0-864D-23EE2A9ABE60}" destId="{09A4C25D-C540-449D-820A-07B98DD95005}" srcOrd="0" destOrd="0" presId="urn:microsoft.com/office/officeart/2005/8/layout/orgChart1"/>
    <dgm:cxn modelId="{49824A64-E864-442F-AABE-F36B35FB9A64}" type="presOf" srcId="{3D91B6B6-C68C-43C9-A6D5-64C1FB8FC9ED}" destId="{C547B84B-5EDE-4446-9B76-9AE3C68CEA80}" srcOrd="0" destOrd="0" presId="urn:microsoft.com/office/officeart/2005/8/layout/orgChart1"/>
    <dgm:cxn modelId="{7977D82E-A221-4FA8-B154-2BE97BD2AACE}" srcId="{4AB04B22-EB36-4C2C-B0AD-BFED8300F252}" destId="{CC088C67-AE13-4DE0-82C0-602DFFEFC0A2}" srcOrd="2" destOrd="0" parTransId="{C9695787-6332-49B6-BFAC-5A57F09BFA3B}" sibTransId="{5202D2E0-461C-4727-8D41-94D20F975BFC}"/>
    <dgm:cxn modelId="{D4FF7762-F308-44AA-A001-F90A664BBA26}" type="presOf" srcId="{4AB04B22-EB36-4C2C-B0AD-BFED8300F252}" destId="{CD44367D-439C-4B45-9490-5CE05F4BF052}" srcOrd="1" destOrd="0" presId="urn:microsoft.com/office/officeart/2005/8/layout/orgChart1"/>
    <dgm:cxn modelId="{A256DFAA-451B-40D2-87CF-727EFA05283A}" type="presOf" srcId="{4AB04B22-EB36-4C2C-B0AD-BFED8300F252}" destId="{34CCD712-AC72-4FFA-8545-87E7B52D6C52}" srcOrd="0" destOrd="0" presId="urn:microsoft.com/office/officeart/2005/8/layout/orgChart1"/>
    <dgm:cxn modelId="{11002EEE-AE2D-42F5-8DCF-8DD17E0EE415}" type="presOf" srcId="{CC088C67-AE13-4DE0-82C0-602DFFEFC0A2}" destId="{98DAD356-B9A4-4EE3-BC66-51653B199DBE}" srcOrd="0" destOrd="0" presId="urn:microsoft.com/office/officeart/2005/8/layout/orgChart1"/>
    <dgm:cxn modelId="{EE2EA392-F1EA-419E-BA01-A5AA41A61293}" type="presOf" srcId="{B97985C1-A18F-45C0-864D-23EE2A9ABE60}" destId="{A3E4E552-5B6D-40A2-9AC0-6FB66BCA5CA8}" srcOrd="1" destOrd="0" presId="urn:microsoft.com/office/officeart/2005/8/layout/orgChart1"/>
    <dgm:cxn modelId="{E7B3F158-9708-4E24-ADE5-37DF4A9973AA}" srcId="{4AB04B22-EB36-4C2C-B0AD-BFED8300F252}" destId="{B97985C1-A18F-45C0-864D-23EE2A9ABE60}" srcOrd="3" destOrd="0" parTransId="{B737C4E3-043A-4861-80FE-B4F04B082A56}" sibTransId="{CDA10BE3-E665-451B-B6CF-0741C68B82C3}"/>
    <dgm:cxn modelId="{077A9929-2068-4F38-B299-5A665C87CC20}" type="presOf" srcId="{DFA2A9BA-201F-4692-924C-75DB81988F66}" destId="{BE243C6C-5745-4F71-870E-E5ED210E9808}" srcOrd="0" destOrd="0" presId="urn:microsoft.com/office/officeart/2005/8/layout/orgChart1"/>
    <dgm:cxn modelId="{76135B4B-F66E-4FE3-B25B-E6D6E7C5593D}" type="presOf" srcId="{B737C4E3-043A-4861-80FE-B4F04B082A56}" destId="{B73BBC0C-7597-43D0-9A02-8B90AE720E7B}" srcOrd="0" destOrd="0" presId="urn:microsoft.com/office/officeart/2005/8/layout/orgChart1"/>
    <dgm:cxn modelId="{40C171F8-ADBA-4905-9F79-C081B85BF6C6}" type="presOf" srcId="{F7EB6DEB-ED63-479E-AD16-A1EF4DEED54F}" destId="{0F4B7518-F322-4D8A-959E-64555E1BF3FD}" srcOrd="0" destOrd="0" presId="urn:microsoft.com/office/officeart/2005/8/layout/orgChart1"/>
    <dgm:cxn modelId="{EAB81983-EDF3-4293-BA43-D8B25D985555}" type="presOf" srcId="{AE827AA2-D70E-41D5-8AEA-48273A425364}" destId="{C7098EC7-E664-41F4-97E3-AE11C8A793C1}" srcOrd="0" destOrd="0" presId="urn:microsoft.com/office/officeart/2005/8/layout/orgChart1"/>
    <dgm:cxn modelId="{4602715E-ECE1-4DD5-A99F-0457117F3DAC}" srcId="{4AB04B22-EB36-4C2C-B0AD-BFED8300F252}" destId="{AE827AA2-D70E-41D5-8AEA-48273A425364}" srcOrd="0" destOrd="0" parTransId="{3D91B6B6-C68C-43C9-A6D5-64C1FB8FC9ED}" sibTransId="{E719B035-6FF3-41D4-8E68-F13A2F891D80}"/>
    <dgm:cxn modelId="{9734A100-DB92-45B5-93EA-552FFDCDE16B}" type="presParOf" srcId="{BE243C6C-5745-4F71-870E-E5ED210E9808}" destId="{ED386A69-F11A-456C-80A7-BE764C69C558}" srcOrd="0" destOrd="0" presId="urn:microsoft.com/office/officeart/2005/8/layout/orgChart1"/>
    <dgm:cxn modelId="{055F9030-252E-460A-BAEF-E37AD93D4B4D}" type="presParOf" srcId="{ED386A69-F11A-456C-80A7-BE764C69C558}" destId="{95760638-11ED-42DB-B23E-739CA22A380E}" srcOrd="0" destOrd="0" presId="urn:microsoft.com/office/officeart/2005/8/layout/orgChart1"/>
    <dgm:cxn modelId="{05A39FDB-31F1-40FF-9057-94046D88595D}" type="presParOf" srcId="{95760638-11ED-42DB-B23E-739CA22A380E}" destId="{34CCD712-AC72-4FFA-8545-87E7B52D6C52}" srcOrd="0" destOrd="0" presId="urn:microsoft.com/office/officeart/2005/8/layout/orgChart1"/>
    <dgm:cxn modelId="{E4810FC5-3750-44E8-8E81-371A611618F7}" type="presParOf" srcId="{95760638-11ED-42DB-B23E-739CA22A380E}" destId="{CD44367D-439C-4B45-9490-5CE05F4BF052}" srcOrd="1" destOrd="0" presId="urn:microsoft.com/office/officeart/2005/8/layout/orgChart1"/>
    <dgm:cxn modelId="{4BC20854-974B-4813-8765-634FDE516461}" type="presParOf" srcId="{ED386A69-F11A-456C-80A7-BE764C69C558}" destId="{FE361911-77B4-46FB-84A1-268F868881A5}" srcOrd="1" destOrd="0" presId="urn:microsoft.com/office/officeart/2005/8/layout/orgChart1"/>
    <dgm:cxn modelId="{87DE12EB-66B3-4170-AF6D-599E2BCCA09F}" type="presParOf" srcId="{FE361911-77B4-46FB-84A1-268F868881A5}" destId="{C547B84B-5EDE-4446-9B76-9AE3C68CEA80}" srcOrd="0" destOrd="0" presId="urn:microsoft.com/office/officeart/2005/8/layout/orgChart1"/>
    <dgm:cxn modelId="{D18DCADA-04FD-470B-9407-712914ADF1D6}" type="presParOf" srcId="{FE361911-77B4-46FB-84A1-268F868881A5}" destId="{59112D11-64D6-43B0-A21F-CCF1723A2B05}" srcOrd="1" destOrd="0" presId="urn:microsoft.com/office/officeart/2005/8/layout/orgChart1"/>
    <dgm:cxn modelId="{DA287A28-6C58-44E9-8620-5945A3F31A89}" type="presParOf" srcId="{59112D11-64D6-43B0-A21F-CCF1723A2B05}" destId="{5974FE98-30AB-4768-B198-2AFE73D46326}" srcOrd="0" destOrd="0" presId="urn:microsoft.com/office/officeart/2005/8/layout/orgChart1"/>
    <dgm:cxn modelId="{4058657D-056A-4830-A74B-BAE423C73133}" type="presParOf" srcId="{5974FE98-30AB-4768-B198-2AFE73D46326}" destId="{C7098EC7-E664-41F4-97E3-AE11C8A793C1}" srcOrd="0" destOrd="0" presId="urn:microsoft.com/office/officeart/2005/8/layout/orgChart1"/>
    <dgm:cxn modelId="{48D1A11A-557A-46ED-B954-0F3135F418C3}" type="presParOf" srcId="{5974FE98-30AB-4768-B198-2AFE73D46326}" destId="{28D4CD9C-2D8A-4648-9673-0F897E5D64CC}" srcOrd="1" destOrd="0" presId="urn:microsoft.com/office/officeart/2005/8/layout/orgChart1"/>
    <dgm:cxn modelId="{27A30B5F-1462-48C2-BE93-4E2ABCD9EF7A}" type="presParOf" srcId="{59112D11-64D6-43B0-A21F-CCF1723A2B05}" destId="{908B0E68-E7C5-44DA-8E13-F5ED94F2073D}" srcOrd="1" destOrd="0" presId="urn:microsoft.com/office/officeart/2005/8/layout/orgChart1"/>
    <dgm:cxn modelId="{ADEC9EA2-A7DB-4872-963A-A4D0DCEAB11A}" type="presParOf" srcId="{59112D11-64D6-43B0-A21F-CCF1723A2B05}" destId="{3CC641E8-5323-4E0C-BFBF-FB359BB788E7}" srcOrd="2" destOrd="0" presId="urn:microsoft.com/office/officeart/2005/8/layout/orgChart1"/>
    <dgm:cxn modelId="{1082B3B9-E8EB-470B-9468-E80B96F8F450}" type="presParOf" srcId="{FE361911-77B4-46FB-84A1-268F868881A5}" destId="{0F4B7518-F322-4D8A-959E-64555E1BF3FD}" srcOrd="2" destOrd="0" presId="urn:microsoft.com/office/officeart/2005/8/layout/orgChart1"/>
    <dgm:cxn modelId="{6AAC5318-34D2-4F46-9883-1BF8514C3A0B}" type="presParOf" srcId="{FE361911-77B4-46FB-84A1-268F868881A5}" destId="{B89545E7-9D48-4B76-BED4-976D2D8F72C3}" srcOrd="3" destOrd="0" presId="urn:microsoft.com/office/officeart/2005/8/layout/orgChart1"/>
    <dgm:cxn modelId="{BD79378D-8FA3-4995-93E5-86AF378FDE22}" type="presParOf" srcId="{B89545E7-9D48-4B76-BED4-976D2D8F72C3}" destId="{784C703C-EAEA-4539-9999-C1B9019FA106}" srcOrd="0" destOrd="0" presId="urn:microsoft.com/office/officeart/2005/8/layout/orgChart1"/>
    <dgm:cxn modelId="{1CCA624A-C78A-4535-8C4C-A0AF7C6604F9}" type="presParOf" srcId="{784C703C-EAEA-4539-9999-C1B9019FA106}" destId="{7C980379-90FA-49CD-92D5-BF26C01A0279}" srcOrd="0" destOrd="0" presId="urn:microsoft.com/office/officeart/2005/8/layout/orgChart1"/>
    <dgm:cxn modelId="{84E87983-EE58-4918-B643-2FBB1FECA48B}" type="presParOf" srcId="{784C703C-EAEA-4539-9999-C1B9019FA106}" destId="{A191840D-945D-4D20-869D-6A695B15638B}" srcOrd="1" destOrd="0" presId="urn:microsoft.com/office/officeart/2005/8/layout/orgChart1"/>
    <dgm:cxn modelId="{47A261ED-583A-4B38-94E3-8E656D2F031A}" type="presParOf" srcId="{B89545E7-9D48-4B76-BED4-976D2D8F72C3}" destId="{9A5BAA72-D1F2-4076-B74B-D7F707517C41}" srcOrd="1" destOrd="0" presId="urn:microsoft.com/office/officeart/2005/8/layout/orgChart1"/>
    <dgm:cxn modelId="{33E0092E-FC2A-440D-95A9-98D232FB85D0}" type="presParOf" srcId="{B89545E7-9D48-4B76-BED4-976D2D8F72C3}" destId="{ACC00E1F-5317-4A7D-97E5-E6CDD32743EC}" srcOrd="2" destOrd="0" presId="urn:microsoft.com/office/officeart/2005/8/layout/orgChart1"/>
    <dgm:cxn modelId="{9FD34AA8-24EF-4925-BFC1-68132A7A8C16}" type="presParOf" srcId="{FE361911-77B4-46FB-84A1-268F868881A5}" destId="{0AC59AAB-CAFC-4B3F-9AF1-05E3245E0E23}" srcOrd="4" destOrd="0" presId="urn:microsoft.com/office/officeart/2005/8/layout/orgChart1"/>
    <dgm:cxn modelId="{E4CC8836-75AD-4E35-82CE-7A70935A4579}" type="presParOf" srcId="{FE361911-77B4-46FB-84A1-268F868881A5}" destId="{0DEDFC1C-945A-4666-8E0E-ED9AA084CD1A}" srcOrd="5" destOrd="0" presId="urn:microsoft.com/office/officeart/2005/8/layout/orgChart1"/>
    <dgm:cxn modelId="{2AAF6C44-EDB0-405E-893A-29FB93B0AFF3}" type="presParOf" srcId="{0DEDFC1C-945A-4666-8E0E-ED9AA084CD1A}" destId="{441C14ED-C0EA-4FB4-BDCE-EF93459E2ED7}" srcOrd="0" destOrd="0" presId="urn:microsoft.com/office/officeart/2005/8/layout/orgChart1"/>
    <dgm:cxn modelId="{0B659A86-AD46-4175-847A-5CEBA63B9E18}" type="presParOf" srcId="{441C14ED-C0EA-4FB4-BDCE-EF93459E2ED7}" destId="{98DAD356-B9A4-4EE3-BC66-51653B199DBE}" srcOrd="0" destOrd="0" presId="urn:microsoft.com/office/officeart/2005/8/layout/orgChart1"/>
    <dgm:cxn modelId="{B0EBCA85-08B1-4600-9ACE-064FA81A9FDB}" type="presParOf" srcId="{441C14ED-C0EA-4FB4-BDCE-EF93459E2ED7}" destId="{A6F9EC70-B0A9-411D-9693-73FEC11C8A4D}" srcOrd="1" destOrd="0" presId="urn:microsoft.com/office/officeart/2005/8/layout/orgChart1"/>
    <dgm:cxn modelId="{4ECA4907-3007-4B99-810B-D51FBD5EAC0D}" type="presParOf" srcId="{0DEDFC1C-945A-4666-8E0E-ED9AA084CD1A}" destId="{75AE7D22-0B96-4EEC-BDEB-D1F53A26F11D}" srcOrd="1" destOrd="0" presId="urn:microsoft.com/office/officeart/2005/8/layout/orgChart1"/>
    <dgm:cxn modelId="{0B3B6D99-B90F-4845-99F1-B47BCB793498}" type="presParOf" srcId="{0DEDFC1C-945A-4666-8E0E-ED9AA084CD1A}" destId="{2E8312A9-7EDB-4946-9103-095E7995837D}" srcOrd="2" destOrd="0" presId="urn:microsoft.com/office/officeart/2005/8/layout/orgChart1"/>
    <dgm:cxn modelId="{17DD15E0-A177-4DDE-B85F-4A8C11332A09}" type="presParOf" srcId="{FE361911-77B4-46FB-84A1-268F868881A5}" destId="{B73BBC0C-7597-43D0-9A02-8B90AE720E7B}" srcOrd="6" destOrd="0" presId="urn:microsoft.com/office/officeart/2005/8/layout/orgChart1"/>
    <dgm:cxn modelId="{E8B8A263-9114-42AA-8F27-F7A9C8787852}" type="presParOf" srcId="{FE361911-77B4-46FB-84A1-268F868881A5}" destId="{B8C26A5A-681C-4B8F-850B-32654C27B5C9}" srcOrd="7" destOrd="0" presId="urn:microsoft.com/office/officeart/2005/8/layout/orgChart1"/>
    <dgm:cxn modelId="{F58F1B51-174E-480C-8C5F-7144F40BCC5E}" type="presParOf" srcId="{B8C26A5A-681C-4B8F-850B-32654C27B5C9}" destId="{F2F6C84B-56B5-4CD7-8D49-0A9F244B170F}" srcOrd="0" destOrd="0" presId="urn:microsoft.com/office/officeart/2005/8/layout/orgChart1"/>
    <dgm:cxn modelId="{6E6FEC2D-DF2A-4764-8069-B61BE14A73B7}" type="presParOf" srcId="{F2F6C84B-56B5-4CD7-8D49-0A9F244B170F}" destId="{09A4C25D-C540-449D-820A-07B98DD95005}" srcOrd="0" destOrd="0" presId="urn:microsoft.com/office/officeart/2005/8/layout/orgChart1"/>
    <dgm:cxn modelId="{D630B504-DC41-4E65-B8CF-B9E581E13F65}" type="presParOf" srcId="{F2F6C84B-56B5-4CD7-8D49-0A9F244B170F}" destId="{A3E4E552-5B6D-40A2-9AC0-6FB66BCA5CA8}" srcOrd="1" destOrd="0" presId="urn:microsoft.com/office/officeart/2005/8/layout/orgChart1"/>
    <dgm:cxn modelId="{2D7B2210-316C-4AE1-BA12-77A7AB89BCFD}" type="presParOf" srcId="{B8C26A5A-681C-4B8F-850B-32654C27B5C9}" destId="{A39EC66B-4402-42A7-8184-AFE4884CD56C}" srcOrd="1" destOrd="0" presId="urn:microsoft.com/office/officeart/2005/8/layout/orgChart1"/>
    <dgm:cxn modelId="{47452D5A-6E2B-4063-9F54-547121D053B7}" type="presParOf" srcId="{B8C26A5A-681C-4B8F-850B-32654C27B5C9}" destId="{5CD5D021-C18B-453C-A57B-35071DE90343}" srcOrd="2" destOrd="0" presId="urn:microsoft.com/office/officeart/2005/8/layout/orgChart1"/>
    <dgm:cxn modelId="{35F8AB75-A200-47E7-AD88-93F41552D5EB}" type="presParOf" srcId="{ED386A69-F11A-456C-80A7-BE764C69C558}" destId="{6F8DE88E-38F9-4C19-822C-3C0A4BBA2418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DEEAA-CD79-47ED-894A-3983A5342AE8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FE2FE7-EF67-4308-BB52-AE5D906F7850}">
      <dgm:prSet phldrT="[Text]"/>
      <dgm:spPr/>
      <dgm:t>
        <a:bodyPr/>
        <a:lstStyle/>
        <a:p>
          <a:r>
            <a:rPr lang="en-US" dirty="0" smtClean="0"/>
            <a:t>Scripting Element</a:t>
          </a:r>
          <a:endParaRPr lang="en-US" dirty="0"/>
        </a:p>
      </dgm:t>
    </dgm:pt>
    <dgm:pt modelId="{208491AC-57D6-4CD6-B99E-7AD9BCAA56DE}" type="parTrans" cxnId="{0AF4D0C8-A1EB-473D-90C8-99A14EC97E5A}">
      <dgm:prSet/>
      <dgm:spPr/>
      <dgm:t>
        <a:bodyPr/>
        <a:lstStyle/>
        <a:p>
          <a:endParaRPr lang="en-US"/>
        </a:p>
      </dgm:t>
    </dgm:pt>
    <dgm:pt modelId="{1524DCEC-6D0A-4231-A9F6-9860D154D1D4}" type="sibTrans" cxnId="{0AF4D0C8-A1EB-473D-90C8-99A14EC97E5A}">
      <dgm:prSet/>
      <dgm:spPr/>
      <dgm:t>
        <a:bodyPr/>
        <a:lstStyle/>
        <a:p>
          <a:endParaRPr lang="en-US"/>
        </a:p>
      </dgm:t>
    </dgm:pt>
    <dgm:pt modelId="{DB6201DB-522C-4539-B4DB-3D2F5DC440C6}">
      <dgm:prSet phldrT="[Text]"/>
      <dgm:spPr/>
      <dgm:t>
        <a:bodyPr/>
        <a:lstStyle/>
        <a:p>
          <a:r>
            <a:rPr lang="en-US" b="0" dirty="0" smtClean="0"/>
            <a:t>Scriptlets</a:t>
          </a:r>
          <a:endParaRPr lang="en-US" dirty="0"/>
        </a:p>
      </dgm:t>
    </dgm:pt>
    <dgm:pt modelId="{559E4285-165D-4915-9ACB-86FEACFD6A69}" type="parTrans" cxnId="{FA2DC22F-AA82-477A-B0F8-B4CD1568FDB3}">
      <dgm:prSet/>
      <dgm:spPr/>
      <dgm:t>
        <a:bodyPr/>
        <a:lstStyle/>
        <a:p>
          <a:endParaRPr lang="en-US"/>
        </a:p>
      </dgm:t>
    </dgm:pt>
    <dgm:pt modelId="{0BB6AB57-90D9-4204-BC3C-FF0B9FD59362}" type="sibTrans" cxnId="{FA2DC22F-AA82-477A-B0F8-B4CD1568FDB3}">
      <dgm:prSet/>
      <dgm:spPr/>
      <dgm:t>
        <a:bodyPr/>
        <a:lstStyle/>
        <a:p>
          <a:endParaRPr lang="en-US"/>
        </a:p>
      </dgm:t>
    </dgm:pt>
    <dgm:pt modelId="{818A6620-30B2-4211-83AF-3E11942D0B92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0" dirty="0" smtClean="0"/>
            <a:t>Declaration</a:t>
          </a:r>
        </a:p>
      </dgm:t>
    </dgm:pt>
    <dgm:pt modelId="{EE1A6D68-215F-490A-AC39-265A80B1D813}" type="parTrans" cxnId="{E590C2BA-0F04-43D0-AF41-325ECC66BD47}">
      <dgm:prSet/>
      <dgm:spPr/>
      <dgm:t>
        <a:bodyPr/>
        <a:lstStyle/>
        <a:p>
          <a:endParaRPr lang="en-US"/>
        </a:p>
      </dgm:t>
    </dgm:pt>
    <dgm:pt modelId="{1CD2D416-7EC2-4728-A3E5-9E3B529C91E0}" type="sibTrans" cxnId="{E590C2BA-0F04-43D0-AF41-325ECC66BD47}">
      <dgm:prSet/>
      <dgm:spPr/>
      <dgm:t>
        <a:bodyPr/>
        <a:lstStyle/>
        <a:p>
          <a:endParaRPr lang="en-US"/>
        </a:p>
      </dgm:t>
    </dgm:pt>
    <dgm:pt modelId="{5F746139-91EE-4AF5-BF44-FD8B8C83222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dirty="0" smtClean="0"/>
            <a:t>Expression</a:t>
          </a:r>
          <a:endParaRPr lang="en-US" b="0" dirty="0"/>
        </a:p>
      </dgm:t>
    </dgm:pt>
    <dgm:pt modelId="{6AFCC2B5-7EDF-48FF-ADBF-20A936A3ADF5}" type="parTrans" cxnId="{3D6CDDEE-970D-435A-9AE7-BF1D4BDCDC59}">
      <dgm:prSet/>
      <dgm:spPr/>
      <dgm:t>
        <a:bodyPr/>
        <a:lstStyle/>
        <a:p>
          <a:endParaRPr lang="en-US"/>
        </a:p>
      </dgm:t>
    </dgm:pt>
    <dgm:pt modelId="{DD45C363-D316-4A20-8C7B-F8BF48B00254}" type="sibTrans" cxnId="{3D6CDDEE-970D-435A-9AE7-BF1D4BDCDC59}">
      <dgm:prSet/>
      <dgm:spPr/>
      <dgm:t>
        <a:bodyPr/>
        <a:lstStyle/>
        <a:p>
          <a:endParaRPr lang="en-US"/>
        </a:p>
      </dgm:t>
    </dgm:pt>
    <dgm:pt modelId="{7588F5B1-1D6D-4D53-93A4-0B4052B3A0EF}" type="pres">
      <dgm:prSet presAssocID="{196DEEAA-CD79-47ED-894A-3983A5342A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C8A782-155D-423A-A2C7-54A5C72E5C1E}" type="pres">
      <dgm:prSet presAssocID="{CEFE2FE7-EF67-4308-BB52-AE5D906F7850}" presName="hierRoot1" presStyleCnt="0">
        <dgm:presLayoutVars>
          <dgm:hierBranch val="init"/>
        </dgm:presLayoutVars>
      </dgm:prSet>
      <dgm:spPr/>
    </dgm:pt>
    <dgm:pt modelId="{A42EAD72-7810-4286-BEDA-7DD41687F6C4}" type="pres">
      <dgm:prSet presAssocID="{CEFE2FE7-EF67-4308-BB52-AE5D906F7850}" presName="rootComposite1" presStyleCnt="0"/>
      <dgm:spPr/>
    </dgm:pt>
    <dgm:pt modelId="{27524B68-B890-40D1-AFE0-0A1CAA0715AE}" type="pres">
      <dgm:prSet presAssocID="{CEFE2FE7-EF67-4308-BB52-AE5D906F785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B402CC-466B-4BD4-A207-773215D49DDD}" type="pres">
      <dgm:prSet presAssocID="{CEFE2FE7-EF67-4308-BB52-AE5D906F785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B19C0B6-1335-4398-AEA8-19F6B2DA58D1}" type="pres">
      <dgm:prSet presAssocID="{CEFE2FE7-EF67-4308-BB52-AE5D906F7850}" presName="hierChild2" presStyleCnt="0"/>
      <dgm:spPr/>
    </dgm:pt>
    <dgm:pt modelId="{30E90DF5-645D-4E78-8163-33E73A3F4037}" type="pres">
      <dgm:prSet presAssocID="{559E4285-165D-4915-9ACB-86FEACFD6A6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5F96131-BD29-4B89-AEA7-92179B894C39}" type="pres">
      <dgm:prSet presAssocID="{DB6201DB-522C-4539-B4DB-3D2F5DC440C6}" presName="hierRoot2" presStyleCnt="0">
        <dgm:presLayoutVars>
          <dgm:hierBranch val="init"/>
        </dgm:presLayoutVars>
      </dgm:prSet>
      <dgm:spPr/>
    </dgm:pt>
    <dgm:pt modelId="{F0937A3F-0620-4161-B390-015B0C7F10D5}" type="pres">
      <dgm:prSet presAssocID="{DB6201DB-522C-4539-B4DB-3D2F5DC440C6}" presName="rootComposite" presStyleCnt="0"/>
      <dgm:spPr/>
    </dgm:pt>
    <dgm:pt modelId="{F6935237-2470-42C9-9675-9C004D74071F}" type="pres">
      <dgm:prSet presAssocID="{DB6201DB-522C-4539-B4DB-3D2F5DC440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353FC-1905-403A-808C-3FAA01B1EDAA}" type="pres">
      <dgm:prSet presAssocID="{DB6201DB-522C-4539-B4DB-3D2F5DC440C6}" presName="rootConnector" presStyleLbl="node2" presStyleIdx="0" presStyleCnt="3"/>
      <dgm:spPr/>
      <dgm:t>
        <a:bodyPr/>
        <a:lstStyle/>
        <a:p>
          <a:endParaRPr lang="en-US"/>
        </a:p>
      </dgm:t>
    </dgm:pt>
    <dgm:pt modelId="{604C161A-2709-49C2-B5D8-AB024E1CE09D}" type="pres">
      <dgm:prSet presAssocID="{DB6201DB-522C-4539-B4DB-3D2F5DC440C6}" presName="hierChild4" presStyleCnt="0"/>
      <dgm:spPr/>
    </dgm:pt>
    <dgm:pt modelId="{0A19AB40-94EB-4CB8-8678-369F728E6C4E}" type="pres">
      <dgm:prSet presAssocID="{DB6201DB-522C-4539-B4DB-3D2F5DC440C6}" presName="hierChild5" presStyleCnt="0"/>
      <dgm:spPr/>
    </dgm:pt>
    <dgm:pt modelId="{2664DA0B-8AE5-4034-855B-3F859494DF74}" type="pres">
      <dgm:prSet presAssocID="{EE1A6D68-215F-490A-AC39-265A80B1D81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434238E-563D-40CC-BD8E-9D19FF664306}" type="pres">
      <dgm:prSet presAssocID="{818A6620-30B2-4211-83AF-3E11942D0B92}" presName="hierRoot2" presStyleCnt="0">
        <dgm:presLayoutVars>
          <dgm:hierBranch val="init"/>
        </dgm:presLayoutVars>
      </dgm:prSet>
      <dgm:spPr/>
    </dgm:pt>
    <dgm:pt modelId="{A4E58481-0B6E-4474-B01F-22638C397E9D}" type="pres">
      <dgm:prSet presAssocID="{818A6620-30B2-4211-83AF-3E11942D0B92}" presName="rootComposite" presStyleCnt="0"/>
      <dgm:spPr/>
    </dgm:pt>
    <dgm:pt modelId="{D86BDAB0-3EDE-4B8E-8441-498FD25CED62}" type="pres">
      <dgm:prSet presAssocID="{818A6620-30B2-4211-83AF-3E11942D0B92}" presName="rootText" presStyleLbl="node2" presStyleIdx="1" presStyleCnt="3" custLinFactNeighborX="13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E94D83-C944-4F49-ACDB-34916944EED1}" type="pres">
      <dgm:prSet presAssocID="{818A6620-30B2-4211-83AF-3E11942D0B92}" presName="rootConnector" presStyleLbl="node2" presStyleIdx="1" presStyleCnt="3"/>
      <dgm:spPr/>
      <dgm:t>
        <a:bodyPr/>
        <a:lstStyle/>
        <a:p>
          <a:endParaRPr lang="en-US"/>
        </a:p>
      </dgm:t>
    </dgm:pt>
    <dgm:pt modelId="{7D412CF7-F197-4F74-AB08-2C78B9ED0AC9}" type="pres">
      <dgm:prSet presAssocID="{818A6620-30B2-4211-83AF-3E11942D0B92}" presName="hierChild4" presStyleCnt="0"/>
      <dgm:spPr/>
    </dgm:pt>
    <dgm:pt modelId="{218A0746-6089-4F87-89A3-1805A97DDF75}" type="pres">
      <dgm:prSet presAssocID="{818A6620-30B2-4211-83AF-3E11942D0B92}" presName="hierChild5" presStyleCnt="0"/>
      <dgm:spPr/>
    </dgm:pt>
    <dgm:pt modelId="{4CE79D42-0209-4E3B-9AEA-C3DAE54B63FC}" type="pres">
      <dgm:prSet presAssocID="{6AFCC2B5-7EDF-48FF-ADBF-20A936A3ADF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C2B2E69-6EEA-47A2-B2FC-6B6FBD6F8DD3}" type="pres">
      <dgm:prSet presAssocID="{5F746139-91EE-4AF5-BF44-FD8B8C83222A}" presName="hierRoot2" presStyleCnt="0">
        <dgm:presLayoutVars>
          <dgm:hierBranch val="init"/>
        </dgm:presLayoutVars>
      </dgm:prSet>
      <dgm:spPr/>
    </dgm:pt>
    <dgm:pt modelId="{91109297-807A-4E66-9942-FAAB1161E3FE}" type="pres">
      <dgm:prSet presAssocID="{5F746139-91EE-4AF5-BF44-FD8B8C83222A}" presName="rootComposite" presStyleCnt="0"/>
      <dgm:spPr/>
    </dgm:pt>
    <dgm:pt modelId="{C64E909F-BB6C-4C4D-8445-97E90EB8562B}" type="pres">
      <dgm:prSet presAssocID="{5F746139-91EE-4AF5-BF44-FD8B8C83222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5C470-BD40-4601-9EC5-103085A8D38A}" type="pres">
      <dgm:prSet presAssocID="{5F746139-91EE-4AF5-BF44-FD8B8C83222A}" presName="rootConnector" presStyleLbl="node2" presStyleIdx="2" presStyleCnt="3"/>
      <dgm:spPr/>
      <dgm:t>
        <a:bodyPr/>
        <a:lstStyle/>
        <a:p>
          <a:endParaRPr lang="en-US"/>
        </a:p>
      </dgm:t>
    </dgm:pt>
    <dgm:pt modelId="{54ABB8BB-BB66-421B-9390-81DBD76CA6E8}" type="pres">
      <dgm:prSet presAssocID="{5F746139-91EE-4AF5-BF44-FD8B8C83222A}" presName="hierChild4" presStyleCnt="0"/>
      <dgm:spPr/>
    </dgm:pt>
    <dgm:pt modelId="{FE4945A0-2747-4AE1-90EA-C6ADB8AD8998}" type="pres">
      <dgm:prSet presAssocID="{5F746139-91EE-4AF5-BF44-FD8B8C83222A}" presName="hierChild5" presStyleCnt="0"/>
      <dgm:spPr/>
    </dgm:pt>
    <dgm:pt modelId="{E7207CEC-0E54-413E-9FA4-BC33FB6AD807}" type="pres">
      <dgm:prSet presAssocID="{CEFE2FE7-EF67-4308-BB52-AE5D906F7850}" presName="hierChild3" presStyleCnt="0"/>
      <dgm:spPr/>
    </dgm:pt>
  </dgm:ptLst>
  <dgm:cxnLst>
    <dgm:cxn modelId="{84AE3967-C5CB-40DC-8DF9-557A4C0D4B4E}" type="presOf" srcId="{818A6620-30B2-4211-83AF-3E11942D0B92}" destId="{D86BDAB0-3EDE-4B8E-8441-498FD25CED62}" srcOrd="0" destOrd="0" presId="urn:microsoft.com/office/officeart/2005/8/layout/orgChart1"/>
    <dgm:cxn modelId="{E590C2BA-0F04-43D0-AF41-325ECC66BD47}" srcId="{CEFE2FE7-EF67-4308-BB52-AE5D906F7850}" destId="{818A6620-30B2-4211-83AF-3E11942D0B92}" srcOrd="1" destOrd="0" parTransId="{EE1A6D68-215F-490A-AC39-265A80B1D813}" sibTransId="{1CD2D416-7EC2-4728-A3E5-9E3B529C91E0}"/>
    <dgm:cxn modelId="{0AF4D0C8-A1EB-473D-90C8-99A14EC97E5A}" srcId="{196DEEAA-CD79-47ED-894A-3983A5342AE8}" destId="{CEFE2FE7-EF67-4308-BB52-AE5D906F7850}" srcOrd="0" destOrd="0" parTransId="{208491AC-57D6-4CD6-B99E-7AD9BCAA56DE}" sibTransId="{1524DCEC-6D0A-4231-A9F6-9860D154D1D4}"/>
    <dgm:cxn modelId="{39524788-A7A7-4C55-986B-C485805475CB}" type="presOf" srcId="{559E4285-165D-4915-9ACB-86FEACFD6A69}" destId="{30E90DF5-645D-4E78-8163-33E73A3F4037}" srcOrd="0" destOrd="0" presId="urn:microsoft.com/office/officeart/2005/8/layout/orgChart1"/>
    <dgm:cxn modelId="{B2CE8DBD-B82B-452C-93E2-0FBC91B4185B}" type="presOf" srcId="{DB6201DB-522C-4539-B4DB-3D2F5DC440C6}" destId="{0AB353FC-1905-403A-808C-3FAA01B1EDAA}" srcOrd="1" destOrd="0" presId="urn:microsoft.com/office/officeart/2005/8/layout/orgChart1"/>
    <dgm:cxn modelId="{3D6CDDEE-970D-435A-9AE7-BF1D4BDCDC59}" srcId="{CEFE2FE7-EF67-4308-BB52-AE5D906F7850}" destId="{5F746139-91EE-4AF5-BF44-FD8B8C83222A}" srcOrd="2" destOrd="0" parTransId="{6AFCC2B5-7EDF-48FF-ADBF-20A936A3ADF5}" sibTransId="{DD45C363-D316-4A20-8C7B-F8BF48B00254}"/>
    <dgm:cxn modelId="{CBA1C533-3E39-46D0-9F16-86D93E0C0BED}" type="presOf" srcId="{CEFE2FE7-EF67-4308-BB52-AE5D906F7850}" destId="{C8B402CC-466B-4BD4-A207-773215D49DDD}" srcOrd="1" destOrd="0" presId="urn:microsoft.com/office/officeart/2005/8/layout/orgChart1"/>
    <dgm:cxn modelId="{4C44FC43-DEE1-48CA-BD1D-C85FA12C33A8}" type="presOf" srcId="{5F746139-91EE-4AF5-BF44-FD8B8C83222A}" destId="{C64E909F-BB6C-4C4D-8445-97E90EB8562B}" srcOrd="0" destOrd="0" presId="urn:microsoft.com/office/officeart/2005/8/layout/orgChart1"/>
    <dgm:cxn modelId="{57E1B375-A5AC-4B66-A02F-61401C9B8E54}" type="presOf" srcId="{196DEEAA-CD79-47ED-894A-3983A5342AE8}" destId="{7588F5B1-1D6D-4D53-93A4-0B4052B3A0EF}" srcOrd="0" destOrd="0" presId="urn:microsoft.com/office/officeart/2005/8/layout/orgChart1"/>
    <dgm:cxn modelId="{60C08154-2C97-4E09-B0FA-7A0C6EC9343A}" type="presOf" srcId="{EE1A6D68-215F-490A-AC39-265A80B1D813}" destId="{2664DA0B-8AE5-4034-855B-3F859494DF74}" srcOrd="0" destOrd="0" presId="urn:microsoft.com/office/officeart/2005/8/layout/orgChart1"/>
    <dgm:cxn modelId="{E7C27535-29E6-43BF-BD65-A249EBB10F6B}" type="presOf" srcId="{5F746139-91EE-4AF5-BF44-FD8B8C83222A}" destId="{0FB5C470-BD40-4601-9EC5-103085A8D38A}" srcOrd="1" destOrd="0" presId="urn:microsoft.com/office/officeart/2005/8/layout/orgChart1"/>
    <dgm:cxn modelId="{E6BDCF34-70C6-464F-9ED0-FBABD5323E09}" type="presOf" srcId="{DB6201DB-522C-4539-B4DB-3D2F5DC440C6}" destId="{F6935237-2470-42C9-9675-9C004D74071F}" srcOrd="0" destOrd="0" presId="urn:microsoft.com/office/officeart/2005/8/layout/orgChart1"/>
    <dgm:cxn modelId="{FA2DC22F-AA82-477A-B0F8-B4CD1568FDB3}" srcId="{CEFE2FE7-EF67-4308-BB52-AE5D906F7850}" destId="{DB6201DB-522C-4539-B4DB-3D2F5DC440C6}" srcOrd="0" destOrd="0" parTransId="{559E4285-165D-4915-9ACB-86FEACFD6A69}" sibTransId="{0BB6AB57-90D9-4204-BC3C-FF0B9FD59362}"/>
    <dgm:cxn modelId="{BD037E6A-270E-4C10-A0C6-CB5D957D2B3F}" type="presOf" srcId="{6AFCC2B5-7EDF-48FF-ADBF-20A936A3ADF5}" destId="{4CE79D42-0209-4E3B-9AEA-C3DAE54B63FC}" srcOrd="0" destOrd="0" presId="urn:microsoft.com/office/officeart/2005/8/layout/orgChart1"/>
    <dgm:cxn modelId="{229CA722-0E9F-472B-B41C-9EE8CC039B89}" type="presOf" srcId="{CEFE2FE7-EF67-4308-BB52-AE5D906F7850}" destId="{27524B68-B890-40D1-AFE0-0A1CAA0715AE}" srcOrd="0" destOrd="0" presId="urn:microsoft.com/office/officeart/2005/8/layout/orgChart1"/>
    <dgm:cxn modelId="{21AD13B6-ABAB-44CB-A9F0-E817488EEA7A}" type="presOf" srcId="{818A6620-30B2-4211-83AF-3E11942D0B92}" destId="{17E94D83-C944-4F49-ACDB-34916944EED1}" srcOrd="1" destOrd="0" presId="urn:microsoft.com/office/officeart/2005/8/layout/orgChart1"/>
    <dgm:cxn modelId="{0DB796DB-252E-427E-9CBB-61525DC14701}" type="presParOf" srcId="{7588F5B1-1D6D-4D53-93A4-0B4052B3A0EF}" destId="{93C8A782-155D-423A-A2C7-54A5C72E5C1E}" srcOrd="0" destOrd="0" presId="urn:microsoft.com/office/officeart/2005/8/layout/orgChart1"/>
    <dgm:cxn modelId="{97A73A91-C153-44DC-9E43-7DB518CDEBA7}" type="presParOf" srcId="{93C8A782-155D-423A-A2C7-54A5C72E5C1E}" destId="{A42EAD72-7810-4286-BEDA-7DD41687F6C4}" srcOrd="0" destOrd="0" presId="urn:microsoft.com/office/officeart/2005/8/layout/orgChart1"/>
    <dgm:cxn modelId="{F0CCCF6E-15B8-4799-9D61-81A385D08DCD}" type="presParOf" srcId="{A42EAD72-7810-4286-BEDA-7DD41687F6C4}" destId="{27524B68-B890-40D1-AFE0-0A1CAA0715AE}" srcOrd="0" destOrd="0" presId="urn:microsoft.com/office/officeart/2005/8/layout/orgChart1"/>
    <dgm:cxn modelId="{2AEE0976-0E2B-499F-8633-DAC4424DA9CE}" type="presParOf" srcId="{A42EAD72-7810-4286-BEDA-7DD41687F6C4}" destId="{C8B402CC-466B-4BD4-A207-773215D49DDD}" srcOrd="1" destOrd="0" presId="urn:microsoft.com/office/officeart/2005/8/layout/orgChart1"/>
    <dgm:cxn modelId="{47365976-8ABE-4CF0-92CE-1C4198866C5F}" type="presParOf" srcId="{93C8A782-155D-423A-A2C7-54A5C72E5C1E}" destId="{8B19C0B6-1335-4398-AEA8-19F6B2DA58D1}" srcOrd="1" destOrd="0" presId="urn:microsoft.com/office/officeart/2005/8/layout/orgChart1"/>
    <dgm:cxn modelId="{A86C55E6-4F70-406A-8751-57FB89451E86}" type="presParOf" srcId="{8B19C0B6-1335-4398-AEA8-19F6B2DA58D1}" destId="{30E90DF5-645D-4E78-8163-33E73A3F4037}" srcOrd="0" destOrd="0" presId="urn:microsoft.com/office/officeart/2005/8/layout/orgChart1"/>
    <dgm:cxn modelId="{E1638237-CE43-4A98-A380-93B5BC1891A1}" type="presParOf" srcId="{8B19C0B6-1335-4398-AEA8-19F6B2DA58D1}" destId="{95F96131-BD29-4B89-AEA7-92179B894C39}" srcOrd="1" destOrd="0" presId="urn:microsoft.com/office/officeart/2005/8/layout/orgChart1"/>
    <dgm:cxn modelId="{FED233AE-680C-434A-85F4-DABC12CB87F2}" type="presParOf" srcId="{95F96131-BD29-4B89-AEA7-92179B894C39}" destId="{F0937A3F-0620-4161-B390-015B0C7F10D5}" srcOrd="0" destOrd="0" presId="urn:microsoft.com/office/officeart/2005/8/layout/orgChart1"/>
    <dgm:cxn modelId="{15ADD5C5-397C-4769-B3B3-854DF6B91B2E}" type="presParOf" srcId="{F0937A3F-0620-4161-B390-015B0C7F10D5}" destId="{F6935237-2470-42C9-9675-9C004D74071F}" srcOrd="0" destOrd="0" presId="urn:microsoft.com/office/officeart/2005/8/layout/orgChart1"/>
    <dgm:cxn modelId="{BBD0AFD9-AE7E-4053-9B6A-45CF54EA9CD3}" type="presParOf" srcId="{F0937A3F-0620-4161-B390-015B0C7F10D5}" destId="{0AB353FC-1905-403A-808C-3FAA01B1EDAA}" srcOrd="1" destOrd="0" presId="urn:microsoft.com/office/officeart/2005/8/layout/orgChart1"/>
    <dgm:cxn modelId="{7D7EE029-756A-447E-A30C-8A4E68C547E0}" type="presParOf" srcId="{95F96131-BD29-4B89-AEA7-92179B894C39}" destId="{604C161A-2709-49C2-B5D8-AB024E1CE09D}" srcOrd="1" destOrd="0" presId="urn:microsoft.com/office/officeart/2005/8/layout/orgChart1"/>
    <dgm:cxn modelId="{C46489F2-12FF-44EE-829E-696EA7E1DC14}" type="presParOf" srcId="{95F96131-BD29-4B89-AEA7-92179B894C39}" destId="{0A19AB40-94EB-4CB8-8678-369F728E6C4E}" srcOrd="2" destOrd="0" presId="urn:microsoft.com/office/officeart/2005/8/layout/orgChart1"/>
    <dgm:cxn modelId="{854A1194-8583-4B27-A2A0-C8500758B334}" type="presParOf" srcId="{8B19C0B6-1335-4398-AEA8-19F6B2DA58D1}" destId="{2664DA0B-8AE5-4034-855B-3F859494DF74}" srcOrd="2" destOrd="0" presId="urn:microsoft.com/office/officeart/2005/8/layout/orgChart1"/>
    <dgm:cxn modelId="{2CA7A267-43AD-49AA-BCF9-0C34AE798A2A}" type="presParOf" srcId="{8B19C0B6-1335-4398-AEA8-19F6B2DA58D1}" destId="{8434238E-563D-40CC-BD8E-9D19FF664306}" srcOrd="3" destOrd="0" presId="urn:microsoft.com/office/officeart/2005/8/layout/orgChart1"/>
    <dgm:cxn modelId="{D2EA642A-3547-44BE-BA0F-99D7FF16D1A5}" type="presParOf" srcId="{8434238E-563D-40CC-BD8E-9D19FF664306}" destId="{A4E58481-0B6E-4474-B01F-22638C397E9D}" srcOrd="0" destOrd="0" presId="urn:microsoft.com/office/officeart/2005/8/layout/orgChart1"/>
    <dgm:cxn modelId="{D2A12E53-5639-43CF-90E6-0F7757BB62E8}" type="presParOf" srcId="{A4E58481-0B6E-4474-B01F-22638C397E9D}" destId="{D86BDAB0-3EDE-4B8E-8441-498FD25CED62}" srcOrd="0" destOrd="0" presId="urn:microsoft.com/office/officeart/2005/8/layout/orgChart1"/>
    <dgm:cxn modelId="{586BADF1-96F0-4897-A6D2-2F73183E8EEE}" type="presParOf" srcId="{A4E58481-0B6E-4474-B01F-22638C397E9D}" destId="{17E94D83-C944-4F49-ACDB-34916944EED1}" srcOrd="1" destOrd="0" presId="urn:microsoft.com/office/officeart/2005/8/layout/orgChart1"/>
    <dgm:cxn modelId="{F70089F2-BC45-4751-AEB3-37954A96FFBB}" type="presParOf" srcId="{8434238E-563D-40CC-BD8E-9D19FF664306}" destId="{7D412CF7-F197-4F74-AB08-2C78B9ED0AC9}" srcOrd="1" destOrd="0" presId="urn:microsoft.com/office/officeart/2005/8/layout/orgChart1"/>
    <dgm:cxn modelId="{5D9997EA-5928-469B-A646-8C2E11D225AC}" type="presParOf" srcId="{8434238E-563D-40CC-BD8E-9D19FF664306}" destId="{218A0746-6089-4F87-89A3-1805A97DDF75}" srcOrd="2" destOrd="0" presId="urn:microsoft.com/office/officeart/2005/8/layout/orgChart1"/>
    <dgm:cxn modelId="{8A89D4E6-2FF4-4B3F-BC30-F4571AD8A85D}" type="presParOf" srcId="{8B19C0B6-1335-4398-AEA8-19F6B2DA58D1}" destId="{4CE79D42-0209-4E3B-9AEA-C3DAE54B63FC}" srcOrd="4" destOrd="0" presId="urn:microsoft.com/office/officeart/2005/8/layout/orgChart1"/>
    <dgm:cxn modelId="{3D56FA52-D5AA-4B12-9428-E8B022E8B6CB}" type="presParOf" srcId="{8B19C0B6-1335-4398-AEA8-19F6B2DA58D1}" destId="{4C2B2E69-6EEA-47A2-B2FC-6B6FBD6F8DD3}" srcOrd="5" destOrd="0" presId="urn:microsoft.com/office/officeart/2005/8/layout/orgChart1"/>
    <dgm:cxn modelId="{0005E34F-2A5E-4383-A228-913FCC39BC6F}" type="presParOf" srcId="{4C2B2E69-6EEA-47A2-B2FC-6B6FBD6F8DD3}" destId="{91109297-807A-4E66-9942-FAAB1161E3FE}" srcOrd="0" destOrd="0" presId="urn:microsoft.com/office/officeart/2005/8/layout/orgChart1"/>
    <dgm:cxn modelId="{7BFA4C37-6233-4DA8-AC7B-BEDB684EA603}" type="presParOf" srcId="{91109297-807A-4E66-9942-FAAB1161E3FE}" destId="{C64E909F-BB6C-4C4D-8445-97E90EB8562B}" srcOrd="0" destOrd="0" presId="urn:microsoft.com/office/officeart/2005/8/layout/orgChart1"/>
    <dgm:cxn modelId="{5B53E26A-7585-4C08-8D2F-C13DBFB75AE3}" type="presParOf" srcId="{91109297-807A-4E66-9942-FAAB1161E3FE}" destId="{0FB5C470-BD40-4601-9EC5-103085A8D38A}" srcOrd="1" destOrd="0" presId="urn:microsoft.com/office/officeart/2005/8/layout/orgChart1"/>
    <dgm:cxn modelId="{61551162-A6B7-4576-8FBB-4423B339EA15}" type="presParOf" srcId="{4C2B2E69-6EEA-47A2-B2FC-6B6FBD6F8DD3}" destId="{54ABB8BB-BB66-421B-9390-81DBD76CA6E8}" srcOrd="1" destOrd="0" presId="urn:microsoft.com/office/officeart/2005/8/layout/orgChart1"/>
    <dgm:cxn modelId="{CAB633C9-CA5A-4F69-9B19-3A68E6BF706B}" type="presParOf" srcId="{4C2B2E69-6EEA-47A2-B2FC-6B6FBD6F8DD3}" destId="{FE4945A0-2747-4AE1-90EA-C6ADB8AD8998}" srcOrd="2" destOrd="0" presId="urn:microsoft.com/office/officeart/2005/8/layout/orgChart1"/>
    <dgm:cxn modelId="{F028AE94-A80C-4219-864E-A9A1003BD682}" type="presParOf" srcId="{93C8A782-155D-423A-A2C7-54A5C72E5C1E}" destId="{E7207CEC-0E54-413E-9FA4-BC33FB6AD807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3BBC0C-7597-43D0-9A02-8B90AE720E7B}">
      <dsp:nvSpPr>
        <dsp:cNvPr id="0" name=""/>
        <dsp:cNvSpPr/>
      </dsp:nvSpPr>
      <dsp:spPr>
        <a:xfrm>
          <a:off x="3352799" y="1880086"/>
          <a:ext cx="2625933" cy="62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403"/>
              </a:lnTo>
              <a:lnTo>
                <a:pt x="2625933" y="470403"/>
              </a:lnTo>
              <a:lnTo>
                <a:pt x="2625933" y="62231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59AAB-CAFC-4B3F-9AF1-05E3245E0E23}">
      <dsp:nvSpPr>
        <dsp:cNvPr id="0" name=""/>
        <dsp:cNvSpPr/>
      </dsp:nvSpPr>
      <dsp:spPr>
        <a:xfrm>
          <a:off x="3352799" y="1880086"/>
          <a:ext cx="875311" cy="62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403"/>
              </a:lnTo>
              <a:lnTo>
                <a:pt x="875311" y="470403"/>
              </a:lnTo>
              <a:lnTo>
                <a:pt x="875311" y="62231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B7518-F322-4D8A-959E-64555E1BF3FD}">
      <dsp:nvSpPr>
        <dsp:cNvPr id="0" name=""/>
        <dsp:cNvSpPr/>
      </dsp:nvSpPr>
      <dsp:spPr>
        <a:xfrm>
          <a:off x="2477488" y="1880086"/>
          <a:ext cx="875311" cy="622317"/>
        </a:xfrm>
        <a:custGeom>
          <a:avLst/>
          <a:gdLst/>
          <a:ahLst/>
          <a:cxnLst/>
          <a:rect l="0" t="0" r="0" b="0"/>
          <a:pathLst>
            <a:path>
              <a:moveTo>
                <a:pt x="875311" y="0"/>
              </a:moveTo>
              <a:lnTo>
                <a:pt x="875311" y="470403"/>
              </a:lnTo>
              <a:lnTo>
                <a:pt x="0" y="470403"/>
              </a:lnTo>
              <a:lnTo>
                <a:pt x="0" y="62231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7B84B-5EDE-4446-9B76-9AE3C68CEA80}">
      <dsp:nvSpPr>
        <dsp:cNvPr id="0" name=""/>
        <dsp:cNvSpPr/>
      </dsp:nvSpPr>
      <dsp:spPr>
        <a:xfrm>
          <a:off x="726866" y="1880086"/>
          <a:ext cx="2625933" cy="622317"/>
        </a:xfrm>
        <a:custGeom>
          <a:avLst/>
          <a:gdLst/>
          <a:ahLst/>
          <a:cxnLst/>
          <a:rect l="0" t="0" r="0" b="0"/>
          <a:pathLst>
            <a:path>
              <a:moveTo>
                <a:pt x="2625933" y="0"/>
              </a:moveTo>
              <a:lnTo>
                <a:pt x="2625933" y="470403"/>
              </a:lnTo>
              <a:lnTo>
                <a:pt x="0" y="470403"/>
              </a:lnTo>
              <a:lnTo>
                <a:pt x="0" y="62231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CD712-AC72-4FFA-8545-87E7B52D6C52}">
      <dsp:nvSpPr>
        <dsp:cNvPr id="0" name=""/>
        <dsp:cNvSpPr/>
      </dsp:nvSpPr>
      <dsp:spPr>
        <a:xfrm>
          <a:off x="2629402" y="1156688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JSP Elements</a:t>
          </a:r>
          <a:endParaRPr lang="en-US" sz="2400" kern="1200" dirty="0"/>
        </a:p>
      </dsp:txBody>
      <dsp:txXfrm>
        <a:off x="2629402" y="1156688"/>
        <a:ext cx="1446795" cy="723397"/>
      </dsp:txXfrm>
    </dsp:sp>
    <dsp:sp modelId="{C7098EC7-E664-41F4-97E3-AE11C8A793C1}">
      <dsp:nvSpPr>
        <dsp:cNvPr id="0" name=""/>
        <dsp:cNvSpPr/>
      </dsp:nvSpPr>
      <dsp:spPr>
        <a:xfrm>
          <a:off x="3468" y="2502403"/>
          <a:ext cx="1446795" cy="723397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Directives</a:t>
          </a:r>
          <a:endParaRPr lang="en-US" sz="2400" b="0" kern="1200" dirty="0" smtClean="0"/>
        </a:p>
      </dsp:txBody>
      <dsp:txXfrm>
        <a:off x="3468" y="2502403"/>
        <a:ext cx="1446795" cy="723397"/>
      </dsp:txXfrm>
    </dsp:sp>
    <dsp:sp modelId="{7C980379-90FA-49CD-92D5-BF26C01A0279}">
      <dsp:nvSpPr>
        <dsp:cNvPr id="0" name=""/>
        <dsp:cNvSpPr/>
      </dsp:nvSpPr>
      <dsp:spPr>
        <a:xfrm>
          <a:off x="1754091" y="2502403"/>
          <a:ext cx="1446795" cy="723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Actions</a:t>
          </a:r>
          <a:endParaRPr lang="en-US" sz="2400" b="0" kern="1200" dirty="0" smtClean="0"/>
        </a:p>
      </dsp:txBody>
      <dsp:txXfrm>
        <a:off x="1754091" y="2502403"/>
        <a:ext cx="1446795" cy="723397"/>
      </dsp:txXfrm>
    </dsp:sp>
    <dsp:sp modelId="{98DAD356-B9A4-4EE3-BC66-51653B199DBE}">
      <dsp:nvSpPr>
        <dsp:cNvPr id="0" name=""/>
        <dsp:cNvSpPr/>
      </dsp:nvSpPr>
      <dsp:spPr>
        <a:xfrm>
          <a:off x="3504713" y="2502403"/>
          <a:ext cx="1446795" cy="723397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Scripting</a:t>
          </a:r>
          <a:endParaRPr lang="en-US" sz="2400" b="0" kern="1200" dirty="0" smtClean="0"/>
        </a:p>
      </dsp:txBody>
      <dsp:txXfrm>
        <a:off x="3504713" y="2502403"/>
        <a:ext cx="1446795" cy="723397"/>
      </dsp:txXfrm>
    </dsp:sp>
    <dsp:sp modelId="{09A4C25D-C540-449D-820A-07B98DD95005}">
      <dsp:nvSpPr>
        <dsp:cNvPr id="0" name=""/>
        <dsp:cNvSpPr/>
      </dsp:nvSpPr>
      <dsp:spPr>
        <a:xfrm>
          <a:off x="5255335" y="2502403"/>
          <a:ext cx="1446795" cy="72339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Comments</a:t>
          </a:r>
          <a:endParaRPr lang="en-US" sz="2400" b="0" kern="1200" dirty="0" smtClean="0"/>
        </a:p>
      </dsp:txBody>
      <dsp:txXfrm>
        <a:off x="5255335" y="2502403"/>
        <a:ext cx="1446795" cy="7233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E79D42-0209-4E3B-9AEA-C3DAE54B63FC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4DA0B-8AE5-4034-855B-3F859494DF74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32"/>
              </a:lnTo>
              <a:lnTo>
                <a:pt x="69013" y="187132"/>
              </a:lnTo>
              <a:lnTo>
                <a:pt x="69013" y="3742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0DF5-645D-4E78-8163-33E73A3F4037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24B68-B890-40D1-AFE0-0A1CAA0715AE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Scripting Element</a:t>
          </a:r>
          <a:endParaRPr lang="en-US" sz="2900" kern="1200" dirty="0"/>
        </a:p>
      </dsp:txBody>
      <dsp:txXfrm>
        <a:off x="2156891" y="953758"/>
        <a:ext cx="1782216" cy="891108"/>
      </dsp:txXfrm>
    </dsp:sp>
    <dsp:sp modelId="{F6935237-2470-42C9-9675-9C004D74071F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Scriptlets</a:t>
          </a:r>
          <a:endParaRPr lang="en-US" sz="2900" kern="1200" dirty="0"/>
        </a:p>
      </dsp:txBody>
      <dsp:txXfrm>
        <a:off x="409" y="2219132"/>
        <a:ext cx="1782216" cy="891108"/>
      </dsp:txXfrm>
    </dsp:sp>
    <dsp:sp modelId="{D86BDAB0-3EDE-4B8E-8441-498FD25CED62}">
      <dsp:nvSpPr>
        <dsp:cNvPr id="0" name=""/>
        <dsp:cNvSpPr/>
      </dsp:nvSpPr>
      <dsp:spPr>
        <a:xfrm>
          <a:off x="2180185" y="2219132"/>
          <a:ext cx="1782216" cy="8911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Declaration</a:t>
          </a:r>
          <a:endParaRPr lang="en-US" sz="2900" b="0" kern="1200" dirty="0" smtClean="0"/>
        </a:p>
      </dsp:txBody>
      <dsp:txXfrm>
        <a:off x="2180185" y="2219132"/>
        <a:ext cx="1782216" cy="891108"/>
      </dsp:txXfrm>
    </dsp:sp>
    <dsp:sp modelId="{C64E909F-BB6C-4C4D-8445-97E90EB8562B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Expression</a:t>
          </a:r>
          <a:endParaRPr lang="en-US" sz="2900" b="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JSP Elements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631990"/>
            <a:ext cx="8382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Methods or variables are declared using </a:t>
            </a:r>
            <a:r>
              <a:rPr lang="en-US" sz="2000" dirty="0" smtClean="0">
                <a:solidFill>
                  <a:srgbClr val="00B050"/>
                </a:solidFill>
                <a:ea typeface="Arial Unicode MS" pitchFamily="34" charset="-128"/>
              </a:rPr>
              <a:t>&lt;%!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and </a:t>
            </a:r>
            <a:r>
              <a:rPr lang="en-US" sz="2000" dirty="0" smtClean="0">
                <a:solidFill>
                  <a:srgbClr val="00B050"/>
                </a:solidFill>
                <a:ea typeface="Arial Unicode MS" pitchFamily="34" charset="-128"/>
              </a:rPr>
              <a:t>%&gt;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delimiters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Syntax: </a:t>
            </a:r>
            <a:r>
              <a:rPr lang="en-US" sz="2000" b="0" dirty="0" smtClean="0">
                <a:solidFill>
                  <a:srgbClr val="00B050"/>
                </a:solidFill>
              </a:rPr>
              <a:t>&lt;%!</a:t>
            </a:r>
            <a:r>
              <a:rPr lang="en-US" sz="2000" b="0" dirty="0" smtClean="0">
                <a:solidFill>
                  <a:srgbClr val="92D050"/>
                </a:solidFill>
              </a:rPr>
              <a:t> </a:t>
            </a:r>
            <a:r>
              <a:rPr lang="en-US" sz="2000" b="0" dirty="0" smtClean="0">
                <a:solidFill>
                  <a:schemeClr val="accent6">
                    <a:lumMod val="75000"/>
                  </a:schemeClr>
                </a:solidFill>
              </a:rPr>
              <a:t>variable= 0;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B050"/>
                </a:solidFill>
              </a:rPr>
              <a:t>%&gt;</a:t>
            </a:r>
            <a:endParaRPr lang="en-US" sz="20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Example:   </a:t>
            </a:r>
            <a:r>
              <a:rPr lang="en-US" sz="2000" b="0" dirty="0" smtClean="0"/>
              <a:t>This declares a variable count as int and set value 10.</a:t>
            </a:r>
          </a:p>
          <a:p>
            <a:pPr marL="741363" lvl="1" indent="173038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>
                <a:solidFill>
                  <a:srgbClr val="00B050"/>
                </a:solidFill>
              </a:rPr>
              <a:t>&lt;%!</a:t>
            </a:r>
            <a:r>
              <a:rPr lang="en-US" sz="2000" b="0" dirty="0" smtClean="0">
                <a:solidFill>
                  <a:srgbClr val="92D050"/>
                </a:solidFill>
              </a:rPr>
              <a:t> </a:t>
            </a:r>
            <a:r>
              <a:rPr lang="en-US" sz="2000" b="0" dirty="0" smtClean="0">
                <a:solidFill>
                  <a:schemeClr val="accent6">
                    <a:lumMod val="75000"/>
                  </a:schemeClr>
                </a:solidFill>
              </a:rPr>
              <a:t>int count= 10;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B050"/>
                </a:solidFill>
              </a:rPr>
              <a:t>%&gt;</a:t>
            </a:r>
            <a:endParaRPr lang="en-US" sz="2000" b="0" dirty="0" smtClean="0"/>
          </a:p>
          <a:p>
            <a:pPr lvl="0">
              <a:lnSpc>
                <a:spcPct val="150000"/>
              </a:lnSpc>
              <a:spcBef>
                <a:spcPts val="1200"/>
              </a:spcBef>
            </a:pPr>
            <a:endParaRPr lang="en-US" sz="2000" b="0" dirty="0" smtClean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676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0238" marR="0" lvl="0" indent="-393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</a:rPr>
              <a:t>Used to write dynamic content back to the client browser.</a:t>
            </a:r>
          </a:p>
          <a:p>
            <a:pPr marL="630238" marR="0" lvl="0" indent="-393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Used in place of </a:t>
            </a:r>
            <a:r>
              <a:rPr lang="en-US" sz="2000" i="1" dirty="0" err="1" smtClean="0">
                <a:solidFill>
                  <a:srgbClr val="000000"/>
                </a:solidFill>
                <a:ea typeface="Arial Unicode MS" pitchFamily="34" charset="-128"/>
              </a:rPr>
              <a:t>out.print</a:t>
            </a:r>
            <a:r>
              <a:rPr lang="en-US" sz="2000" i="1" dirty="0" smtClean="0">
                <a:solidFill>
                  <a:srgbClr val="000000"/>
                </a:solidFill>
                <a:ea typeface="Arial Unicode MS" pitchFamily="34" charset="-128"/>
              </a:rPr>
              <a:t>() 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method.</a:t>
            </a:r>
          </a:p>
          <a:p>
            <a:pPr marL="630238" marR="0" lvl="0" indent="-393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</a:rPr>
              <a:t>Only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</a:rPr>
              <a:t> expressions are supported inside the tag. 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Declarations of methods and variables is </a:t>
            </a:r>
            <a:r>
              <a:rPr lang="en-US" sz="2000" dirty="0" smtClean="0">
                <a:solidFill>
                  <a:srgbClr val="000000"/>
                </a:solidFill>
                <a:ea typeface="Arial Unicode MS" pitchFamily="34" charset="-128"/>
              </a:rPr>
              <a:t>not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possible inside this tag.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</a:endParaRPr>
          </a:p>
          <a:p>
            <a:pPr marL="630238" marR="0" lvl="0" indent="-393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During translation the return type of expression goes as argument into </a:t>
            </a:r>
            <a:r>
              <a:rPr lang="en-US" sz="2000" i="1" dirty="0" err="1" smtClean="0">
                <a:solidFill>
                  <a:srgbClr val="000000"/>
                </a:solidFill>
                <a:ea typeface="Arial Unicode MS" pitchFamily="34" charset="-128"/>
              </a:rPr>
              <a:t>out.print</a:t>
            </a:r>
            <a:r>
              <a:rPr lang="en-US" sz="2000" i="1" dirty="0" smtClean="0">
                <a:solidFill>
                  <a:srgbClr val="000000"/>
                </a:solidFill>
                <a:ea typeface="Arial Unicode MS" pitchFamily="34" charset="-128"/>
              </a:rPr>
              <a:t>() 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method.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</a:endParaRPr>
          </a:p>
          <a:p>
            <a:pPr marL="630238" marR="0" lvl="0" indent="-393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b="0" baseline="0" dirty="0" smtClean="0">
                <a:solidFill>
                  <a:srgbClr val="000000"/>
                </a:solidFill>
                <a:ea typeface="Arial Unicode MS" pitchFamily="34" charset="-128"/>
              </a:rPr>
              <a:t>Expression should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ea typeface="Arial Unicode MS" pitchFamily="34" charset="-128"/>
              </a:rPr>
              <a:t>not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be ended with a semicolon (</a:t>
            </a:r>
            <a:r>
              <a:rPr lang="en-US" sz="2000" dirty="0" smtClean="0">
                <a:solidFill>
                  <a:srgbClr val="000000"/>
                </a:solidFill>
                <a:ea typeface="Arial Unicode MS" pitchFamily="34" charset="-128"/>
              </a:rPr>
              <a:t>;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) since semicolon are automatically added during translation.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Expressions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771095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Expressions are Embedded in </a:t>
            </a:r>
            <a:r>
              <a:rPr lang="en-US" sz="2000" dirty="0" smtClean="0">
                <a:solidFill>
                  <a:srgbClr val="00B050"/>
                </a:solidFill>
                <a:ea typeface="Arial Unicode MS" pitchFamily="34" charset="-128"/>
              </a:rPr>
              <a:t>&lt;%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= and </a:t>
            </a:r>
            <a:r>
              <a:rPr lang="en-US" sz="2000" dirty="0" smtClean="0">
                <a:solidFill>
                  <a:srgbClr val="00B050"/>
                </a:solidFill>
                <a:ea typeface="Arial Unicode MS" pitchFamily="34" charset="-128"/>
              </a:rPr>
              <a:t>%&gt;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delimiters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Syntax:  </a:t>
            </a:r>
            <a:r>
              <a:rPr lang="en-US" sz="2000" dirty="0" smtClean="0">
                <a:solidFill>
                  <a:srgbClr val="00B050"/>
                </a:solidFill>
              </a:rPr>
              <a:t>&lt;%= </a:t>
            </a:r>
            <a:r>
              <a:rPr lang="en-US" sz="2000" b="0" dirty="0" smtClean="0">
                <a:solidFill>
                  <a:schemeClr val="accent6">
                    <a:lumMod val="75000"/>
                  </a:schemeClr>
                </a:solidFill>
              </a:rPr>
              <a:t>expression 1 </a:t>
            </a:r>
            <a:r>
              <a:rPr lang="en-US" sz="2000" dirty="0" smtClean="0">
                <a:solidFill>
                  <a:srgbClr val="00B050"/>
                </a:solidFill>
              </a:rPr>
              <a:t>%&gt;</a:t>
            </a:r>
            <a:endParaRPr lang="en-US" sz="20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Example: </a:t>
            </a:r>
            <a:r>
              <a:rPr lang="en-US" sz="2000" b="0" dirty="0" smtClean="0"/>
              <a:t>To print the date dynamically for each client request.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&lt;HTML&gt;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&lt;BODY&gt; Hello!  The time is now </a:t>
            </a:r>
            <a:r>
              <a:rPr lang="en-US" sz="2000" dirty="0" smtClean="0">
                <a:solidFill>
                  <a:srgbClr val="00B050"/>
                </a:solidFill>
              </a:rPr>
              <a:t>&lt;%= </a:t>
            </a:r>
            <a:r>
              <a:rPr lang="en-US" sz="2000" b="0" dirty="0" smtClean="0">
                <a:solidFill>
                  <a:schemeClr val="accent6">
                    <a:lumMod val="75000"/>
                  </a:schemeClr>
                </a:solidFill>
              </a:rPr>
              <a:t>new </a:t>
            </a:r>
            <a:r>
              <a:rPr lang="en-US" sz="2000" b="0" dirty="0" err="1" smtClean="0">
                <a:solidFill>
                  <a:schemeClr val="accent6">
                    <a:lumMod val="75000"/>
                  </a:schemeClr>
                </a:solidFill>
              </a:rPr>
              <a:t>java.util.Date</a:t>
            </a:r>
            <a:r>
              <a:rPr lang="en-US" sz="2000" b="0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b="0" dirty="0" smtClean="0">
                <a:solidFill>
                  <a:srgbClr val="00B050"/>
                </a:solidFill>
              </a:rPr>
              <a:t>%&gt;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&lt;/BODY&gt;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&lt;/HTML&gt;</a:t>
            </a:r>
            <a:endParaRPr lang="en-US" sz="2000" b="0" dirty="0" smtClean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5083314"/>
            <a:ext cx="69342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date expression will be evaluated and the current date will be printed in the HTML rendered.</a:t>
            </a:r>
            <a:endParaRPr lang="en-US" sz="2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5943600" y="4572000"/>
            <a:ext cx="228600" cy="4572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9144000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900" b="0" dirty="0" smtClean="0"/>
              <a:t>There are two type of comments supported by JSP</a:t>
            </a:r>
          </a:p>
          <a:p>
            <a:pPr marL="568325" indent="-395288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1900" dirty="0" smtClean="0"/>
              <a:t>HTML comment </a:t>
            </a:r>
          </a:p>
          <a:p>
            <a:pPr marL="741363" indent="-568325">
              <a:lnSpc>
                <a:spcPct val="150000"/>
              </a:lnSpc>
              <a:spcBef>
                <a:spcPts val="1200"/>
              </a:spcBef>
            </a:pPr>
            <a:r>
              <a:rPr lang="en-US" sz="1900" b="0" dirty="0" smtClean="0"/>
              <a:t>             </a:t>
            </a:r>
            <a:r>
              <a:rPr lang="en-US" sz="1900" b="0" dirty="0" smtClean="0">
                <a:solidFill>
                  <a:srgbClr val="00B050"/>
                </a:solidFill>
              </a:rPr>
              <a:t> &lt;!-- </a:t>
            </a:r>
            <a:r>
              <a:rPr lang="en-US" sz="1900" b="0" dirty="0" smtClean="0">
                <a:solidFill>
                  <a:srgbClr val="7030A0"/>
                </a:solidFill>
              </a:rPr>
              <a:t>This is a comment </a:t>
            </a:r>
            <a:r>
              <a:rPr lang="en-US" sz="1900" b="0" dirty="0" smtClean="0">
                <a:solidFill>
                  <a:srgbClr val="00B050"/>
                </a:solidFill>
              </a:rPr>
              <a:t>--!&gt;</a:t>
            </a:r>
          </a:p>
          <a:p>
            <a:pPr marL="803275" indent="-630238">
              <a:lnSpc>
                <a:spcPct val="150000"/>
              </a:lnSpc>
              <a:spcBef>
                <a:spcPts val="1200"/>
              </a:spcBef>
            </a:pPr>
            <a:r>
              <a:rPr lang="en-US" sz="1900" dirty="0" smtClean="0"/>
              <a:t>2</a:t>
            </a:r>
            <a:r>
              <a:rPr lang="en-US" sz="1900" b="0" dirty="0" smtClean="0"/>
              <a:t>. </a:t>
            </a:r>
            <a:r>
              <a:rPr lang="en-US" sz="1900" dirty="0" smtClean="0"/>
              <a:t> JSP Comment</a:t>
            </a:r>
          </a:p>
          <a:p>
            <a:pPr marL="342900" indent="571500">
              <a:lnSpc>
                <a:spcPct val="150000"/>
              </a:lnSpc>
              <a:spcBef>
                <a:spcPts val="1200"/>
              </a:spcBef>
            </a:pPr>
            <a:r>
              <a:rPr lang="en-US" sz="1900" b="0" dirty="0" smtClean="0">
                <a:solidFill>
                  <a:srgbClr val="00B050"/>
                </a:solidFill>
              </a:rPr>
              <a:t>&lt;%--</a:t>
            </a:r>
            <a:r>
              <a:rPr lang="en-US" sz="1900" b="0" dirty="0" smtClean="0">
                <a:solidFill>
                  <a:srgbClr val="7030A0"/>
                </a:solidFill>
              </a:rPr>
              <a:t> This is a comment </a:t>
            </a:r>
            <a:r>
              <a:rPr lang="en-US" sz="1900" b="0" dirty="0" smtClean="0">
                <a:solidFill>
                  <a:srgbClr val="00B050"/>
                </a:solidFill>
              </a:rPr>
              <a:t>--%&gt;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b="0" dirty="0" smtClean="0"/>
              <a:t>HTML comments are passed during the translation phase and hence </a:t>
            </a:r>
            <a:r>
              <a:rPr lang="en-US" sz="1900" i="1" dirty="0" smtClean="0"/>
              <a:t>can be viewed</a:t>
            </a:r>
            <a:r>
              <a:rPr lang="en-US" sz="1900" b="0" dirty="0" smtClean="0"/>
              <a:t> in the page source in the  browser. 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b="0" dirty="0" smtClean="0"/>
              <a:t>JSP comments are converted to normal java comments during the translation process and </a:t>
            </a:r>
            <a:r>
              <a:rPr lang="en-US" sz="1900" i="1" dirty="0" smtClean="0"/>
              <a:t>will not appear</a:t>
            </a:r>
            <a:r>
              <a:rPr lang="en-US" sz="1900" b="0" dirty="0" smtClean="0"/>
              <a:t> in the output page source.</a:t>
            </a:r>
            <a:endParaRPr lang="en-US" sz="19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 - </a:t>
            </a:r>
            <a:r>
              <a:rPr lang="en-US" sz="3200" dirty="0" err="1" smtClean="0"/>
              <a:t>Scriptlet</a:t>
            </a:r>
            <a:r>
              <a:rPr lang="en-US" sz="3200" dirty="0" smtClean="0"/>
              <a:t> elements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This is a demo to familiarize the scripting elements that are used in JSP.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We will create a JSP page called </a:t>
            </a:r>
            <a:r>
              <a:rPr lang="en-US" sz="2000" dirty="0" smtClean="0"/>
              <a:t>sample.jsp</a:t>
            </a:r>
            <a:r>
              <a:rPr lang="en-US" sz="2000" b="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The page should calculate the number of users visiting the page and should print the value in the screen.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JSP page should use the following Scriptlets elements to </a:t>
            </a:r>
          </a:p>
          <a:p>
            <a:pPr marL="8032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smtClean="0"/>
              <a:t>Declaration tags – </a:t>
            </a:r>
            <a:r>
              <a:rPr lang="en-US" sz="2000" b="0" dirty="0" smtClean="0"/>
              <a:t>for declaring methods and counter variable.</a:t>
            </a:r>
          </a:p>
          <a:p>
            <a:pPr marL="8032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err="1" smtClean="0"/>
              <a:t>Scriptlet</a:t>
            </a:r>
            <a:r>
              <a:rPr lang="en-US" sz="2000" i="1" dirty="0" smtClean="0"/>
              <a:t> tag –</a:t>
            </a:r>
            <a:r>
              <a:rPr lang="en-US" sz="2000" b="0" dirty="0" smtClean="0"/>
              <a:t> Logic for incrementing counters.</a:t>
            </a:r>
          </a:p>
          <a:p>
            <a:pPr marL="8032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smtClean="0"/>
              <a:t>Expression Tags –</a:t>
            </a:r>
            <a:r>
              <a:rPr lang="en-US" sz="2000" b="0" dirty="0" smtClean="0"/>
              <a:t> For printing the counter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Hand- Step 1 Create sample.jsp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71725"/>
            <a:ext cx="7772400" cy="3800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685800" y="1657290"/>
            <a:ext cx="7467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page should be designed to produce the following output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Hand- Step 1 Create sample.jsp (Cont)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78295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Brace 11"/>
          <p:cNvSpPr/>
          <p:nvPr/>
        </p:nvSpPr>
        <p:spPr>
          <a:xfrm>
            <a:off x="2286000" y="2819400"/>
            <a:ext cx="228600" cy="8382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7000" y="2819400"/>
            <a:ext cx="3048000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Declaration Tag for declaring the count variable and the method to increment the counter. 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572000" y="4267200"/>
            <a:ext cx="228600" cy="8382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4353580"/>
            <a:ext cx="2209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Scriptlets Tag for incrementing the counter.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5410200"/>
            <a:ext cx="4572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Prints the value using Expression tag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676400" y="5562600"/>
            <a:ext cx="1371600" cy="14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5867400"/>
            <a:ext cx="4572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Increments the local variable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1828800" y="5791200"/>
            <a:ext cx="1143000" cy="2300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0" y="2971800"/>
            <a:ext cx="26670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Also define a local variable to see the difference between variables declared within </a:t>
            </a:r>
            <a:r>
              <a:rPr lang="en-US" sz="1400" b="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scriptlet</a:t>
            </a:r>
            <a:r>
              <a:rPr lang="en-US" sz="1400" b="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tag and declaration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822960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Step 1 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Deploy and run the application 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Step 2 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Invoke sample.jsp from the browser</a:t>
            </a:r>
          </a:p>
          <a:p>
            <a:pPr indent="850900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http://localhost:5000/JSPDemo/sample.jsp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Ensure that the context root and port number are correct and based on your machine.</a:t>
            </a:r>
            <a:endParaRPr lang="en-US" sz="20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- Deploy and Run  (cont)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581090"/>
            <a:ext cx="800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Refresh the browser and note the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400800" cy="323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4293275"/>
            <a:ext cx="81534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As you  refresh the browser the counter increments, but the local variable will always be zero.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Inference: 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Variable defined inside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scriptlet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are like method local variables once the method execution is complete the value stored would be lost.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Variables defined inside declaration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are like class level instance variables and values will be retained across user requests.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do you use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scriptlet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tag?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he</a:t>
            </a:r>
            <a:r>
              <a:rPr sz="2200" dirty="0" smtClean="0">
                <a:latin typeface="Arial" pitchFamily="34" charset="0"/>
                <a:cs typeface="Arial" pitchFamily="34" charset="0"/>
              </a:rPr>
              <a:t> difference between HTML &amp; JSP comments?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the difference between declaring variable inside </a:t>
            </a:r>
            <a:r>
              <a:rPr sz="2200" dirty="0" err="1" smtClean="0">
                <a:latin typeface="Arial" pitchFamily="34" charset="0"/>
                <a:cs typeface="Arial" pitchFamily="34" charset="0"/>
              </a:rPr>
              <a:t>scriplet</a:t>
            </a:r>
            <a:r>
              <a:rPr sz="2200" dirty="0" smtClean="0">
                <a:latin typeface="Arial" pitchFamily="34" charset="0"/>
                <a:cs typeface="Arial" pitchFamily="34" charset="0"/>
              </a:rPr>
              <a:t> and declaration tag?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he</a:t>
            </a:r>
            <a:r>
              <a:rPr sz="2200" dirty="0" smtClean="0">
                <a:latin typeface="Arial" pitchFamily="34" charset="0"/>
                <a:cs typeface="Arial" pitchFamily="34" charset="0"/>
              </a:rPr>
              <a:t> use of expression tag element?</a:t>
            </a:r>
          </a:p>
          <a:p>
            <a:pPr>
              <a:lnSpc>
                <a:spcPct val="15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12’th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JSP Elements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Types of JSP elements</a:t>
            </a: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JSP scripting elements</a:t>
            </a: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Elements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55802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SzPct val="95000"/>
              <a:defRPr/>
            </a:pPr>
            <a:r>
              <a:rPr lang="en-US" sz="2000" b="0" kern="0" dirty="0" smtClean="0"/>
              <a:t>There are four types of elements </a:t>
            </a:r>
            <a:r>
              <a:rPr lang="en-US" sz="2000" b="0" kern="0" smtClean="0"/>
              <a:t>in JSP</a:t>
            </a:r>
            <a:r>
              <a:rPr lang="en-US" sz="2000" b="0" kern="0" dirty="0" smtClean="0"/>
              <a:t>.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1651000"/>
          <a:ext cx="6705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5314890"/>
            <a:ext cx="6934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session we will focus only on scripting element.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Elements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53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i="1" dirty="0" smtClean="0"/>
              <a:t>Scripting element </a:t>
            </a:r>
            <a:r>
              <a:rPr lang="en-US" sz="2000" b="0" dirty="0" smtClean="0"/>
              <a:t>are used to embed java code in JSP files. 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There are three types of scripting elements,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Scriplet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z="1200" b="0" smtClean="0"/>
              <a:pPr>
                <a:defRPr/>
              </a:pPr>
              <a:t>7</a:t>
            </a:fld>
            <a:endParaRPr lang="en-US" sz="1200" b="0"/>
          </a:p>
        </p:txBody>
      </p:sp>
      <p:sp>
        <p:nvSpPr>
          <p:cNvPr id="5" name="Rectangle 4"/>
          <p:cNvSpPr/>
          <p:nvPr/>
        </p:nvSpPr>
        <p:spPr>
          <a:xfrm>
            <a:off x="76200" y="16764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Used to embed java code in JSP pages.</a:t>
            </a:r>
          </a:p>
          <a:p>
            <a:pPr marL="6302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Contents of JSP </a:t>
            </a:r>
            <a:r>
              <a:rPr lang="en-US" sz="2000" b="0" dirty="0" err="1" smtClean="0">
                <a:solidFill>
                  <a:srgbClr val="000000"/>
                </a:solidFill>
                <a:ea typeface="Arial Unicode MS" pitchFamily="34" charset="-128"/>
              </a:rPr>
              <a:t>scriptlet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goes into</a:t>
            </a:r>
            <a:r>
              <a:rPr lang="en-US" sz="2000" b="0" i="1" dirty="0" smtClean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sz="2000" i="1" dirty="0" smtClean="0"/>
              <a:t>_</a:t>
            </a:r>
            <a:r>
              <a:rPr lang="en-US" sz="2000" i="1" dirty="0" err="1" smtClean="0"/>
              <a:t>jspService</a:t>
            </a:r>
            <a:r>
              <a:rPr lang="en-US" sz="2000" i="1" dirty="0" smtClean="0"/>
              <a:t>()</a:t>
            </a:r>
            <a:r>
              <a:rPr lang="en-US" sz="2000" dirty="0" smtClean="0"/>
              <a:t> 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method during the translation phase.</a:t>
            </a:r>
          </a:p>
          <a:p>
            <a:pPr marL="6302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Code should comply with syntactical and semantic construct of java.</a:t>
            </a:r>
          </a:p>
          <a:p>
            <a:pPr marL="6302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Embedded between </a:t>
            </a:r>
            <a:r>
              <a:rPr lang="en-US" sz="2000" dirty="0" smtClean="0">
                <a:solidFill>
                  <a:srgbClr val="000000"/>
                </a:solidFill>
                <a:ea typeface="Arial Unicode MS" pitchFamily="34" charset="-128"/>
              </a:rPr>
              <a:t>&lt;% and %&gt; 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delimiters.</a:t>
            </a:r>
          </a:p>
          <a:p>
            <a:pPr marL="630238" indent="-519113">
              <a:lnSpc>
                <a:spcPct val="150000"/>
              </a:lnSpc>
              <a:spcBef>
                <a:spcPts val="1200"/>
              </a:spcBef>
            </a:pPr>
            <a:endParaRPr lang="en-US" sz="2000" b="0" dirty="0" smtClean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</a:t>
            </a:r>
            <a:r>
              <a:rPr lang="en-US" dirty="0" err="1" smtClean="0"/>
              <a:t>Scriplet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7162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sz="2000" i="1" dirty="0" err="1" smtClean="0">
                <a:solidFill>
                  <a:srgbClr val="000000"/>
                </a:solidFill>
                <a:ea typeface="Arial Unicode MS" pitchFamily="34" charset="-128"/>
              </a:rPr>
              <a:t>Scriplets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are embedded between </a:t>
            </a:r>
            <a:r>
              <a:rPr lang="en-US" sz="2000" dirty="0" smtClean="0">
                <a:solidFill>
                  <a:srgbClr val="00B050"/>
                </a:solidFill>
                <a:ea typeface="Arial Unicode MS" pitchFamily="34" charset="-128"/>
              </a:rPr>
              <a:t>&lt;%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and </a:t>
            </a:r>
            <a:r>
              <a:rPr lang="en-US" sz="2000" dirty="0" smtClean="0">
                <a:solidFill>
                  <a:srgbClr val="00B050"/>
                </a:solidFill>
                <a:ea typeface="Arial Unicode MS" pitchFamily="34" charset="-128"/>
              </a:rPr>
              <a:t>%&gt;</a:t>
            </a: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 delimiters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1200"/>
              </a:spcBef>
              <a:buSzPct val="95000"/>
              <a:defRPr/>
            </a:pPr>
            <a:r>
              <a:rPr lang="en-US" sz="2000" kern="0" dirty="0" smtClean="0"/>
              <a:t>Syntax: </a:t>
            </a:r>
            <a:r>
              <a:rPr lang="en-US" sz="2000" kern="0" dirty="0" smtClean="0">
                <a:solidFill>
                  <a:srgbClr val="00B050"/>
                </a:solidFill>
              </a:rPr>
              <a:t>&lt;%</a:t>
            </a:r>
            <a:r>
              <a:rPr lang="en-US" sz="2000" b="0" kern="0" dirty="0" smtClean="0"/>
              <a:t> </a:t>
            </a: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Java code goes in here</a:t>
            </a:r>
            <a:r>
              <a:rPr lang="en-US" sz="2000" kern="0" dirty="0" smtClean="0">
                <a:solidFill>
                  <a:srgbClr val="00B050"/>
                </a:solidFill>
              </a:rPr>
              <a:t>%&gt; </a:t>
            </a:r>
            <a:r>
              <a:rPr lang="en-US" sz="2000" b="0" kern="0" dirty="0" smtClean="0"/>
              <a:t> </a:t>
            </a:r>
          </a:p>
          <a:p>
            <a:pPr marL="1084263" lvl="0" indent="-1020763" eaLnBrk="0" hangingPunct="0">
              <a:lnSpc>
                <a:spcPct val="150000"/>
              </a:lnSpc>
              <a:spcBef>
                <a:spcPts val="1200"/>
              </a:spcBef>
              <a:buSzPct val="95000"/>
              <a:defRPr/>
            </a:pPr>
            <a:r>
              <a:rPr lang="en-US" sz="2000" kern="0" dirty="0" smtClean="0"/>
              <a:t>Example:</a:t>
            </a:r>
            <a:r>
              <a:rPr lang="en-US" sz="2000" b="0" kern="0" dirty="0" smtClean="0"/>
              <a:t> To print a variable value,</a:t>
            </a:r>
            <a:br>
              <a:rPr lang="en-US" sz="2000" b="0" kern="0" dirty="0" smtClean="0"/>
            </a:br>
            <a:r>
              <a:rPr lang="en-US" sz="2000" kern="0" dirty="0" smtClean="0">
                <a:solidFill>
                  <a:srgbClr val="00B050"/>
                </a:solidFill>
              </a:rPr>
              <a:t>&lt;% </a:t>
            </a:r>
            <a:r>
              <a:rPr lang="en-US" sz="2000" b="0" kern="0" dirty="0" smtClean="0"/>
              <a:t/>
            </a:r>
            <a:br>
              <a:rPr lang="en-US" sz="2000" b="0" kern="0" dirty="0" smtClean="0"/>
            </a:br>
            <a:r>
              <a:rPr lang="en-US" sz="2000" b="0" kern="0" dirty="0" smtClean="0"/>
              <a:t>        </a:t>
            </a: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sz="2000" b="0" kern="0" dirty="0" smtClean="0">
                <a:solidFill>
                  <a:srgbClr val="0070C0"/>
                </a:solidFill>
              </a:rPr>
              <a:t>username</a:t>
            </a: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 = "</a:t>
            </a:r>
            <a:r>
              <a:rPr lang="en-US" sz="2000" b="0" kern="0" dirty="0" err="1" smtClean="0">
                <a:solidFill>
                  <a:srgbClr val="7030A0"/>
                </a:solidFill>
              </a:rPr>
              <a:t>visualbuilder</a:t>
            </a: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" ; </a:t>
            </a:r>
            <a:b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US" sz="2000" b="0" kern="0" dirty="0" err="1" smtClean="0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 ( </a:t>
            </a:r>
            <a:r>
              <a:rPr lang="en-US" sz="2000" b="0" kern="0" dirty="0" smtClean="0">
                <a:solidFill>
                  <a:srgbClr val="0070C0"/>
                </a:solidFill>
              </a:rPr>
              <a:t>username</a:t>
            </a:r>
            <a:r>
              <a:rPr lang="en-US" sz="2000" b="0" kern="0" dirty="0" smtClean="0">
                <a:solidFill>
                  <a:schemeClr val="accent6">
                    <a:lumMod val="75000"/>
                  </a:schemeClr>
                </a:solidFill>
              </a:rPr>
              <a:t> ) ; </a:t>
            </a:r>
            <a:r>
              <a:rPr lang="en-US" sz="2000" b="0" kern="0" dirty="0" smtClean="0"/>
              <a:t/>
            </a:r>
            <a:br>
              <a:rPr lang="en-US" sz="2000" b="0" kern="0" dirty="0" smtClean="0"/>
            </a:br>
            <a:r>
              <a:rPr lang="en-US" sz="2000" kern="0" dirty="0" smtClean="0">
                <a:solidFill>
                  <a:srgbClr val="00B050"/>
                </a:solidFill>
              </a:rPr>
              <a:t>  %&gt; </a:t>
            </a:r>
          </a:p>
          <a:p>
            <a:pPr lvl="0">
              <a:spcBef>
                <a:spcPts val="1200"/>
              </a:spcBef>
            </a:pPr>
            <a:endParaRPr lang="en-US" sz="2000" b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Declarations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18288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6075" marR="0" lvl="0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</a:rPr>
              <a:t>Declarations are used to declare, define methods &amp; instance variables.</a:t>
            </a:r>
          </a:p>
          <a:p>
            <a:pPr marL="346075" marR="0" lvl="0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</a:rPr>
              <a:t>Declaration tag does not produce any output that is sent to client.</a:t>
            </a:r>
          </a:p>
          <a:p>
            <a:pPr marL="346075" marR="0" lvl="0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b="0" dirty="0" smtClean="0">
                <a:solidFill>
                  <a:srgbClr val="000000"/>
                </a:solidFill>
                <a:ea typeface="Arial Unicode MS" pitchFamily="34" charset="-128"/>
              </a:rPr>
              <a:t>The methods and classes declared will be translated as class level variables and methods during translation.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5B86A0-3B24-4A41-ACA5-5480E839D9B3}"/>
</file>

<file path=customXml/itemProps2.xml><?xml version="1.0" encoding="utf-8"?>
<ds:datastoreItem xmlns:ds="http://schemas.openxmlformats.org/officeDocument/2006/customXml" ds:itemID="{D6CE3420-51B5-45D0-AA94-470C87CA3DB9}"/>
</file>

<file path=customXml/itemProps3.xml><?xml version="1.0" encoding="utf-8"?>
<ds:datastoreItem xmlns:ds="http://schemas.openxmlformats.org/officeDocument/2006/customXml" ds:itemID="{6D2042C2-A9C3-41C8-A778-0CB8ECA6EC0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44580</TotalTime>
  <Words>888</Words>
  <Application>Microsoft Office PowerPoint</Application>
  <PresentationFormat>On-screen Show (4:3)</PresentationFormat>
  <Paragraphs>143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CATP_2.1</vt:lpstr>
      <vt:lpstr>Slide 1</vt:lpstr>
      <vt:lpstr>About the Author</vt:lpstr>
      <vt:lpstr>Slide 3</vt:lpstr>
      <vt:lpstr>Objectives</vt:lpstr>
      <vt:lpstr>JSP Elements Types</vt:lpstr>
      <vt:lpstr>Scripting Elements </vt:lpstr>
      <vt:lpstr>Scriplet Element</vt:lpstr>
      <vt:lpstr>How to Create a Scriplet</vt:lpstr>
      <vt:lpstr>Declarations Element</vt:lpstr>
      <vt:lpstr>How to Declare?</vt:lpstr>
      <vt:lpstr>Expression Element</vt:lpstr>
      <vt:lpstr>How to use Expressions ?</vt:lpstr>
      <vt:lpstr>Comments</vt:lpstr>
      <vt:lpstr>Lend a Hand  - Scriptlet elements</vt:lpstr>
      <vt:lpstr>Lend a Hand- Step 1 Create sample.jsp</vt:lpstr>
      <vt:lpstr>Lend a Hand- Step 1 Create sample.jsp (Cont)</vt:lpstr>
      <vt:lpstr>Lend a Hand - Deploy and Run</vt:lpstr>
      <vt:lpstr>Lend a Hand - Deploy and Run  (cont)</vt:lpstr>
      <vt:lpstr>Time To Reflect</vt:lpstr>
      <vt:lpstr>Slide 20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Elements</dc:title>
  <dc:creator>121246</dc:creator>
  <cp:lastModifiedBy>training</cp:lastModifiedBy>
  <cp:revision>2273</cp:revision>
  <dcterms:created xsi:type="dcterms:W3CDTF">2006-08-07T10:58:16Z</dcterms:created>
  <dcterms:modified xsi:type="dcterms:W3CDTF">2012-03-30T04:47:06Z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