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3" r:id="rId2"/>
    <p:sldMasterId id="2147483655" r:id="rId3"/>
    <p:sldMasterId id="2147483657" r:id="rId4"/>
    <p:sldMasterId id="2147483659" r:id="rId5"/>
    <p:sldMasterId id="2147483661" r:id="rId6"/>
    <p:sldMasterId id="2147483663" r:id="rId7"/>
    <p:sldMasterId id="2147483665" r:id="rId8"/>
  </p:sldMasterIdLst>
  <p:notesMasterIdLst>
    <p:notesMasterId r:id="rId52"/>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Lst>
  <p:sldSz cx="10693400" cy="7556500"/>
  <p:notesSz cx="10693400" cy="7556500"/>
  <p:embeddedFontLst>
    <p:embeddedFont>
      <p:font typeface="Calibri" pitchFamily="34" charset="0"/>
      <p:regular r:id="rId53"/>
      <p:bold r:id="rId54"/>
      <p:italic r:id="rId55"/>
      <p:boldItalic r:id="rId56"/>
    </p:embeddedFont>
    <p:embeddedFont>
      <p:font typeface="Noto Sans Symbols" charset="0"/>
      <p:regular r:id="rId57"/>
      <p:bold r:id="rId58"/>
    </p:embeddedFont>
    <p:embeddedFont>
      <p:font typeface="Arial Black" pitchFamily="34" charset="0"/>
      <p:bold r:id="rId59"/>
    </p:embeddedFont>
    <p:embeddedFont>
      <p:font typeface="Tahoma" pitchFamily="34" charset="0"/>
      <p:regular r:id="rId60"/>
      <p:bold r:id="rId61"/>
    </p:embeddedFont>
    <p:embeddedFont>
      <p:font typeface="Verdana" pitchFamily="34" charset="0"/>
      <p:regular r:id="rId62"/>
      <p:bold r:id="rId63"/>
      <p:italic r:id="rId64"/>
      <p:boldItalic r:id="rId65"/>
    </p:embeddedFont>
    <p:embeddedFont>
      <p:font typeface="Lucida Sans"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g5owdVc6puPyAvByTpZasLIpmF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5" y="-8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font" Target="fonts/font3.fntdata"/><Relationship Id="rId63" Type="http://schemas.openxmlformats.org/officeDocument/2006/relationships/font" Target="fonts/font11.fntdata"/><Relationship Id="rId68" Type="http://schemas.openxmlformats.org/officeDocument/2006/relationships/font" Target="fonts/font16.fntdata"/><Relationship Id="rId7" Type="http://schemas.openxmlformats.org/officeDocument/2006/relationships/slideMaster" Target="slideMasters/slideMaster7.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7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font" Target="fonts/font5.fntdata"/><Relationship Id="rId61" Type="http://schemas.openxmlformats.org/officeDocument/2006/relationships/font" Target="fonts/font9.fntdata"/><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font" Target="fonts/font2.fntdata"/><Relationship Id="rId62" Type="http://schemas.openxmlformats.org/officeDocument/2006/relationships/font" Target="fonts/font10.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69325" y="3589325"/>
            <a:ext cx="8554700" cy="34004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422793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54" name="Google Shape;154;p1: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13" name="Google Shape;213;p10: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31" name="Google Shape;231;p11: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37" name="Google Shape;237;p12: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45" name="Google Shape;245;p13: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4:notes"/>
          <p:cNvSpPr>
            <a:spLocks noGrp="1" noRot="1" noChangeAspect="1"/>
          </p:cNvSpPr>
          <p:nvPr>
            <p:ph type="sldImg" idx="2"/>
          </p:nvPr>
        </p:nvSpPr>
        <p:spPr>
          <a:xfrm>
            <a:off x="3341687" y="566737"/>
            <a:ext cx="4010025" cy="2833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1" name="Google Shape;251;p14:notes"/>
          <p:cNvSpPr txBox="1">
            <a:spLocks noGrp="1"/>
          </p:cNvSpPr>
          <p:nvPr>
            <p:ph type="body" idx="1"/>
          </p:nvPr>
        </p:nvSpPr>
        <p:spPr>
          <a:xfrm>
            <a:off x="1069975" y="3589337"/>
            <a:ext cx="8553450" cy="34004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endParaRPr sz="1800">
              <a:solidFill>
                <a:srgbClr val="FF0000"/>
              </a:solidFill>
              <a:latin typeface="Arial"/>
              <a:ea typeface="Arial"/>
              <a:cs typeface="Arial"/>
              <a:sym typeface="Arial"/>
            </a:endParaRPr>
          </a:p>
          <a:p>
            <a:pPr marL="0" marR="0" lvl="0" indent="0" algn="l" rtl="0">
              <a:spcBef>
                <a:spcPts val="0"/>
              </a:spcBef>
              <a:spcAft>
                <a:spcPts val="0"/>
              </a:spcAft>
              <a:buClr>
                <a:srgbClr val="FF0000"/>
              </a:buClr>
              <a:buSzPts val="1800"/>
              <a:buFont typeface="Arial"/>
              <a:buNone/>
            </a:pPr>
            <a:r>
              <a:rPr lang="en-US" sz="1800" b="1" u="sng">
                <a:solidFill>
                  <a:srgbClr val="FF0000"/>
                </a:solidFill>
                <a:latin typeface="Arial"/>
                <a:ea typeface="Arial"/>
                <a:cs typeface="Arial"/>
                <a:sym typeface="Arial"/>
              </a:rPr>
              <a:t>For the Trainers:</a:t>
            </a:r>
            <a:endParaRPr/>
          </a:p>
          <a:p>
            <a:pPr marL="0" marR="0" lvl="0" indent="0" algn="l" rtl="0">
              <a:spcBef>
                <a:spcPts val="0"/>
              </a:spcBef>
              <a:spcAft>
                <a:spcPts val="0"/>
              </a:spcAft>
              <a:buSzPts val="1800"/>
              <a:buFont typeface="Arial"/>
              <a:buNone/>
            </a:pPr>
            <a:endParaRPr sz="1800" b="1" u="sng">
              <a:solidFill>
                <a:srgbClr val="FF0000"/>
              </a:solidFill>
              <a:latin typeface="Arial"/>
              <a:ea typeface="Arial"/>
              <a:cs typeface="Arial"/>
              <a:sym typeface="Arial"/>
            </a:endParaRPr>
          </a:p>
          <a:p>
            <a:pPr marL="0" marR="0" lvl="0" indent="0" algn="l" rtl="0">
              <a:spcBef>
                <a:spcPts val="0"/>
              </a:spcBef>
              <a:spcAft>
                <a:spcPts val="0"/>
              </a:spcAft>
              <a:buSzPts val="1800"/>
              <a:buFont typeface="Arial"/>
              <a:buNone/>
            </a:pPr>
            <a:r>
              <a:rPr lang="en-US" sz="1800"/>
              <a:t>When we write and run a Java program, we are tapping the power of these four technologies.</a:t>
            </a:r>
            <a:endParaRPr/>
          </a:p>
          <a:p>
            <a:pPr marL="0" marR="0" lvl="0" indent="0" algn="l" rtl="0">
              <a:spcBef>
                <a:spcPts val="0"/>
              </a:spcBef>
              <a:spcAft>
                <a:spcPts val="0"/>
              </a:spcAft>
              <a:buNone/>
            </a:pPr>
            <a:endParaRPr sz="1800"/>
          </a:p>
        </p:txBody>
      </p:sp>
      <p:sp>
        <p:nvSpPr>
          <p:cNvPr id="252" name="Google Shape;252;p14:notes"/>
          <p:cNvSpPr txBox="1"/>
          <p:nvPr/>
        </p:nvSpPr>
        <p:spPr>
          <a:xfrm>
            <a:off x="6056312" y="7178675"/>
            <a:ext cx="4635500" cy="3762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5:notes"/>
          <p:cNvSpPr>
            <a:spLocks noGrp="1" noRot="1" noChangeAspect="1"/>
          </p:cNvSpPr>
          <p:nvPr>
            <p:ph type="sldImg" idx="2"/>
          </p:nvPr>
        </p:nvSpPr>
        <p:spPr>
          <a:xfrm>
            <a:off x="1838325" y="566737"/>
            <a:ext cx="7016750" cy="2833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1" name="Google Shape;261;p15:notes"/>
          <p:cNvSpPr txBox="1">
            <a:spLocks noGrp="1"/>
          </p:cNvSpPr>
          <p:nvPr>
            <p:ph type="body" idx="1"/>
          </p:nvPr>
        </p:nvSpPr>
        <p:spPr>
          <a:xfrm>
            <a:off x="1069975" y="3589337"/>
            <a:ext cx="8553450" cy="34004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endParaRPr sz="1800" b="1" u="sng"/>
          </a:p>
          <a:p>
            <a:pPr marL="0" marR="0" lvl="0" indent="0" algn="l" rtl="0">
              <a:spcBef>
                <a:spcPts val="0"/>
              </a:spcBef>
              <a:spcAft>
                <a:spcPts val="0"/>
              </a:spcAft>
              <a:buSzPts val="1800"/>
              <a:buFont typeface="Arial"/>
              <a:buNone/>
            </a:pPr>
            <a:r>
              <a:rPr lang="en-US" sz="1800" b="1" u="sng"/>
              <a:t>For the Trainer:</a:t>
            </a:r>
            <a:endParaRPr/>
          </a:p>
          <a:p>
            <a:pPr marL="0" marR="0" lvl="0" indent="0" algn="l" rtl="0">
              <a:spcBef>
                <a:spcPts val="0"/>
              </a:spcBef>
              <a:spcAft>
                <a:spcPts val="0"/>
              </a:spcAft>
              <a:buSzPts val="1800"/>
              <a:buFont typeface="Arial"/>
              <a:buNone/>
            </a:pPr>
            <a:endParaRPr sz="1800" b="1" u="sng"/>
          </a:p>
          <a:p>
            <a:pPr marL="0" marR="0" lvl="0" indent="0" algn="l" rtl="0">
              <a:spcBef>
                <a:spcPts val="0"/>
              </a:spcBef>
              <a:spcAft>
                <a:spcPts val="0"/>
              </a:spcAft>
              <a:buSzPts val="1800"/>
              <a:buFont typeface="Arial"/>
              <a:buNone/>
            </a:pPr>
            <a:r>
              <a:rPr lang="en-US" sz="1800"/>
              <a:t>The Java virtual machine is an abstract computer. Its specification defines certain features every Java virtual machine must have, but leaves many choices to the designers of each implementation. For example, although all Java virtual machines must be able to execute Java bytecodes, they may use any technique to execute them. Also, the specification is flexible enough to allow a Java virtual machine to be implemented either completely in software or to varying degrees in hardware. The flexible nature of the Java virtual machine's specification enables it to be implemented on a wide variety of computers and devices. </a:t>
            </a:r>
            <a:endParaRPr/>
          </a:p>
          <a:p>
            <a:pPr marL="0" marR="0" lvl="0" indent="0" algn="l" rtl="0">
              <a:spcBef>
                <a:spcPts val="0"/>
              </a:spcBef>
              <a:spcAft>
                <a:spcPts val="0"/>
              </a:spcAft>
              <a:buSzPts val="1800"/>
              <a:buFont typeface="Arial"/>
              <a:buNone/>
            </a:pPr>
            <a:r>
              <a:rPr lang="en-US" sz="1800"/>
              <a:t>A Java virtual machine's main job is to load class files and execute the bytecodes they contain. As you can see in Figure 1-3, the Java virtual machine contains a </a:t>
            </a:r>
            <a:r>
              <a:rPr lang="en-US" sz="1800" i="1"/>
              <a:t>class loader</a:t>
            </a:r>
            <a:r>
              <a:rPr lang="en-US" sz="1800"/>
              <a:t>, which loads class files from both the program and the Java API. Only those class files from the Java API that are actually needed by a running program are loaded into the virtual machine. The bytecodes are executed in an </a:t>
            </a:r>
            <a:r>
              <a:rPr lang="en-US" sz="1800" i="1"/>
              <a:t>execution engine</a:t>
            </a:r>
            <a:r>
              <a:rPr lang="en-US" sz="1800"/>
              <a:t>. </a:t>
            </a:r>
            <a:endParaRPr/>
          </a:p>
          <a:p>
            <a:pPr marL="0" marR="0" lvl="0" indent="0" algn="l" rtl="0">
              <a:spcBef>
                <a:spcPts val="0"/>
              </a:spcBef>
              <a:spcAft>
                <a:spcPts val="0"/>
              </a:spcAft>
              <a:buNone/>
            </a:pPr>
            <a:endParaRPr sz="1800"/>
          </a:p>
        </p:txBody>
      </p:sp>
      <p:sp>
        <p:nvSpPr>
          <p:cNvPr id="262" name="Google Shape;262;p15:notes"/>
          <p:cNvSpPr txBox="1"/>
          <p:nvPr/>
        </p:nvSpPr>
        <p:spPr>
          <a:xfrm>
            <a:off x="6056312" y="7178675"/>
            <a:ext cx="4635500" cy="3762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6:notes"/>
          <p:cNvSpPr>
            <a:spLocks noGrp="1" noRot="1" noChangeAspect="1"/>
          </p:cNvSpPr>
          <p:nvPr>
            <p:ph type="sldImg" idx="2"/>
          </p:nvPr>
        </p:nvSpPr>
        <p:spPr>
          <a:xfrm>
            <a:off x="3341687" y="566737"/>
            <a:ext cx="4010025" cy="2833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1" name="Google Shape;271;p16:notes"/>
          <p:cNvSpPr txBox="1">
            <a:spLocks noGrp="1"/>
          </p:cNvSpPr>
          <p:nvPr>
            <p:ph type="body" idx="1"/>
          </p:nvPr>
        </p:nvSpPr>
        <p:spPr>
          <a:xfrm>
            <a:off x="1069975" y="3589337"/>
            <a:ext cx="8553450" cy="34004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r>
              <a:rPr lang="en-US" sz="1800" b="1" u="sng"/>
              <a:t>For the Trainer:</a:t>
            </a:r>
            <a:endParaRPr/>
          </a:p>
          <a:p>
            <a:pPr marL="0" marR="0" lvl="0" indent="0" algn="l" rtl="0">
              <a:spcBef>
                <a:spcPts val="0"/>
              </a:spcBef>
              <a:spcAft>
                <a:spcPts val="0"/>
              </a:spcAft>
              <a:buSzPts val="1800"/>
              <a:buFont typeface="Arial"/>
              <a:buNone/>
            </a:pPr>
            <a:endParaRPr sz="1800" b="1" u="sng"/>
          </a:p>
          <a:p>
            <a:pPr marL="0" marR="0" lvl="0" indent="0" algn="l" rtl="0">
              <a:spcBef>
                <a:spcPts val="0"/>
              </a:spcBef>
              <a:spcAft>
                <a:spcPts val="0"/>
              </a:spcAft>
              <a:buSzPts val="1800"/>
              <a:buFont typeface="Arial"/>
              <a:buNone/>
            </a:pPr>
            <a:r>
              <a:rPr lang="en-US" sz="1800" b="1"/>
              <a:t>&lt;Explain as below&gt;</a:t>
            </a:r>
            <a:endParaRPr/>
          </a:p>
          <a:p>
            <a:pPr marL="0" marR="0" lvl="0" indent="0" algn="l" rtl="0">
              <a:spcBef>
                <a:spcPts val="0"/>
              </a:spcBef>
              <a:spcAft>
                <a:spcPts val="0"/>
              </a:spcAft>
              <a:buSzPts val="1800"/>
              <a:buFont typeface="Arial"/>
              <a:buNone/>
            </a:pPr>
            <a:r>
              <a:rPr lang="en-US" sz="1800"/>
              <a:t>Java platform is a package of JVM and Java API files. For each platform say linux or unix there would be different packages, each package would have a platform specific JVM and Java API.</a:t>
            </a:r>
            <a:endParaRPr/>
          </a:p>
          <a:p>
            <a:pPr marL="0" marR="0" lvl="0" indent="0" algn="l" rtl="0">
              <a:spcBef>
                <a:spcPts val="0"/>
              </a:spcBef>
              <a:spcAft>
                <a:spcPts val="0"/>
              </a:spcAft>
              <a:buSzPts val="1800"/>
              <a:buFont typeface="Arial"/>
              <a:buNone/>
            </a:pPr>
            <a:r>
              <a:rPr lang="en-US" sz="1800"/>
              <a:t>The java file once compiled can be moved to any OS running in any hardware. The execution engine will be specific to the platform which is specific to a hardware and software will take care of interpreting the byte code and transforming it to the platform specific native calls. So execution engine is the one which makes the java class portable to any underlying software and hardware.</a:t>
            </a:r>
            <a:endParaRPr/>
          </a:p>
        </p:txBody>
      </p:sp>
      <p:sp>
        <p:nvSpPr>
          <p:cNvPr id="272" name="Google Shape;272;p16:notes"/>
          <p:cNvSpPr txBox="1"/>
          <p:nvPr/>
        </p:nvSpPr>
        <p:spPr>
          <a:xfrm>
            <a:off x="6056312" y="7178675"/>
            <a:ext cx="4635500" cy="3762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7:notes"/>
          <p:cNvSpPr>
            <a:spLocks noGrp="1" noRot="1" noChangeAspect="1"/>
          </p:cNvSpPr>
          <p:nvPr>
            <p:ph type="sldImg" idx="2"/>
          </p:nvPr>
        </p:nvSpPr>
        <p:spPr>
          <a:xfrm>
            <a:off x="3341687" y="566737"/>
            <a:ext cx="4010025" cy="2833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3" name="Google Shape;293;p17:notes"/>
          <p:cNvSpPr txBox="1">
            <a:spLocks noGrp="1"/>
          </p:cNvSpPr>
          <p:nvPr>
            <p:ph type="body" idx="1"/>
          </p:nvPr>
        </p:nvSpPr>
        <p:spPr>
          <a:xfrm>
            <a:off x="1069975" y="3589337"/>
            <a:ext cx="8553450" cy="34004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r>
              <a:rPr lang="en-US" sz="1800" b="1"/>
              <a:t>To the trainer : - </a:t>
            </a:r>
            <a:endParaRPr/>
          </a:p>
          <a:p>
            <a:pPr marL="0" marR="0" lvl="0" indent="0" algn="l" rtl="0">
              <a:spcBef>
                <a:spcPts val="0"/>
              </a:spcBef>
              <a:spcAft>
                <a:spcPts val="0"/>
              </a:spcAft>
              <a:buSzPts val="1800"/>
              <a:buFont typeface="Arial"/>
              <a:buNone/>
            </a:pPr>
            <a:r>
              <a:rPr lang="en-US" sz="1800" b="1"/>
              <a:t>      </a:t>
            </a:r>
            <a:r>
              <a:rPr lang="en-US" sz="1800"/>
              <a:t> The java file Myclass.java will be compiled using the javac compiler which produces the bytecode Myclass.class file .This file is then executed using the JVM . The classes and java api files are loaded by the help of the class loader inside the JVM . After the loading of the classes ,the execution engine executes the byte code and translates it to native specific code. The code would be specific to the OS udnerneath it. So the execution engine would be specific to each OS/ hardware. This is why we say java is portable. </a:t>
            </a:r>
            <a:endParaRPr/>
          </a:p>
        </p:txBody>
      </p:sp>
      <p:sp>
        <p:nvSpPr>
          <p:cNvPr id="294" name="Google Shape;294;p17:notes"/>
          <p:cNvSpPr txBox="1"/>
          <p:nvPr/>
        </p:nvSpPr>
        <p:spPr>
          <a:xfrm>
            <a:off x="6056312" y="7178675"/>
            <a:ext cx="4635500" cy="3762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a:spLocks noGrp="1" noRot="1" noChangeAspect="1"/>
          </p:cNvSpPr>
          <p:nvPr>
            <p:ph type="sldImg" idx="2"/>
          </p:nvPr>
        </p:nvSpPr>
        <p:spPr>
          <a:xfrm>
            <a:off x="3341687" y="566737"/>
            <a:ext cx="4010025" cy="2833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6" name="Google Shape;316;p18:notes"/>
          <p:cNvSpPr txBox="1">
            <a:spLocks noGrp="1"/>
          </p:cNvSpPr>
          <p:nvPr>
            <p:ph type="body" idx="1"/>
          </p:nvPr>
        </p:nvSpPr>
        <p:spPr>
          <a:xfrm>
            <a:off x="1069975" y="3589337"/>
            <a:ext cx="8553450" cy="34004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r>
              <a:rPr lang="en-US" sz="1800" b="1" u="sng"/>
              <a:t>To the Trainer:</a:t>
            </a:r>
            <a:endParaRPr/>
          </a:p>
          <a:p>
            <a:pPr marL="0" marR="0" lvl="0" indent="0" algn="l" rtl="0">
              <a:spcBef>
                <a:spcPts val="0"/>
              </a:spcBef>
              <a:spcAft>
                <a:spcPts val="0"/>
              </a:spcAft>
              <a:buSzPts val="1800"/>
              <a:buFont typeface="Arial"/>
              <a:buNone/>
            </a:pPr>
            <a:r>
              <a:rPr lang="en-US" sz="1800"/>
              <a:t>&lt;Explain as below&gt;</a:t>
            </a:r>
            <a:endParaRPr/>
          </a:p>
          <a:p>
            <a:pPr marL="0" marR="0" lvl="0" indent="0" algn="l" rtl="0">
              <a:spcBef>
                <a:spcPts val="0"/>
              </a:spcBef>
              <a:spcAft>
                <a:spcPts val="0"/>
              </a:spcAft>
              <a:buSzPts val="1800"/>
              <a:buFont typeface="Arial"/>
              <a:buNone/>
            </a:pPr>
            <a:r>
              <a:rPr lang="en-US" sz="1800"/>
              <a:t>ClassLoader loads the classes.The JVM runtime memory area is the area allotted for the execution of an application that is for a single JVM instance.</a:t>
            </a:r>
            <a:endParaRPr/>
          </a:p>
          <a:p>
            <a:pPr marL="0" marR="0" lvl="0" indent="0" algn="l" rtl="0">
              <a:spcBef>
                <a:spcPts val="0"/>
              </a:spcBef>
              <a:spcAft>
                <a:spcPts val="0"/>
              </a:spcAft>
              <a:buSzPts val="1800"/>
              <a:buFont typeface="Arial"/>
              <a:buNone/>
            </a:pPr>
            <a:r>
              <a:rPr lang="en-US" sz="1800" b="1"/>
              <a:t>Method Area:</a:t>
            </a:r>
            <a:endParaRPr/>
          </a:p>
          <a:p>
            <a:pPr marL="0" marR="0" lvl="0" indent="0" algn="l" rtl="0">
              <a:spcBef>
                <a:spcPts val="0"/>
              </a:spcBef>
              <a:spcAft>
                <a:spcPts val="0"/>
              </a:spcAft>
              <a:buSzPts val="1800"/>
              <a:buFont typeface="Arial"/>
              <a:buNone/>
            </a:pPr>
            <a:r>
              <a:rPr lang="en-US" sz="1800"/>
              <a:t>The Java virtual machine has a </a:t>
            </a:r>
            <a:r>
              <a:rPr lang="en-US" sz="1800" i="1"/>
              <a:t>method area</a:t>
            </a:r>
            <a:r>
              <a:rPr lang="en-US" sz="1800"/>
              <a:t> that is shared among all Java virtual machine threads.. It stores per-class structures such as the runtime constant pool, field and method data, and the code for methods and constructors, including the special methods used in class and instance initialization and interface type initialization.</a:t>
            </a:r>
            <a:endParaRPr/>
          </a:p>
          <a:p>
            <a:pPr marL="0" marR="0" lvl="0" indent="0" algn="l" rtl="0">
              <a:spcBef>
                <a:spcPts val="0"/>
              </a:spcBef>
              <a:spcAft>
                <a:spcPts val="0"/>
              </a:spcAft>
              <a:buSzPts val="1800"/>
              <a:buFont typeface="Arial"/>
              <a:buNone/>
            </a:pPr>
            <a:endParaRPr sz="1800"/>
          </a:p>
          <a:p>
            <a:pPr marL="0" marR="0" lvl="0" indent="0" algn="l" rtl="0">
              <a:spcBef>
                <a:spcPts val="0"/>
              </a:spcBef>
              <a:spcAft>
                <a:spcPts val="0"/>
              </a:spcAft>
              <a:buSzPts val="1800"/>
              <a:buFont typeface="Arial"/>
              <a:buNone/>
            </a:pPr>
            <a:r>
              <a:rPr lang="en-US" sz="1800" b="1"/>
              <a:t>Heap</a:t>
            </a:r>
            <a:endParaRPr/>
          </a:p>
          <a:p>
            <a:pPr marL="0" marR="0" lvl="0" indent="0" algn="l" rtl="0">
              <a:spcBef>
                <a:spcPts val="0"/>
              </a:spcBef>
              <a:spcAft>
                <a:spcPts val="0"/>
              </a:spcAft>
              <a:buSzPts val="1800"/>
              <a:buFont typeface="Arial"/>
              <a:buNone/>
            </a:pPr>
            <a:r>
              <a:rPr lang="en-US" sz="1800"/>
              <a:t>The Java virtual machine has a </a:t>
            </a:r>
            <a:r>
              <a:rPr lang="en-US" sz="1800" i="1"/>
              <a:t>heap</a:t>
            </a:r>
            <a:r>
              <a:rPr lang="en-US" sz="1800"/>
              <a:t> that is shared among all Java virtual machine threads. The heap is the runtime data area from which memory for all class instances and arrays is allocated.The heap is created on virtual machine start-up. Heap storage for objects is reclaimed by an automatic storage management system (known as a </a:t>
            </a:r>
            <a:r>
              <a:rPr lang="en-US" sz="1800" i="1"/>
              <a:t>garbage collector</a:t>
            </a:r>
            <a:r>
              <a:rPr lang="en-US" sz="1800"/>
              <a:t>); objects are never explicitly deallocated.</a:t>
            </a:r>
            <a:endParaRPr/>
          </a:p>
          <a:p>
            <a:pPr marL="0" marR="0" lvl="0" indent="0" algn="l" rtl="0">
              <a:spcBef>
                <a:spcPts val="0"/>
              </a:spcBef>
              <a:spcAft>
                <a:spcPts val="0"/>
              </a:spcAft>
              <a:buSzPts val="1800"/>
              <a:buFont typeface="Arial"/>
              <a:buNone/>
            </a:pPr>
            <a:r>
              <a:rPr lang="en-US" sz="1800" b="1"/>
              <a:t>Java Stack</a:t>
            </a:r>
            <a:endParaRPr/>
          </a:p>
          <a:p>
            <a:pPr marL="0" marR="0" lvl="0" indent="0" algn="l" rtl="0">
              <a:spcBef>
                <a:spcPts val="0"/>
              </a:spcBef>
              <a:spcAft>
                <a:spcPts val="0"/>
              </a:spcAft>
              <a:buSzPts val="1800"/>
              <a:buFont typeface="Arial"/>
              <a:buNone/>
            </a:pPr>
            <a:r>
              <a:rPr lang="en-US" sz="1800"/>
              <a:t>Each Java virtual machine thread has a private </a:t>
            </a:r>
            <a:r>
              <a:rPr lang="en-US" sz="1800" i="1"/>
              <a:t>Java virtual machine stack</a:t>
            </a:r>
            <a:r>
              <a:rPr lang="en-US" sz="1800"/>
              <a:t>, created at the same time as the thread.A Java virtual machine stack stores frames. A Java virtual machine stack is analogous to the stack of a conventional language such as C: it holds local variables and partial results, and plays a part in method invocation and return. Because the Java virtual machine stack is never manipulated directly except to push and pop frames, frames may be heap allocated. The memory for a Java virtual machine stack does not need to be contiguous.</a:t>
            </a:r>
            <a:endParaRPr/>
          </a:p>
          <a:p>
            <a:pPr marL="0" marR="0" lvl="0" indent="0" algn="l" rtl="0">
              <a:spcBef>
                <a:spcPts val="0"/>
              </a:spcBef>
              <a:spcAft>
                <a:spcPts val="0"/>
              </a:spcAft>
              <a:buSzPts val="1800"/>
              <a:buFont typeface="Arial"/>
              <a:buNone/>
            </a:pPr>
            <a:r>
              <a:rPr lang="en-US" sz="1800" b="1"/>
              <a:t>Program Counter Register</a:t>
            </a:r>
            <a:endParaRPr/>
          </a:p>
          <a:p>
            <a:pPr marL="0" marR="0" lvl="0" indent="0" algn="l" rtl="0">
              <a:spcBef>
                <a:spcPts val="0"/>
              </a:spcBef>
              <a:spcAft>
                <a:spcPts val="0"/>
              </a:spcAft>
              <a:buSzPts val="1800"/>
              <a:buFont typeface="Arial"/>
              <a:buNone/>
            </a:pPr>
            <a:r>
              <a:rPr lang="en-US" sz="1800"/>
              <a:t>The Java virtual machine can support many threads of execution at once. Each Java virtual machine thread has its own pc (program counter) register. At any point, each Java virtual machine thread is executing the code of a single method, the current method for that thread. </a:t>
            </a:r>
            <a:endParaRPr/>
          </a:p>
          <a:p>
            <a:pPr marL="0" marR="0" lvl="0" indent="0" algn="l" rtl="0">
              <a:spcBef>
                <a:spcPts val="0"/>
              </a:spcBef>
              <a:spcAft>
                <a:spcPts val="0"/>
              </a:spcAft>
              <a:buSzPts val="1800"/>
              <a:buFont typeface="Arial"/>
              <a:buNone/>
            </a:pPr>
            <a:endParaRPr sz="1800"/>
          </a:p>
          <a:p>
            <a:pPr marL="0" marR="0" lvl="0" indent="0" algn="l" rtl="0">
              <a:spcBef>
                <a:spcPts val="0"/>
              </a:spcBef>
              <a:spcAft>
                <a:spcPts val="0"/>
              </a:spcAft>
              <a:buSzPts val="1800"/>
              <a:buFont typeface="Arial"/>
              <a:buNone/>
            </a:pPr>
            <a:r>
              <a:rPr lang="en-US" sz="1800" b="1"/>
              <a:t>Native Method Stack</a:t>
            </a:r>
            <a:endParaRPr/>
          </a:p>
          <a:p>
            <a:pPr marL="0" marR="0" lvl="0" indent="0" algn="l" rtl="0">
              <a:spcBef>
                <a:spcPts val="0"/>
              </a:spcBef>
              <a:spcAft>
                <a:spcPts val="0"/>
              </a:spcAft>
              <a:buSzPts val="1800"/>
              <a:buFont typeface="Arial"/>
              <a:buNone/>
            </a:pPr>
            <a:r>
              <a:rPr lang="en-US" sz="1800"/>
              <a:t>Stores the state of native method invocation. Native method here refers to the C or C++ methods which is invoked from Java program using Java Native interface (JNI)</a:t>
            </a:r>
            <a:endParaRPr/>
          </a:p>
        </p:txBody>
      </p:sp>
      <p:sp>
        <p:nvSpPr>
          <p:cNvPr id="317" name="Google Shape;317;p18:notes"/>
          <p:cNvSpPr txBox="1"/>
          <p:nvPr/>
        </p:nvSpPr>
        <p:spPr>
          <a:xfrm>
            <a:off x="6056312" y="7178675"/>
            <a:ext cx="4635500" cy="3762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9:notes"/>
          <p:cNvSpPr>
            <a:spLocks noGrp="1" noRot="1" noChangeAspect="1"/>
          </p:cNvSpPr>
          <p:nvPr>
            <p:ph type="sldImg" idx="2"/>
          </p:nvPr>
        </p:nvSpPr>
        <p:spPr>
          <a:xfrm>
            <a:off x="3341687" y="566737"/>
            <a:ext cx="4010025" cy="2833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9" name="Google Shape;339;p19:notes"/>
          <p:cNvSpPr txBox="1">
            <a:spLocks noGrp="1"/>
          </p:cNvSpPr>
          <p:nvPr>
            <p:ph type="body" idx="1"/>
          </p:nvPr>
        </p:nvSpPr>
        <p:spPr>
          <a:xfrm>
            <a:off x="1069975" y="3589337"/>
            <a:ext cx="8553450" cy="34004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340" name="Google Shape;340;p19:notes"/>
          <p:cNvSpPr txBox="1"/>
          <p:nvPr/>
        </p:nvSpPr>
        <p:spPr>
          <a:xfrm>
            <a:off x="6056312" y="7178675"/>
            <a:ext cx="4635500" cy="3762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61" name="Google Shape;161;p2: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0:notes"/>
          <p:cNvSpPr>
            <a:spLocks noGrp="1" noRot="1" noChangeAspect="1"/>
          </p:cNvSpPr>
          <p:nvPr>
            <p:ph type="sldImg" idx="2"/>
          </p:nvPr>
        </p:nvSpPr>
        <p:spPr>
          <a:xfrm>
            <a:off x="3341688" y="566738"/>
            <a:ext cx="4010025" cy="2833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6" name="Google Shape;356;p20:notes"/>
          <p:cNvSpPr txBox="1">
            <a:spLocks noGrp="1"/>
          </p:cNvSpPr>
          <p:nvPr>
            <p:ph type="body" idx="1"/>
          </p:nvPr>
        </p:nvSpPr>
        <p:spPr>
          <a:xfrm>
            <a:off x="1069975" y="3589337"/>
            <a:ext cx="8553450" cy="34004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357" name="Google Shape;357;p20:notes"/>
          <p:cNvSpPr txBox="1"/>
          <p:nvPr/>
        </p:nvSpPr>
        <p:spPr>
          <a:xfrm>
            <a:off x="6056312" y="7178675"/>
            <a:ext cx="4635500" cy="3762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1:notes"/>
          <p:cNvSpPr>
            <a:spLocks noGrp="1" noRot="1" noChangeAspect="1"/>
          </p:cNvSpPr>
          <p:nvPr>
            <p:ph type="sldImg" idx="2"/>
          </p:nvPr>
        </p:nvSpPr>
        <p:spPr>
          <a:xfrm>
            <a:off x="3341688" y="566738"/>
            <a:ext cx="4010025" cy="2833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p21:notes"/>
          <p:cNvSpPr txBox="1">
            <a:spLocks noGrp="1"/>
          </p:cNvSpPr>
          <p:nvPr>
            <p:ph type="body" idx="1"/>
          </p:nvPr>
        </p:nvSpPr>
        <p:spPr>
          <a:xfrm>
            <a:off x="1069975" y="3589337"/>
            <a:ext cx="8553450" cy="34004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377" name="Google Shape;377;p21:notes"/>
          <p:cNvSpPr txBox="1"/>
          <p:nvPr/>
        </p:nvSpPr>
        <p:spPr>
          <a:xfrm>
            <a:off x="6056312" y="7178675"/>
            <a:ext cx="4635500" cy="3762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2:notes"/>
          <p:cNvSpPr>
            <a:spLocks noGrp="1" noRot="1" noChangeAspect="1"/>
          </p:cNvSpPr>
          <p:nvPr>
            <p:ph type="sldImg" idx="2"/>
          </p:nvPr>
        </p:nvSpPr>
        <p:spPr>
          <a:xfrm>
            <a:off x="3341687" y="566737"/>
            <a:ext cx="4010025" cy="2833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5" name="Google Shape;395;p22:notes"/>
          <p:cNvSpPr txBox="1">
            <a:spLocks noGrp="1"/>
          </p:cNvSpPr>
          <p:nvPr>
            <p:ph type="body" idx="1"/>
          </p:nvPr>
        </p:nvSpPr>
        <p:spPr>
          <a:xfrm>
            <a:off x="1069975" y="3589337"/>
            <a:ext cx="8553450" cy="34004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396" name="Google Shape;396;p22:notes"/>
          <p:cNvSpPr txBox="1"/>
          <p:nvPr/>
        </p:nvSpPr>
        <p:spPr>
          <a:xfrm>
            <a:off x="6056312" y="7178675"/>
            <a:ext cx="4635500" cy="3762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a:solidFill>
                  <a:srgbClr val="000000"/>
                </a:solidFill>
                <a:latin typeface="Calibri"/>
                <a:ea typeface="Calibri"/>
                <a:cs typeface="Calibri"/>
                <a:sym typeface="Calibri"/>
              </a:r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2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418" name="Google Shape;418;p23: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425" name="Google Shape;425;p24: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25: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431" name="Google Shape;431;p25: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439" name="Google Shape;439;p26: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452" name="Google Shape;452;p27: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2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459" name="Google Shape;459;p28: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465" name="Google Shape;465;p29: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68" name="Google Shape;168;p3: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472" name="Google Shape;472;p30: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488" name="Google Shape;488;p31: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3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505" name="Google Shape;505;p32: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3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525" name="Google Shape;525;p33: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3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554" name="Google Shape;554;p34: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35: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561" name="Google Shape;561;p35: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3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568" name="Google Shape;568;p36: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574" name="Google Shape;574;p37: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3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582" name="Google Shape;582;p38: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3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591" name="Google Shape;591;p39: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74" name="Google Shape;174;p4: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4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618" name="Google Shape;618;p40: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4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625" name="Google Shape;625;p41: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4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632" name="Google Shape;632;p42: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4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640" name="Google Shape;640;p43: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5: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80" name="Google Shape;180;p5: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86" name="Google Shape;186;p6: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92" name="Google Shape;192;p7: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99" name="Google Shape;199;p8: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06" name="Google Shape;206;p9:notes"/>
          <p:cNvSpPr>
            <a:spLocks noGrp="1" noRot="1" noChangeAspect="1"/>
          </p:cNvSpPr>
          <p:nvPr>
            <p:ph type="sldImg" idx="2"/>
          </p:nvPr>
        </p:nvSpPr>
        <p:spPr>
          <a:xfrm>
            <a:off x="1782575" y="566725"/>
            <a:ext cx="7129275" cy="2833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45"/>
          <p:cNvSpPr txBox="1">
            <a:spLocks noGrp="1"/>
          </p:cNvSpPr>
          <p:nvPr>
            <p:ph type="body" idx="1"/>
          </p:nvPr>
        </p:nvSpPr>
        <p:spPr>
          <a:xfrm>
            <a:off x="534987" y="1631950"/>
            <a:ext cx="9623425" cy="4987925"/>
          </a:xfrm>
          <a:prstGeom prst="rect">
            <a:avLst/>
          </a:prstGeom>
          <a:noFill/>
          <a:ln>
            <a:noFill/>
          </a:ln>
        </p:spPr>
        <p:txBody>
          <a:bodyPr spcFirstLastPara="1" wrap="square" lIns="104275" tIns="52125" rIns="104275" bIns="52125" anchor="t" anchorCtr="0">
            <a:noAutofit/>
          </a:bodyPr>
          <a:lstStyle>
            <a:lvl1pPr marL="457200" lvl="0" indent="-306324" algn="l">
              <a:spcBef>
                <a:spcPts val="450"/>
              </a:spcBef>
              <a:spcAft>
                <a:spcPts val="0"/>
              </a:spcAft>
              <a:buSzPts val="1224"/>
              <a:buChar char="🞂"/>
              <a:defRPr/>
            </a:lvl1pPr>
            <a:lvl2pPr marL="914400" lvl="1" indent="-342900" algn="l">
              <a:spcBef>
                <a:spcPts val="375"/>
              </a:spcBef>
              <a:spcAft>
                <a:spcPts val="0"/>
              </a:spcAft>
              <a:buSzPts val="1800"/>
              <a:buChar char="◦"/>
              <a:defRPr/>
            </a:lvl2pPr>
            <a:lvl3pPr marL="1371600" lvl="2" indent="-342900" algn="l">
              <a:spcBef>
                <a:spcPts val="4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spcBef>
                <a:spcPts val="399"/>
              </a:spcBef>
              <a:spcAft>
                <a:spcPts val="0"/>
              </a:spcAft>
              <a:buSzPts val="1800"/>
              <a:buChar char="■"/>
              <a:defRPr/>
            </a:lvl6pPr>
            <a:lvl7pPr marL="3200400" lvl="6" indent="-342900" algn="l">
              <a:spcBef>
                <a:spcPts val="399"/>
              </a:spcBef>
              <a:spcAft>
                <a:spcPts val="0"/>
              </a:spcAft>
              <a:buSzPts val="1800"/>
              <a:buChar char="■"/>
              <a:defRPr/>
            </a:lvl7pPr>
            <a:lvl8pPr marL="3657600" lvl="7" indent="-342900" algn="l">
              <a:spcBef>
                <a:spcPts val="399"/>
              </a:spcBef>
              <a:spcAft>
                <a:spcPts val="0"/>
              </a:spcAft>
              <a:buSzPts val="1800"/>
              <a:buChar char="■"/>
              <a:defRPr/>
            </a:lvl8pPr>
            <a:lvl9pPr marL="4114800" lvl="8" indent="-342900" algn="l">
              <a:spcBef>
                <a:spcPts val="399"/>
              </a:spcBef>
              <a:spcAft>
                <a:spcPts val="0"/>
              </a:spcAft>
              <a:buSzPts val="1800"/>
              <a:buChar char="■"/>
              <a:defRPr/>
            </a:lvl9pPr>
          </a:lstStyle>
          <a:p>
            <a:endParaRPr/>
          </a:p>
        </p:txBody>
      </p:sp>
      <p:sp>
        <p:nvSpPr>
          <p:cNvPr id="17" name="Google Shape;17;p45"/>
          <p:cNvSpPr txBox="1">
            <a:spLocks noGrp="1"/>
          </p:cNvSpPr>
          <p:nvPr>
            <p:ph type="title"/>
          </p:nvPr>
        </p:nvSpPr>
        <p:spPr>
          <a:xfrm>
            <a:off x="534987" y="303212"/>
            <a:ext cx="9623425" cy="1258887"/>
          </a:xfrm>
          <a:prstGeom prst="rect">
            <a:avLst/>
          </a:prstGeom>
          <a:noFill/>
          <a:ln>
            <a:noFill/>
          </a:ln>
        </p:spPr>
        <p:txBody>
          <a:bodyPr spcFirstLastPara="1" wrap="square" lIns="104275" tIns="52125" rIns="104275" bIns="52125"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5"/>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5"/>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5"/>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26"/>
        <p:cNvGrpSpPr/>
        <p:nvPr/>
      </p:nvGrpSpPr>
      <p:grpSpPr>
        <a:xfrm>
          <a:off x="0" y="0"/>
          <a:ext cx="0" cy="0"/>
          <a:chOff x="0" y="0"/>
          <a:chExt cx="0" cy="0"/>
        </a:xfrm>
      </p:grpSpPr>
      <p:sp>
        <p:nvSpPr>
          <p:cNvPr id="127" name="Google Shape;127;p60"/>
          <p:cNvSpPr txBox="1">
            <a:spLocks noGrp="1"/>
          </p:cNvSpPr>
          <p:nvPr>
            <p:ph type="title"/>
          </p:nvPr>
        </p:nvSpPr>
        <p:spPr>
          <a:xfrm>
            <a:off x="1069340" y="5373511"/>
            <a:ext cx="8749521" cy="503767"/>
          </a:xfrm>
          <a:prstGeom prst="rect">
            <a:avLst/>
          </a:prstGeom>
          <a:noFill/>
          <a:ln>
            <a:noFill/>
          </a:ln>
        </p:spPr>
        <p:txBody>
          <a:bodyPr spcFirstLastPara="1" wrap="square" lIns="104275" tIns="52125" rIns="104275" bIns="52125" anchor="t" anchorCtr="0">
            <a:noAutofit/>
          </a:bodyPr>
          <a:lstStyle>
            <a:lvl1pPr lvl="0" algn="r">
              <a:spcBef>
                <a:spcPts val="0"/>
              </a:spcBef>
              <a:spcAft>
                <a:spcPts val="0"/>
              </a:spcAft>
              <a:buClr>
                <a:schemeClr val="accent1"/>
              </a:buClr>
              <a:buSzPts val="2900"/>
              <a:buFont typeface="Lucida Sans"/>
              <a:buNone/>
              <a:defRPr sz="29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60"/>
          <p:cNvSpPr txBox="1">
            <a:spLocks noGrp="1"/>
          </p:cNvSpPr>
          <p:nvPr>
            <p:ph type="body" idx="1"/>
          </p:nvPr>
        </p:nvSpPr>
        <p:spPr>
          <a:xfrm>
            <a:off x="5168476" y="5900529"/>
            <a:ext cx="4648065" cy="1007533"/>
          </a:xfrm>
          <a:prstGeom prst="rect">
            <a:avLst/>
          </a:prstGeom>
          <a:noFill/>
          <a:ln>
            <a:noFill/>
          </a:ln>
        </p:spPr>
        <p:txBody>
          <a:bodyPr spcFirstLastPara="1" wrap="square" lIns="104275" tIns="52125" rIns="104275" bIns="52125" anchor="t" anchorCtr="0">
            <a:noAutofit/>
          </a:bodyPr>
          <a:lstStyle>
            <a:lvl1pPr marL="457200" lvl="0" indent="-228600" algn="r">
              <a:spcBef>
                <a:spcPts val="450"/>
              </a:spcBef>
              <a:spcAft>
                <a:spcPts val="0"/>
              </a:spcAft>
              <a:buSzPts val="1224"/>
              <a:buNone/>
              <a:defRPr sz="1800"/>
            </a:lvl1pPr>
            <a:lvl2pPr marL="914400" lvl="1" indent="-228600" algn="l">
              <a:spcBef>
                <a:spcPts val="375"/>
              </a:spcBef>
              <a:spcAft>
                <a:spcPts val="0"/>
              </a:spcAft>
              <a:buSzPts val="1400"/>
              <a:buNone/>
              <a:defRPr sz="1400"/>
            </a:lvl2pPr>
            <a:lvl3pPr marL="1371600" lvl="2" indent="-228600" algn="l">
              <a:spcBef>
                <a:spcPts val="400"/>
              </a:spcBef>
              <a:spcAft>
                <a:spcPts val="0"/>
              </a:spcAft>
              <a:buSzPts val="1100"/>
              <a:buNone/>
              <a:defRPr sz="1100"/>
            </a:lvl3pPr>
            <a:lvl4pPr marL="1828800" lvl="3" indent="-228600" algn="l">
              <a:spcBef>
                <a:spcPts val="400"/>
              </a:spcBef>
              <a:spcAft>
                <a:spcPts val="0"/>
              </a:spcAft>
              <a:buSzPts val="1000"/>
              <a:buNone/>
              <a:defRPr sz="1000"/>
            </a:lvl4pPr>
            <a:lvl5pPr marL="2286000" lvl="4" indent="-228600" algn="l">
              <a:spcBef>
                <a:spcPts val="400"/>
              </a:spcBef>
              <a:spcAft>
                <a:spcPts val="0"/>
              </a:spcAft>
              <a:buSzPts val="1000"/>
              <a:buNone/>
              <a:defRPr sz="1000"/>
            </a:lvl5pPr>
            <a:lvl6pPr marL="2743200" lvl="5" indent="-342900" algn="l">
              <a:spcBef>
                <a:spcPts val="399"/>
              </a:spcBef>
              <a:spcAft>
                <a:spcPts val="0"/>
              </a:spcAft>
              <a:buSzPts val="1800"/>
              <a:buChar char="■"/>
              <a:defRPr/>
            </a:lvl6pPr>
            <a:lvl7pPr marL="3200400" lvl="6" indent="-342900" algn="l">
              <a:spcBef>
                <a:spcPts val="399"/>
              </a:spcBef>
              <a:spcAft>
                <a:spcPts val="0"/>
              </a:spcAft>
              <a:buSzPts val="1800"/>
              <a:buChar char="■"/>
              <a:defRPr/>
            </a:lvl7pPr>
            <a:lvl8pPr marL="3657600" lvl="7" indent="-342900" algn="l">
              <a:spcBef>
                <a:spcPts val="399"/>
              </a:spcBef>
              <a:spcAft>
                <a:spcPts val="0"/>
              </a:spcAft>
              <a:buSzPts val="1800"/>
              <a:buChar char="■"/>
              <a:defRPr/>
            </a:lvl8pPr>
            <a:lvl9pPr marL="4114800" lvl="8" indent="-342900" algn="l">
              <a:spcBef>
                <a:spcPts val="399"/>
              </a:spcBef>
              <a:spcAft>
                <a:spcPts val="0"/>
              </a:spcAft>
              <a:buSzPts val="1800"/>
              <a:buChar char="■"/>
              <a:defRPr/>
            </a:lvl9pPr>
          </a:lstStyle>
          <a:p>
            <a:endParaRPr/>
          </a:p>
        </p:txBody>
      </p:sp>
      <p:sp>
        <p:nvSpPr>
          <p:cNvPr id="129" name="Google Shape;129;p60"/>
          <p:cNvSpPr txBox="1">
            <a:spLocks noGrp="1"/>
          </p:cNvSpPr>
          <p:nvPr>
            <p:ph type="body" idx="2"/>
          </p:nvPr>
        </p:nvSpPr>
        <p:spPr>
          <a:xfrm>
            <a:off x="1069340" y="302260"/>
            <a:ext cx="8747201" cy="5037667"/>
          </a:xfrm>
          <a:prstGeom prst="rect">
            <a:avLst/>
          </a:prstGeom>
          <a:noFill/>
          <a:ln>
            <a:noFill/>
          </a:ln>
        </p:spPr>
        <p:txBody>
          <a:bodyPr spcFirstLastPara="1" wrap="square" lIns="104275" tIns="52125" rIns="104275" bIns="52125" anchor="t" anchorCtr="0">
            <a:noAutofit/>
          </a:bodyPr>
          <a:lstStyle>
            <a:lvl1pPr marL="457200" lvl="0" indent="-384048" algn="l">
              <a:spcBef>
                <a:spcPts val="450"/>
              </a:spcBef>
              <a:spcAft>
                <a:spcPts val="0"/>
              </a:spcAft>
              <a:buSzPts val="2448"/>
              <a:buChar char="🞂"/>
              <a:defRPr sz="3600"/>
            </a:lvl1pPr>
            <a:lvl2pPr marL="914400" lvl="1" indent="-431800" algn="l">
              <a:spcBef>
                <a:spcPts val="375"/>
              </a:spcBef>
              <a:spcAft>
                <a:spcPts val="0"/>
              </a:spcAft>
              <a:buSzPts val="3200"/>
              <a:buChar char="◦"/>
              <a:defRPr sz="3200"/>
            </a:lvl2pPr>
            <a:lvl3pPr marL="1371600" lvl="2" indent="-400050" algn="l">
              <a:spcBef>
                <a:spcPts val="400"/>
              </a:spcBef>
              <a:spcAft>
                <a:spcPts val="0"/>
              </a:spcAft>
              <a:buSzPts val="2700"/>
              <a:buChar char="●"/>
              <a:defRPr sz="2700"/>
            </a:lvl3pPr>
            <a:lvl4pPr marL="1828800" lvl="3" indent="-374650" algn="l">
              <a:spcBef>
                <a:spcPts val="400"/>
              </a:spcBef>
              <a:spcAft>
                <a:spcPts val="0"/>
              </a:spcAft>
              <a:buSzPts val="2300"/>
              <a:buChar char="●"/>
              <a:defRPr sz="2300"/>
            </a:lvl4pPr>
            <a:lvl5pPr marL="2286000" lvl="4" indent="-374650" algn="l">
              <a:spcBef>
                <a:spcPts val="400"/>
              </a:spcBef>
              <a:spcAft>
                <a:spcPts val="0"/>
              </a:spcAft>
              <a:buSzPts val="2300"/>
              <a:buChar char="●"/>
              <a:defRPr sz="2300"/>
            </a:lvl5pPr>
            <a:lvl6pPr marL="2743200" lvl="5" indent="-342900" algn="l">
              <a:spcBef>
                <a:spcPts val="399"/>
              </a:spcBef>
              <a:spcAft>
                <a:spcPts val="0"/>
              </a:spcAft>
              <a:buSzPts val="1800"/>
              <a:buChar char="■"/>
              <a:defRPr/>
            </a:lvl6pPr>
            <a:lvl7pPr marL="3200400" lvl="6" indent="-342900" algn="l">
              <a:spcBef>
                <a:spcPts val="399"/>
              </a:spcBef>
              <a:spcAft>
                <a:spcPts val="0"/>
              </a:spcAft>
              <a:buSzPts val="1800"/>
              <a:buChar char="■"/>
              <a:defRPr/>
            </a:lvl7pPr>
            <a:lvl8pPr marL="3657600" lvl="7" indent="-342900" algn="l">
              <a:spcBef>
                <a:spcPts val="399"/>
              </a:spcBef>
              <a:spcAft>
                <a:spcPts val="0"/>
              </a:spcAft>
              <a:buSzPts val="1800"/>
              <a:buChar char="■"/>
              <a:defRPr/>
            </a:lvl8pPr>
            <a:lvl9pPr marL="4114800" lvl="8" indent="-342900" algn="l">
              <a:spcBef>
                <a:spcPts val="399"/>
              </a:spcBef>
              <a:spcAft>
                <a:spcPts val="0"/>
              </a:spcAft>
              <a:buSzPts val="1800"/>
              <a:buChar char="■"/>
              <a:defRPr/>
            </a:lvl9pPr>
          </a:lstStyle>
          <a:p>
            <a:endParaRPr/>
          </a:p>
        </p:txBody>
      </p:sp>
      <p:sp>
        <p:nvSpPr>
          <p:cNvPr id="130" name="Google Shape;130;p60"/>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60"/>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60"/>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45"/>
        <p:cNvGrpSpPr/>
        <p:nvPr/>
      </p:nvGrpSpPr>
      <p:grpSpPr>
        <a:xfrm>
          <a:off x="0" y="0"/>
          <a:ext cx="0" cy="0"/>
          <a:chOff x="0" y="0"/>
          <a:chExt cx="0" cy="0"/>
        </a:xfrm>
      </p:grpSpPr>
      <p:sp>
        <p:nvSpPr>
          <p:cNvPr id="146" name="Google Shape;146;p62"/>
          <p:cNvSpPr txBox="1">
            <a:spLocks noGrp="1"/>
          </p:cNvSpPr>
          <p:nvPr>
            <p:ph type="body" idx="1"/>
          </p:nvPr>
        </p:nvSpPr>
        <p:spPr>
          <a:xfrm>
            <a:off x="1334607" y="5997822"/>
            <a:ext cx="8376497" cy="714256"/>
          </a:xfrm>
          <a:prstGeom prst="rect">
            <a:avLst/>
          </a:prstGeom>
          <a:noFill/>
          <a:ln>
            <a:noFill/>
          </a:ln>
        </p:spPr>
        <p:txBody>
          <a:bodyPr spcFirstLastPara="1" wrap="square" lIns="104275" tIns="0" rIns="104275" bIns="52125" anchor="t" anchorCtr="0">
            <a:noAutofit/>
          </a:bodyPr>
          <a:lstStyle>
            <a:lvl1pPr marL="457200" marR="20856" lvl="0" indent="-228600" algn="r">
              <a:spcBef>
                <a:spcPts val="450"/>
              </a:spcBef>
              <a:spcAft>
                <a:spcPts val="0"/>
              </a:spcAft>
              <a:buSzPts val="1088"/>
              <a:buNone/>
              <a:defRPr sz="1600"/>
            </a:lvl1pPr>
            <a:lvl2pPr marL="914400" lvl="1" indent="-317500" algn="l">
              <a:spcBef>
                <a:spcPts val="375"/>
              </a:spcBef>
              <a:spcAft>
                <a:spcPts val="0"/>
              </a:spcAft>
              <a:buSzPts val="1400"/>
              <a:buChar char="◦"/>
              <a:defRPr sz="1400"/>
            </a:lvl2pPr>
            <a:lvl3pPr marL="1371600" lvl="2" indent="-298450" algn="l">
              <a:spcBef>
                <a:spcPts val="400"/>
              </a:spcBef>
              <a:spcAft>
                <a:spcPts val="0"/>
              </a:spcAft>
              <a:buSzPts val="1100"/>
              <a:buChar char="●"/>
              <a:defRPr sz="1100"/>
            </a:lvl3pPr>
            <a:lvl4pPr marL="1828800" lvl="3" indent="-292100" algn="l">
              <a:spcBef>
                <a:spcPts val="400"/>
              </a:spcBef>
              <a:spcAft>
                <a:spcPts val="0"/>
              </a:spcAft>
              <a:buSzPts val="1000"/>
              <a:buChar char="●"/>
              <a:defRPr sz="1000"/>
            </a:lvl4pPr>
            <a:lvl5pPr marL="2286000" lvl="4" indent="-292100" algn="l">
              <a:spcBef>
                <a:spcPts val="400"/>
              </a:spcBef>
              <a:spcAft>
                <a:spcPts val="0"/>
              </a:spcAft>
              <a:buSzPts val="1000"/>
              <a:buChar char="●"/>
              <a:defRPr sz="1000"/>
            </a:lvl5pPr>
            <a:lvl6pPr marL="2743200" lvl="5" indent="-342900" algn="l">
              <a:spcBef>
                <a:spcPts val="399"/>
              </a:spcBef>
              <a:spcAft>
                <a:spcPts val="0"/>
              </a:spcAft>
              <a:buSzPts val="1800"/>
              <a:buChar char="■"/>
              <a:defRPr/>
            </a:lvl6pPr>
            <a:lvl7pPr marL="3200400" lvl="6" indent="-342900" algn="l">
              <a:spcBef>
                <a:spcPts val="399"/>
              </a:spcBef>
              <a:spcAft>
                <a:spcPts val="0"/>
              </a:spcAft>
              <a:buSzPts val="1800"/>
              <a:buChar char="■"/>
              <a:defRPr/>
            </a:lvl7pPr>
            <a:lvl8pPr marL="3657600" lvl="7" indent="-342900" algn="l">
              <a:spcBef>
                <a:spcPts val="399"/>
              </a:spcBef>
              <a:spcAft>
                <a:spcPts val="0"/>
              </a:spcAft>
              <a:buSzPts val="1800"/>
              <a:buChar char="■"/>
              <a:defRPr/>
            </a:lvl8pPr>
            <a:lvl9pPr marL="4114800" lvl="8" indent="-342900" algn="l">
              <a:spcBef>
                <a:spcPts val="399"/>
              </a:spcBef>
              <a:spcAft>
                <a:spcPts val="0"/>
              </a:spcAft>
              <a:buSzPts val="1800"/>
              <a:buChar char="■"/>
              <a:defRPr/>
            </a:lvl9pPr>
          </a:lstStyle>
          <a:p>
            <a:endParaRPr/>
          </a:p>
        </p:txBody>
      </p:sp>
      <p:sp>
        <p:nvSpPr>
          <p:cNvPr id="147" name="Google Shape;147;p62"/>
          <p:cNvSpPr>
            <a:spLocks noGrp="1"/>
          </p:cNvSpPr>
          <p:nvPr>
            <p:ph type="pic" idx="2"/>
          </p:nvPr>
        </p:nvSpPr>
        <p:spPr>
          <a:xfrm>
            <a:off x="267335" y="209317"/>
            <a:ext cx="10158730" cy="4836160"/>
          </a:xfrm>
          <a:prstGeom prst="rect">
            <a:avLst/>
          </a:prstGeom>
          <a:solidFill>
            <a:schemeClr val="lt2"/>
          </a:solidFill>
          <a:ln w="9525" cap="flat" cmpd="sng">
            <a:solidFill>
              <a:schemeClr val="lt1"/>
            </a:solidFill>
            <a:prstDash val="solid"/>
            <a:round/>
            <a:headEnd type="none" w="sm" len="sm"/>
            <a:tailEnd type="none" w="sm" len="sm"/>
          </a:ln>
        </p:spPr>
      </p:sp>
      <p:sp>
        <p:nvSpPr>
          <p:cNvPr id="148" name="Google Shape;148;p62"/>
          <p:cNvSpPr txBox="1">
            <a:spLocks noGrp="1"/>
          </p:cNvSpPr>
          <p:nvPr>
            <p:ph type="title"/>
          </p:nvPr>
        </p:nvSpPr>
        <p:spPr>
          <a:xfrm>
            <a:off x="267335" y="5360644"/>
            <a:ext cx="9443769" cy="619981"/>
          </a:xfrm>
          <a:prstGeom prst="rect">
            <a:avLst/>
          </a:prstGeom>
          <a:noFill/>
          <a:ln>
            <a:noFill/>
          </a:ln>
        </p:spPr>
        <p:txBody>
          <a:bodyPr spcFirstLastPara="1" wrap="square" lIns="104275" tIns="52125" rIns="104275" bIns="52125" anchor="t" anchorCtr="0">
            <a:normAutofit/>
          </a:bodyPr>
          <a:lstStyle>
            <a:lvl1pPr marR="0" lvl="0" algn="r">
              <a:spcBef>
                <a:spcPts val="0"/>
              </a:spcBef>
              <a:spcAft>
                <a:spcPts val="0"/>
              </a:spcAft>
              <a:buClr>
                <a:schemeClr val="accent1"/>
              </a:buClr>
              <a:buSzPts val="3400"/>
              <a:buFont typeface="Lucida Sans"/>
              <a:buNone/>
              <a:defRPr sz="3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62"/>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62"/>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62"/>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46"/>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6"/>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6"/>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5"/>
        <p:cNvGrpSpPr/>
        <p:nvPr/>
      </p:nvGrpSpPr>
      <p:grpSpPr>
        <a:xfrm>
          <a:off x="0" y="0"/>
          <a:ext cx="0" cy="0"/>
          <a:chOff x="0" y="0"/>
          <a:chExt cx="0" cy="0"/>
        </a:xfrm>
      </p:grpSpPr>
      <p:sp>
        <p:nvSpPr>
          <p:cNvPr id="26" name="Google Shape;26;p47"/>
          <p:cNvSpPr txBox="1">
            <a:spLocks noGrp="1"/>
          </p:cNvSpPr>
          <p:nvPr>
            <p:ph type="title"/>
          </p:nvPr>
        </p:nvSpPr>
        <p:spPr>
          <a:xfrm rot="5400000">
            <a:off x="5961822" y="2344484"/>
            <a:ext cx="6162394" cy="2078652"/>
          </a:xfrm>
          <a:prstGeom prst="rect">
            <a:avLst/>
          </a:prstGeom>
          <a:noFill/>
          <a:ln>
            <a:noFill/>
          </a:ln>
        </p:spPr>
        <p:txBody>
          <a:bodyPr spcFirstLastPara="1" wrap="square" lIns="104275" tIns="52125" rIns="104275" bIns="52125"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7"/>
          <p:cNvSpPr txBox="1">
            <a:spLocks noGrp="1"/>
          </p:cNvSpPr>
          <p:nvPr>
            <p:ph type="body" idx="1"/>
          </p:nvPr>
        </p:nvSpPr>
        <p:spPr>
          <a:xfrm rot="5400000">
            <a:off x="1151607" y="-314323"/>
            <a:ext cx="6162393" cy="7396268"/>
          </a:xfrm>
          <a:prstGeom prst="rect">
            <a:avLst/>
          </a:prstGeom>
          <a:noFill/>
          <a:ln>
            <a:noFill/>
          </a:ln>
        </p:spPr>
        <p:txBody>
          <a:bodyPr spcFirstLastPara="1" wrap="square" lIns="104275" tIns="52125" rIns="104275" bIns="52125" anchor="t" anchorCtr="0">
            <a:noAutofit/>
          </a:bodyPr>
          <a:lstStyle>
            <a:lvl1pPr marL="457200" lvl="0" indent="-306324" algn="l">
              <a:spcBef>
                <a:spcPts val="450"/>
              </a:spcBef>
              <a:spcAft>
                <a:spcPts val="0"/>
              </a:spcAft>
              <a:buSzPts val="1224"/>
              <a:buChar char="🞂"/>
              <a:defRPr/>
            </a:lvl1pPr>
            <a:lvl2pPr marL="914400" lvl="1" indent="-342900" algn="l">
              <a:spcBef>
                <a:spcPts val="375"/>
              </a:spcBef>
              <a:spcAft>
                <a:spcPts val="0"/>
              </a:spcAft>
              <a:buSzPts val="1800"/>
              <a:buChar char="◦"/>
              <a:defRPr/>
            </a:lvl2pPr>
            <a:lvl3pPr marL="1371600" lvl="2" indent="-342900" algn="l">
              <a:spcBef>
                <a:spcPts val="4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spcBef>
                <a:spcPts val="399"/>
              </a:spcBef>
              <a:spcAft>
                <a:spcPts val="0"/>
              </a:spcAft>
              <a:buSzPts val="1800"/>
              <a:buChar char="■"/>
              <a:defRPr/>
            </a:lvl6pPr>
            <a:lvl7pPr marL="3200400" lvl="6" indent="-342900" algn="l">
              <a:spcBef>
                <a:spcPts val="399"/>
              </a:spcBef>
              <a:spcAft>
                <a:spcPts val="0"/>
              </a:spcAft>
              <a:buSzPts val="1800"/>
              <a:buChar char="■"/>
              <a:defRPr/>
            </a:lvl7pPr>
            <a:lvl8pPr marL="3657600" lvl="7" indent="-342900" algn="l">
              <a:spcBef>
                <a:spcPts val="399"/>
              </a:spcBef>
              <a:spcAft>
                <a:spcPts val="0"/>
              </a:spcAft>
              <a:buSzPts val="1800"/>
              <a:buChar char="■"/>
              <a:defRPr/>
            </a:lvl8pPr>
            <a:lvl9pPr marL="4114800" lvl="8" indent="-342900" algn="l">
              <a:spcBef>
                <a:spcPts val="399"/>
              </a:spcBef>
              <a:spcAft>
                <a:spcPts val="0"/>
              </a:spcAft>
              <a:buSzPts val="1800"/>
              <a:buChar char="■"/>
              <a:defRPr/>
            </a:lvl9pPr>
          </a:lstStyle>
          <a:p>
            <a:endParaRPr/>
          </a:p>
        </p:txBody>
      </p:sp>
      <p:sp>
        <p:nvSpPr>
          <p:cNvPr id="28" name="Google Shape;28;p47"/>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7"/>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7"/>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48"/>
          <p:cNvSpPr txBox="1">
            <a:spLocks noGrp="1"/>
          </p:cNvSpPr>
          <p:nvPr>
            <p:ph type="title"/>
          </p:nvPr>
        </p:nvSpPr>
        <p:spPr>
          <a:xfrm>
            <a:off x="534987" y="303212"/>
            <a:ext cx="9623425" cy="1258887"/>
          </a:xfrm>
          <a:prstGeom prst="rect">
            <a:avLst/>
          </a:prstGeom>
          <a:noFill/>
          <a:ln>
            <a:noFill/>
          </a:ln>
        </p:spPr>
        <p:txBody>
          <a:bodyPr spcFirstLastPara="1" wrap="square" lIns="104275" tIns="52125" rIns="104275" bIns="52125"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8"/>
          <p:cNvSpPr txBox="1">
            <a:spLocks noGrp="1"/>
          </p:cNvSpPr>
          <p:nvPr>
            <p:ph type="body" idx="1"/>
          </p:nvPr>
        </p:nvSpPr>
        <p:spPr>
          <a:xfrm rot="5400000">
            <a:off x="2930300" y="-763424"/>
            <a:ext cx="4832800" cy="9624060"/>
          </a:xfrm>
          <a:prstGeom prst="rect">
            <a:avLst/>
          </a:prstGeom>
          <a:noFill/>
          <a:ln>
            <a:noFill/>
          </a:ln>
        </p:spPr>
        <p:txBody>
          <a:bodyPr spcFirstLastPara="1" wrap="square" lIns="104275" tIns="52125" rIns="104275" bIns="52125" anchor="t" anchorCtr="0">
            <a:noAutofit/>
          </a:bodyPr>
          <a:lstStyle>
            <a:lvl1pPr marL="457200" lvl="0" indent="-306324" algn="l">
              <a:spcBef>
                <a:spcPts val="450"/>
              </a:spcBef>
              <a:spcAft>
                <a:spcPts val="0"/>
              </a:spcAft>
              <a:buSzPts val="1224"/>
              <a:buChar char="🞂"/>
              <a:defRPr/>
            </a:lvl1pPr>
            <a:lvl2pPr marL="914400" lvl="1" indent="-342900" algn="l">
              <a:spcBef>
                <a:spcPts val="375"/>
              </a:spcBef>
              <a:spcAft>
                <a:spcPts val="0"/>
              </a:spcAft>
              <a:buSzPts val="1800"/>
              <a:buChar char="◦"/>
              <a:defRPr/>
            </a:lvl2pPr>
            <a:lvl3pPr marL="1371600" lvl="2" indent="-342900" algn="l">
              <a:spcBef>
                <a:spcPts val="400"/>
              </a:spcBef>
              <a:spcAft>
                <a:spcPts val="0"/>
              </a:spcAft>
              <a:buSzPts val="1800"/>
              <a:buChar char="●"/>
              <a:defRPr/>
            </a:lvl3pPr>
            <a:lvl4pPr marL="1828800" lvl="3" indent="-342900" algn="l">
              <a:spcBef>
                <a:spcPts val="400"/>
              </a:spcBef>
              <a:spcAft>
                <a:spcPts val="0"/>
              </a:spcAft>
              <a:buSzPts val="1800"/>
              <a:buChar char="●"/>
              <a:defRPr/>
            </a:lvl4pPr>
            <a:lvl5pPr marL="2286000" lvl="4" indent="-342900" algn="l">
              <a:spcBef>
                <a:spcPts val="400"/>
              </a:spcBef>
              <a:spcAft>
                <a:spcPts val="0"/>
              </a:spcAft>
              <a:buSzPts val="1800"/>
              <a:buChar char="●"/>
              <a:defRPr/>
            </a:lvl5pPr>
            <a:lvl6pPr marL="2743200" lvl="5" indent="-342900" algn="l">
              <a:spcBef>
                <a:spcPts val="399"/>
              </a:spcBef>
              <a:spcAft>
                <a:spcPts val="0"/>
              </a:spcAft>
              <a:buSzPts val="1800"/>
              <a:buChar char="■"/>
              <a:defRPr/>
            </a:lvl6pPr>
            <a:lvl7pPr marL="3200400" lvl="6" indent="-342900" algn="l">
              <a:spcBef>
                <a:spcPts val="399"/>
              </a:spcBef>
              <a:spcAft>
                <a:spcPts val="0"/>
              </a:spcAft>
              <a:buSzPts val="1800"/>
              <a:buChar char="■"/>
              <a:defRPr/>
            </a:lvl7pPr>
            <a:lvl8pPr marL="3657600" lvl="7" indent="-342900" algn="l">
              <a:spcBef>
                <a:spcPts val="399"/>
              </a:spcBef>
              <a:spcAft>
                <a:spcPts val="0"/>
              </a:spcAft>
              <a:buSzPts val="1800"/>
              <a:buChar char="■"/>
              <a:defRPr/>
            </a:lvl8pPr>
            <a:lvl9pPr marL="4114800" lvl="8" indent="-342900" algn="l">
              <a:spcBef>
                <a:spcPts val="399"/>
              </a:spcBef>
              <a:spcAft>
                <a:spcPts val="0"/>
              </a:spcAft>
              <a:buSzPts val="1800"/>
              <a:buChar char="■"/>
              <a:defRPr/>
            </a:lvl9pPr>
          </a:lstStyle>
          <a:p>
            <a:endParaRPr/>
          </a:p>
        </p:txBody>
      </p:sp>
      <p:sp>
        <p:nvSpPr>
          <p:cNvPr id="34" name="Google Shape;34;p48"/>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8"/>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8"/>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9"/>
        <p:cNvGrpSpPr/>
        <p:nvPr/>
      </p:nvGrpSpPr>
      <p:grpSpPr>
        <a:xfrm>
          <a:off x="0" y="0"/>
          <a:ext cx="0" cy="0"/>
          <a:chOff x="0" y="0"/>
          <a:chExt cx="0" cy="0"/>
        </a:xfrm>
      </p:grpSpPr>
      <p:sp>
        <p:nvSpPr>
          <p:cNvPr id="50" name="Google Shape;50;p50"/>
          <p:cNvSpPr txBox="1">
            <a:spLocks noGrp="1"/>
          </p:cNvSpPr>
          <p:nvPr>
            <p:ph type="ctrTitle"/>
          </p:nvPr>
        </p:nvSpPr>
        <p:spPr>
          <a:xfrm>
            <a:off x="802005" y="1931107"/>
            <a:ext cx="9089390" cy="2016126"/>
          </a:xfrm>
          <a:prstGeom prst="rect">
            <a:avLst/>
          </a:prstGeom>
          <a:noFill/>
          <a:ln>
            <a:noFill/>
          </a:ln>
        </p:spPr>
        <p:txBody>
          <a:bodyPr spcFirstLastPara="1" wrap="square" lIns="104275" tIns="52125" rIns="104275" bIns="52125" anchor="b" anchorCtr="0">
            <a:normAutofit/>
          </a:bodyPr>
          <a:lstStyle>
            <a:lvl1pPr lvl="0" algn="r">
              <a:spcBef>
                <a:spcPts val="0"/>
              </a:spcBef>
              <a:spcAft>
                <a:spcPts val="0"/>
              </a:spcAft>
              <a:buSzPts val="1400"/>
              <a:buNone/>
              <a:defRPr sz="55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0"/>
          <p:cNvSpPr txBox="1">
            <a:spLocks noGrp="1"/>
          </p:cNvSpPr>
          <p:nvPr>
            <p:ph type="subTitle" idx="1"/>
          </p:nvPr>
        </p:nvSpPr>
        <p:spPr>
          <a:xfrm>
            <a:off x="802005" y="3979456"/>
            <a:ext cx="9089390" cy="1321896"/>
          </a:xfrm>
          <a:prstGeom prst="rect">
            <a:avLst/>
          </a:prstGeom>
          <a:noFill/>
          <a:ln>
            <a:noFill/>
          </a:ln>
        </p:spPr>
        <p:txBody>
          <a:bodyPr spcFirstLastPara="1" wrap="square" lIns="52125" tIns="52125" rIns="52125" bIns="52125" anchor="t" anchorCtr="0">
            <a:noAutofit/>
          </a:bodyPr>
          <a:lstStyle>
            <a:lvl1pPr marR="72995" lvl="0" algn="r">
              <a:spcBef>
                <a:spcPts val="450"/>
              </a:spcBef>
              <a:spcAft>
                <a:spcPts val="0"/>
              </a:spcAft>
              <a:buSzPts val="2108"/>
              <a:buNone/>
              <a:defRPr>
                <a:solidFill>
                  <a:schemeClr val="dk2"/>
                </a:solidFill>
              </a:defRPr>
            </a:lvl1pPr>
            <a:lvl2pPr lvl="1" algn="ctr">
              <a:spcBef>
                <a:spcPts val="375"/>
              </a:spcBef>
              <a:spcAft>
                <a:spcPts val="0"/>
              </a:spcAft>
              <a:buSzPts val="1800"/>
              <a:buNone/>
              <a:defRPr/>
            </a:lvl2pPr>
            <a:lvl3pPr lvl="2" algn="ctr">
              <a:spcBef>
                <a:spcPts val="400"/>
              </a:spcBef>
              <a:spcAft>
                <a:spcPts val="0"/>
              </a:spcAft>
              <a:buSzPts val="1800"/>
              <a:buNone/>
              <a:defRPr/>
            </a:lvl3pPr>
            <a:lvl4pPr lvl="3" algn="ctr">
              <a:spcBef>
                <a:spcPts val="400"/>
              </a:spcBef>
              <a:spcAft>
                <a:spcPts val="0"/>
              </a:spcAft>
              <a:buSzPts val="1800"/>
              <a:buNone/>
              <a:defRPr/>
            </a:lvl4pPr>
            <a:lvl5pPr lvl="4" algn="ctr">
              <a:spcBef>
                <a:spcPts val="400"/>
              </a:spcBef>
              <a:spcAft>
                <a:spcPts val="0"/>
              </a:spcAft>
              <a:buSzPts val="1800"/>
              <a:buNone/>
              <a:defRPr/>
            </a:lvl5pPr>
            <a:lvl6pPr lvl="5" algn="ctr">
              <a:spcBef>
                <a:spcPts val="399"/>
              </a:spcBef>
              <a:spcAft>
                <a:spcPts val="0"/>
              </a:spcAft>
              <a:buSzPts val="1800"/>
              <a:buNone/>
              <a:defRPr/>
            </a:lvl6pPr>
            <a:lvl7pPr lvl="6" algn="ctr">
              <a:spcBef>
                <a:spcPts val="399"/>
              </a:spcBef>
              <a:spcAft>
                <a:spcPts val="0"/>
              </a:spcAft>
              <a:buSzPts val="1800"/>
              <a:buNone/>
              <a:defRPr/>
            </a:lvl7pPr>
            <a:lvl8pPr lvl="7" algn="ctr">
              <a:spcBef>
                <a:spcPts val="399"/>
              </a:spcBef>
              <a:spcAft>
                <a:spcPts val="0"/>
              </a:spcAft>
              <a:buSzPts val="1800"/>
              <a:buNone/>
              <a:defRPr/>
            </a:lvl8pPr>
            <a:lvl9pPr lvl="8" algn="ctr">
              <a:spcBef>
                <a:spcPts val="399"/>
              </a:spcBef>
              <a:spcAft>
                <a:spcPts val="0"/>
              </a:spcAft>
              <a:buSzPts val="1800"/>
              <a:buNone/>
              <a:defRPr/>
            </a:lvl9pPr>
          </a:lstStyle>
          <a:p>
            <a:endParaRPr/>
          </a:p>
        </p:txBody>
      </p:sp>
      <p:sp>
        <p:nvSpPr>
          <p:cNvPr id="52" name="Google Shape;52;p50"/>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sz="11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0"/>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0"/>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52"/>
          <p:cNvSpPr txBox="1">
            <a:spLocks noGrp="1"/>
          </p:cNvSpPr>
          <p:nvPr>
            <p:ph type="title"/>
          </p:nvPr>
        </p:nvSpPr>
        <p:spPr>
          <a:xfrm>
            <a:off x="844779" y="1167645"/>
            <a:ext cx="9089390" cy="2015067"/>
          </a:xfrm>
          <a:prstGeom prst="rect">
            <a:avLst/>
          </a:prstGeom>
          <a:noFill/>
          <a:ln>
            <a:noFill/>
          </a:ln>
        </p:spPr>
        <p:txBody>
          <a:bodyPr spcFirstLastPara="1" wrap="square" lIns="104275" tIns="52125" rIns="104275" bIns="52125" anchor="b" anchorCtr="0">
            <a:normAutofit/>
          </a:bodyPr>
          <a:lstStyle>
            <a:lvl1pPr lvl="0" algn="r">
              <a:spcBef>
                <a:spcPts val="0"/>
              </a:spcBef>
              <a:spcAft>
                <a:spcPts val="0"/>
              </a:spcAft>
              <a:buClr>
                <a:schemeClr val="dk2"/>
              </a:buClr>
              <a:buSzPts val="5500"/>
              <a:buFont typeface="Lucida Sans"/>
              <a:buNone/>
              <a:defRPr sz="55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2"/>
          <p:cNvSpPr txBox="1">
            <a:spLocks noGrp="1"/>
          </p:cNvSpPr>
          <p:nvPr>
            <p:ph type="body" idx="1"/>
          </p:nvPr>
        </p:nvSpPr>
        <p:spPr>
          <a:xfrm>
            <a:off x="4587395" y="3230312"/>
            <a:ext cx="5346700" cy="1603071"/>
          </a:xfrm>
          <a:prstGeom prst="rect">
            <a:avLst/>
          </a:prstGeom>
          <a:noFill/>
          <a:ln>
            <a:noFill/>
          </a:ln>
        </p:spPr>
        <p:txBody>
          <a:bodyPr spcFirstLastPara="1" wrap="square" lIns="104275" tIns="52125" rIns="104275" bIns="52125" anchor="t" anchorCtr="0">
            <a:noAutofit/>
          </a:bodyPr>
          <a:lstStyle>
            <a:lvl1pPr marL="457200" lvl="0" indent="-228600" algn="l">
              <a:spcBef>
                <a:spcPts val="450"/>
              </a:spcBef>
              <a:spcAft>
                <a:spcPts val="0"/>
              </a:spcAft>
              <a:buSzPts val="1768"/>
              <a:buNone/>
              <a:defRPr sz="2600">
                <a:solidFill>
                  <a:schemeClr val="dk1"/>
                </a:solidFill>
              </a:defRPr>
            </a:lvl1pPr>
            <a:lvl2pPr marL="914400" lvl="1" indent="-228600" algn="l">
              <a:spcBef>
                <a:spcPts val="375"/>
              </a:spcBef>
              <a:spcAft>
                <a:spcPts val="0"/>
              </a:spcAft>
              <a:buSzPts val="2100"/>
              <a:buNone/>
              <a:defRPr sz="2100">
                <a:solidFill>
                  <a:srgbClr val="888888"/>
                </a:solidFill>
              </a:defRPr>
            </a:lvl2pPr>
            <a:lvl3pPr marL="1371600" lvl="2" indent="-228600" algn="l">
              <a:spcBef>
                <a:spcPts val="400"/>
              </a:spcBef>
              <a:spcAft>
                <a:spcPts val="0"/>
              </a:spcAft>
              <a:buSzPts val="1800"/>
              <a:buNone/>
              <a:defRPr sz="1800">
                <a:solidFill>
                  <a:srgbClr val="888888"/>
                </a:solidFill>
              </a:defRPr>
            </a:lvl3pPr>
            <a:lvl4pPr marL="1828800" lvl="3" indent="-228600" algn="l">
              <a:spcBef>
                <a:spcPts val="400"/>
              </a:spcBef>
              <a:spcAft>
                <a:spcPts val="0"/>
              </a:spcAft>
              <a:buSzPts val="1600"/>
              <a:buNone/>
              <a:defRPr sz="1600">
                <a:solidFill>
                  <a:srgbClr val="888888"/>
                </a:solidFill>
              </a:defRPr>
            </a:lvl4pPr>
            <a:lvl5pPr marL="2286000" lvl="4" indent="-228600" algn="l">
              <a:spcBef>
                <a:spcPts val="400"/>
              </a:spcBef>
              <a:spcAft>
                <a:spcPts val="0"/>
              </a:spcAft>
              <a:buSzPts val="1600"/>
              <a:buNone/>
              <a:defRPr sz="1600">
                <a:solidFill>
                  <a:srgbClr val="888888"/>
                </a:solidFill>
              </a:defRPr>
            </a:lvl5pPr>
            <a:lvl6pPr marL="2743200" lvl="5" indent="-342900" algn="l">
              <a:spcBef>
                <a:spcPts val="399"/>
              </a:spcBef>
              <a:spcAft>
                <a:spcPts val="0"/>
              </a:spcAft>
              <a:buSzPts val="1800"/>
              <a:buChar char="■"/>
              <a:defRPr/>
            </a:lvl6pPr>
            <a:lvl7pPr marL="3200400" lvl="6" indent="-342900" algn="l">
              <a:spcBef>
                <a:spcPts val="399"/>
              </a:spcBef>
              <a:spcAft>
                <a:spcPts val="0"/>
              </a:spcAft>
              <a:buSzPts val="1800"/>
              <a:buChar char="■"/>
              <a:defRPr/>
            </a:lvl7pPr>
            <a:lvl8pPr marL="3657600" lvl="7" indent="-342900" algn="l">
              <a:spcBef>
                <a:spcPts val="399"/>
              </a:spcBef>
              <a:spcAft>
                <a:spcPts val="0"/>
              </a:spcAft>
              <a:buSzPts val="1800"/>
              <a:buChar char="■"/>
              <a:defRPr/>
            </a:lvl8pPr>
            <a:lvl9pPr marL="4114800" lvl="8" indent="-342900" algn="l">
              <a:spcBef>
                <a:spcPts val="399"/>
              </a:spcBef>
              <a:spcAft>
                <a:spcPts val="0"/>
              </a:spcAft>
              <a:buSzPts val="1800"/>
              <a:buChar char="■"/>
              <a:defRPr/>
            </a:lvl9pPr>
          </a:lstStyle>
          <a:p>
            <a:endParaRPr/>
          </a:p>
        </p:txBody>
      </p:sp>
      <p:sp>
        <p:nvSpPr>
          <p:cNvPr id="70" name="Google Shape;70;p52"/>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2"/>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52"/>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p54"/>
          <p:cNvSpPr txBox="1">
            <a:spLocks noGrp="1"/>
          </p:cNvSpPr>
          <p:nvPr>
            <p:ph type="body" idx="1"/>
          </p:nvPr>
        </p:nvSpPr>
        <p:spPr>
          <a:xfrm>
            <a:off x="534670" y="1632204"/>
            <a:ext cx="4722918" cy="4986941"/>
          </a:xfrm>
          <a:prstGeom prst="rect">
            <a:avLst/>
          </a:prstGeom>
          <a:noFill/>
          <a:ln>
            <a:noFill/>
          </a:ln>
        </p:spPr>
        <p:txBody>
          <a:bodyPr spcFirstLastPara="1" wrap="square" lIns="104275" tIns="52125" rIns="104275" bIns="52125" anchor="t" anchorCtr="0">
            <a:noAutofit/>
          </a:bodyPr>
          <a:lstStyle>
            <a:lvl1pPr marL="457200" lvl="0" indent="-366776" algn="l">
              <a:spcBef>
                <a:spcPts val="450"/>
              </a:spcBef>
              <a:spcAft>
                <a:spcPts val="0"/>
              </a:spcAft>
              <a:buSzPts val="2176"/>
              <a:buChar char="🞂"/>
              <a:defRPr sz="3200"/>
            </a:lvl1pPr>
            <a:lvl2pPr marL="914400" lvl="1" indent="-400050" algn="l">
              <a:spcBef>
                <a:spcPts val="375"/>
              </a:spcBef>
              <a:spcAft>
                <a:spcPts val="0"/>
              </a:spcAft>
              <a:buSzPts val="2700"/>
              <a:buChar char="◦"/>
              <a:defRPr sz="2700"/>
            </a:lvl2pPr>
            <a:lvl3pPr marL="1371600" lvl="2" indent="-374650" algn="l">
              <a:spcBef>
                <a:spcPts val="400"/>
              </a:spcBef>
              <a:spcAft>
                <a:spcPts val="0"/>
              </a:spcAft>
              <a:buSzPts val="2300"/>
              <a:buChar char="●"/>
              <a:defRPr sz="2300"/>
            </a:lvl3pPr>
            <a:lvl4pPr marL="1828800" lvl="3" indent="-361950" algn="l">
              <a:spcBef>
                <a:spcPts val="400"/>
              </a:spcBef>
              <a:spcAft>
                <a:spcPts val="0"/>
              </a:spcAft>
              <a:buSzPts val="2100"/>
              <a:buChar char="●"/>
              <a:defRPr sz="2100"/>
            </a:lvl4pPr>
            <a:lvl5pPr marL="2286000" lvl="4" indent="-361950" algn="l">
              <a:spcBef>
                <a:spcPts val="400"/>
              </a:spcBef>
              <a:spcAft>
                <a:spcPts val="0"/>
              </a:spcAft>
              <a:buSzPts val="2100"/>
              <a:buChar char="●"/>
              <a:defRPr sz="2100"/>
            </a:lvl5pPr>
            <a:lvl6pPr marL="2743200" lvl="5" indent="-342900" algn="l">
              <a:spcBef>
                <a:spcPts val="399"/>
              </a:spcBef>
              <a:spcAft>
                <a:spcPts val="0"/>
              </a:spcAft>
              <a:buSzPts val="1800"/>
              <a:buChar char="■"/>
              <a:defRPr/>
            </a:lvl6pPr>
            <a:lvl7pPr marL="3200400" lvl="6" indent="-342900" algn="l">
              <a:spcBef>
                <a:spcPts val="399"/>
              </a:spcBef>
              <a:spcAft>
                <a:spcPts val="0"/>
              </a:spcAft>
              <a:buSzPts val="1800"/>
              <a:buChar char="■"/>
              <a:defRPr/>
            </a:lvl7pPr>
            <a:lvl8pPr marL="3657600" lvl="7" indent="-342900" algn="l">
              <a:spcBef>
                <a:spcPts val="399"/>
              </a:spcBef>
              <a:spcAft>
                <a:spcPts val="0"/>
              </a:spcAft>
              <a:buSzPts val="1800"/>
              <a:buChar char="■"/>
              <a:defRPr/>
            </a:lvl8pPr>
            <a:lvl9pPr marL="4114800" lvl="8" indent="-342900" algn="l">
              <a:spcBef>
                <a:spcPts val="399"/>
              </a:spcBef>
              <a:spcAft>
                <a:spcPts val="0"/>
              </a:spcAft>
              <a:buSzPts val="1800"/>
              <a:buChar char="■"/>
              <a:defRPr/>
            </a:lvl9pPr>
          </a:lstStyle>
          <a:p>
            <a:endParaRPr/>
          </a:p>
        </p:txBody>
      </p:sp>
      <p:sp>
        <p:nvSpPr>
          <p:cNvPr id="85" name="Google Shape;85;p54"/>
          <p:cNvSpPr txBox="1">
            <a:spLocks noGrp="1"/>
          </p:cNvSpPr>
          <p:nvPr>
            <p:ph type="body" idx="2"/>
          </p:nvPr>
        </p:nvSpPr>
        <p:spPr>
          <a:xfrm>
            <a:off x="5435812" y="1632204"/>
            <a:ext cx="4722918" cy="4986941"/>
          </a:xfrm>
          <a:prstGeom prst="rect">
            <a:avLst/>
          </a:prstGeom>
          <a:noFill/>
          <a:ln>
            <a:noFill/>
          </a:ln>
        </p:spPr>
        <p:txBody>
          <a:bodyPr spcFirstLastPara="1" wrap="square" lIns="104275" tIns="52125" rIns="104275" bIns="52125" anchor="t" anchorCtr="0">
            <a:noAutofit/>
          </a:bodyPr>
          <a:lstStyle>
            <a:lvl1pPr marL="457200" lvl="0" indent="-366776" algn="l">
              <a:spcBef>
                <a:spcPts val="450"/>
              </a:spcBef>
              <a:spcAft>
                <a:spcPts val="0"/>
              </a:spcAft>
              <a:buSzPts val="2176"/>
              <a:buChar char="🞂"/>
              <a:defRPr sz="3200"/>
            </a:lvl1pPr>
            <a:lvl2pPr marL="914400" lvl="1" indent="-400050" algn="l">
              <a:spcBef>
                <a:spcPts val="375"/>
              </a:spcBef>
              <a:spcAft>
                <a:spcPts val="0"/>
              </a:spcAft>
              <a:buSzPts val="2700"/>
              <a:buChar char="◦"/>
              <a:defRPr sz="2700"/>
            </a:lvl2pPr>
            <a:lvl3pPr marL="1371600" lvl="2" indent="-374650" algn="l">
              <a:spcBef>
                <a:spcPts val="400"/>
              </a:spcBef>
              <a:spcAft>
                <a:spcPts val="0"/>
              </a:spcAft>
              <a:buSzPts val="2300"/>
              <a:buChar char="●"/>
              <a:defRPr sz="2300"/>
            </a:lvl3pPr>
            <a:lvl4pPr marL="1828800" lvl="3" indent="-361950" algn="l">
              <a:spcBef>
                <a:spcPts val="400"/>
              </a:spcBef>
              <a:spcAft>
                <a:spcPts val="0"/>
              </a:spcAft>
              <a:buSzPts val="2100"/>
              <a:buChar char="●"/>
              <a:defRPr sz="2100"/>
            </a:lvl4pPr>
            <a:lvl5pPr marL="2286000" lvl="4" indent="-361950" algn="l">
              <a:spcBef>
                <a:spcPts val="400"/>
              </a:spcBef>
              <a:spcAft>
                <a:spcPts val="0"/>
              </a:spcAft>
              <a:buSzPts val="2100"/>
              <a:buChar char="●"/>
              <a:defRPr sz="2100"/>
            </a:lvl5pPr>
            <a:lvl6pPr marL="2743200" lvl="5" indent="-342900" algn="l">
              <a:spcBef>
                <a:spcPts val="399"/>
              </a:spcBef>
              <a:spcAft>
                <a:spcPts val="0"/>
              </a:spcAft>
              <a:buSzPts val="1800"/>
              <a:buChar char="■"/>
              <a:defRPr/>
            </a:lvl6pPr>
            <a:lvl7pPr marL="3200400" lvl="6" indent="-342900" algn="l">
              <a:spcBef>
                <a:spcPts val="399"/>
              </a:spcBef>
              <a:spcAft>
                <a:spcPts val="0"/>
              </a:spcAft>
              <a:buSzPts val="1800"/>
              <a:buChar char="■"/>
              <a:defRPr/>
            </a:lvl7pPr>
            <a:lvl8pPr marL="3657600" lvl="7" indent="-342900" algn="l">
              <a:spcBef>
                <a:spcPts val="399"/>
              </a:spcBef>
              <a:spcAft>
                <a:spcPts val="0"/>
              </a:spcAft>
              <a:buSzPts val="1800"/>
              <a:buChar char="■"/>
              <a:defRPr/>
            </a:lvl8pPr>
            <a:lvl9pPr marL="4114800" lvl="8" indent="-342900" algn="l">
              <a:spcBef>
                <a:spcPts val="399"/>
              </a:spcBef>
              <a:spcAft>
                <a:spcPts val="0"/>
              </a:spcAft>
              <a:buSzPts val="1800"/>
              <a:buChar char="■"/>
              <a:defRPr/>
            </a:lvl9pPr>
          </a:lstStyle>
          <a:p>
            <a:endParaRPr/>
          </a:p>
        </p:txBody>
      </p:sp>
      <p:sp>
        <p:nvSpPr>
          <p:cNvPr id="86" name="Google Shape;86;p54"/>
          <p:cNvSpPr txBox="1">
            <a:spLocks noGrp="1"/>
          </p:cNvSpPr>
          <p:nvPr>
            <p:ph type="title"/>
          </p:nvPr>
        </p:nvSpPr>
        <p:spPr>
          <a:xfrm>
            <a:off x="534987" y="303212"/>
            <a:ext cx="9623425" cy="1258887"/>
          </a:xfrm>
          <a:prstGeom prst="rect">
            <a:avLst/>
          </a:prstGeom>
          <a:noFill/>
          <a:ln>
            <a:noFill/>
          </a:ln>
        </p:spPr>
        <p:txBody>
          <a:bodyPr spcFirstLastPara="1" wrap="square" lIns="104275" tIns="52125" rIns="104275" bIns="52125"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54"/>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54"/>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4"/>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96"/>
        <p:cNvGrpSpPr/>
        <p:nvPr/>
      </p:nvGrpSpPr>
      <p:grpSpPr>
        <a:xfrm>
          <a:off x="0" y="0"/>
          <a:ext cx="0" cy="0"/>
          <a:chOff x="0" y="0"/>
          <a:chExt cx="0" cy="0"/>
        </a:xfrm>
      </p:grpSpPr>
      <p:sp>
        <p:nvSpPr>
          <p:cNvPr id="97" name="Google Shape;97;p56"/>
          <p:cNvSpPr txBox="1">
            <a:spLocks noGrp="1"/>
          </p:cNvSpPr>
          <p:nvPr>
            <p:ph type="title"/>
          </p:nvPr>
        </p:nvSpPr>
        <p:spPr>
          <a:xfrm>
            <a:off x="534670" y="300860"/>
            <a:ext cx="9624060" cy="1259417"/>
          </a:xfrm>
          <a:prstGeom prst="rect">
            <a:avLst/>
          </a:prstGeom>
          <a:noFill/>
          <a:ln>
            <a:noFill/>
          </a:ln>
        </p:spPr>
        <p:txBody>
          <a:bodyPr spcFirstLastPara="1" wrap="square" lIns="104275" tIns="52125" rIns="104275" bIns="52125"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6"/>
          <p:cNvSpPr txBox="1">
            <a:spLocks noGrp="1"/>
          </p:cNvSpPr>
          <p:nvPr>
            <p:ph type="body" idx="1"/>
          </p:nvPr>
        </p:nvSpPr>
        <p:spPr>
          <a:xfrm>
            <a:off x="534670" y="5961239"/>
            <a:ext cx="4724775" cy="839611"/>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208550" tIns="52125" rIns="104275" bIns="52125" anchor="ctr" anchorCtr="0">
            <a:noAutofit/>
          </a:bodyPr>
          <a:lstStyle>
            <a:lvl1pPr marL="457200" lvl="0" indent="-228600" algn="l">
              <a:spcBef>
                <a:spcPts val="450"/>
              </a:spcBef>
              <a:spcAft>
                <a:spcPts val="0"/>
              </a:spcAft>
              <a:buSzPts val="1836"/>
              <a:buNone/>
              <a:defRPr sz="2700" b="0">
                <a:solidFill>
                  <a:schemeClr val="lt1"/>
                </a:solidFill>
              </a:defRPr>
            </a:lvl1pPr>
            <a:lvl2pPr marL="914400" lvl="1" indent="-228600" algn="l">
              <a:spcBef>
                <a:spcPts val="375"/>
              </a:spcBef>
              <a:spcAft>
                <a:spcPts val="0"/>
              </a:spcAft>
              <a:buSzPts val="2300"/>
              <a:buNone/>
              <a:defRPr sz="2300" b="1"/>
            </a:lvl2pPr>
            <a:lvl3pPr marL="1371600" lvl="2" indent="-228600" algn="l">
              <a:spcBef>
                <a:spcPts val="400"/>
              </a:spcBef>
              <a:spcAft>
                <a:spcPts val="0"/>
              </a:spcAft>
              <a:buSzPts val="2100"/>
              <a:buNone/>
              <a:defRPr sz="2100" b="1"/>
            </a:lvl3pPr>
            <a:lvl4pPr marL="1828800" lvl="3" indent="-228600" algn="l">
              <a:spcBef>
                <a:spcPts val="400"/>
              </a:spcBef>
              <a:spcAft>
                <a:spcPts val="0"/>
              </a:spcAft>
              <a:buSzPts val="1800"/>
              <a:buNone/>
              <a:defRPr sz="1800" b="1"/>
            </a:lvl4pPr>
            <a:lvl5pPr marL="2286000" lvl="4" indent="-228600" algn="l">
              <a:spcBef>
                <a:spcPts val="400"/>
              </a:spcBef>
              <a:spcAft>
                <a:spcPts val="0"/>
              </a:spcAft>
              <a:buSzPts val="1800"/>
              <a:buNone/>
              <a:defRPr sz="1800" b="1"/>
            </a:lvl5pPr>
            <a:lvl6pPr marL="2743200" lvl="5" indent="-342900" algn="l">
              <a:spcBef>
                <a:spcPts val="399"/>
              </a:spcBef>
              <a:spcAft>
                <a:spcPts val="0"/>
              </a:spcAft>
              <a:buSzPts val="1800"/>
              <a:buChar char="■"/>
              <a:defRPr/>
            </a:lvl6pPr>
            <a:lvl7pPr marL="3200400" lvl="6" indent="-342900" algn="l">
              <a:spcBef>
                <a:spcPts val="399"/>
              </a:spcBef>
              <a:spcAft>
                <a:spcPts val="0"/>
              </a:spcAft>
              <a:buSzPts val="1800"/>
              <a:buChar char="■"/>
              <a:defRPr/>
            </a:lvl7pPr>
            <a:lvl8pPr marL="3657600" lvl="7" indent="-342900" algn="l">
              <a:spcBef>
                <a:spcPts val="399"/>
              </a:spcBef>
              <a:spcAft>
                <a:spcPts val="0"/>
              </a:spcAft>
              <a:buSzPts val="1800"/>
              <a:buChar char="■"/>
              <a:defRPr/>
            </a:lvl8pPr>
            <a:lvl9pPr marL="4114800" lvl="8" indent="-342900" algn="l">
              <a:spcBef>
                <a:spcPts val="399"/>
              </a:spcBef>
              <a:spcAft>
                <a:spcPts val="0"/>
              </a:spcAft>
              <a:buSzPts val="1800"/>
              <a:buChar char="■"/>
              <a:defRPr/>
            </a:lvl9pPr>
          </a:lstStyle>
          <a:p>
            <a:endParaRPr/>
          </a:p>
        </p:txBody>
      </p:sp>
      <p:sp>
        <p:nvSpPr>
          <p:cNvPr id="99" name="Google Shape;99;p56"/>
          <p:cNvSpPr txBox="1">
            <a:spLocks noGrp="1"/>
          </p:cNvSpPr>
          <p:nvPr>
            <p:ph type="body" idx="2"/>
          </p:nvPr>
        </p:nvSpPr>
        <p:spPr>
          <a:xfrm>
            <a:off x="5432101" y="5961239"/>
            <a:ext cx="4726631" cy="839611"/>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208550" tIns="52125" rIns="104275" bIns="52125" anchor="ctr" anchorCtr="0">
            <a:noAutofit/>
          </a:bodyPr>
          <a:lstStyle>
            <a:lvl1pPr marL="457200" lvl="0" indent="-228600" algn="l">
              <a:spcBef>
                <a:spcPts val="450"/>
              </a:spcBef>
              <a:spcAft>
                <a:spcPts val="0"/>
              </a:spcAft>
              <a:buSzPts val="1836"/>
              <a:buNone/>
              <a:defRPr sz="2700" b="0">
                <a:solidFill>
                  <a:schemeClr val="lt1"/>
                </a:solidFill>
              </a:defRPr>
            </a:lvl1pPr>
            <a:lvl2pPr marL="914400" lvl="1" indent="-228600" algn="l">
              <a:spcBef>
                <a:spcPts val="375"/>
              </a:spcBef>
              <a:spcAft>
                <a:spcPts val="0"/>
              </a:spcAft>
              <a:buSzPts val="2300"/>
              <a:buNone/>
              <a:defRPr sz="2300" b="1"/>
            </a:lvl2pPr>
            <a:lvl3pPr marL="1371600" lvl="2" indent="-228600" algn="l">
              <a:spcBef>
                <a:spcPts val="400"/>
              </a:spcBef>
              <a:spcAft>
                <a:spcPts val="0"/>
              </a:spcAft>
              <a:buSzPts val="2100"/>
              <a:buNone/>
              <a:defRPr sz="2100" b="1"/>
            </a:lvl3pPr>
            <a:lvl4pPr marL="1828800" lvl="3" indent="-228600" algn="l">
              <a:spcBef>
                <a:spcPts val="400"/>
              </a:spcBef>
              <a:spcAft>
                <a:spcPts val="0"/>
              </a:spcAft>
              <a:buSzPts val="1800"/>
              <a:buNone/>
              <a:defRPr sz="1800" b="1"/>
            </a:lvl4pPr>
            <a:lvl5pPr marL="2286000" lvl="4" indent="-228600" algn="l">
              <a:spcBef>
                <a:spcPts val="400"/>
              </a:spcBef>
              <a:spcAft>
                <a:spcPts val="0"/>
              </a:spcAft>
              <a:buSzPts val="1800"/>
              <a:buNone/>
              <a:defRPr sz="1800" b="1"/>
            </a:lvl5pPr>
            <a:lvl6pPr marL="2743200" lvl="5" indent="-342900" algn="l">
              <a:spcBef>
                <a:spcPts val="399"/>
              </a:spcBef>
              <a:spcAft>
                <a:spcPts val="0"/>
              </a:spcAft>
              <a:buSzPts val="1800"/>
              <a:buChar char="■"/>
              <a:defRPr/>
            </a:lvl6pPr>
            <a:lvl7pPr marL="3200400" lvl="6" indent="-342900" algn="l">
              <a:spcBef>
                <a:spcPts val="399"/>
              </a:spcBef>
              <a:spcAft>
                <a:spcPts val="0"/>
              </a:spcAft>
              <a:buSzPts val="1800"/>
              <a:buChar char="■"/>
              <a:defRPr/>
            </a:lvl7pPr>
            <a:lvl8pPr marL="3657600" lvl="7" indent="-342900" algn="l">
              <a:spcBef>
                <a:spcPts val="399"/>
              </a:spcBef>
              <a:spcAft>
                <a:spcPts val="0"/>
              </a:spcAft>
              <a:buSzPts val="1800"/>
              <a:buChar char="■"/>
              <a:defRPr/>
            </a:lvl8pPr>
            <a:lvl9pPr marL="4114800" lvl="8" indent="-342900" algn="l">
              <a:spcBef>
                <a:spcPts val="399"/>
              </a:spcBef>
              <a:spcAft>
                <a:spcPts val="0"/>
              </a:spcAft>
              <a:buSzPts val="1800"/>
              <a:buChar char="■"/>
              <a:defRPr/>
            </a:lvl9pPr>
          </a:lstStyle>
          <a:p>
            <a:endParaRPr/>
          </a:p>
        </p:txBody>
      </p:sp>
      <p:sp>
        <p:nvSpPr>
          <p:cNvPr id="100" name="Google Shape;100;p56"/>
          <p:cNvSpPr txBox="1">
            <a:spLocks noGrp="1"/>
          </p:cNvSpPr>
          <p:nvPr>
            <p:ph type="body" idx="3"/>
          </p:nvPr>
        </p:nvSpPr>
        <p:spPr>
          <a:xfrm>
            <a:off x="534670" y="1591399"/>
            <a:ext cx="4724775" cy="4343239"/>
          </a:xfrm>
          <a:prstGeom prst="rect">
            <a:avLst/>
          </a:prstGeom>
          <a:noFill/>
          <a:ln>
            <a:noFill/>
          </a:ln>
        </p:spPr>
        <p:txBody>
          <a:bodyPr spcFirstLastPara="1" wrap="square" lIns="104275" tIns="52125" rIns="104275" bIns="52125" anchor="t" anchorCtr="0">
            <a:noAutofit/>
          </a:bodyPr>
          <a:lstStyle>
            <a:lvl1pPr marL="457200" lvl="0" indent="-345186" algn="l">
              <a:spcBef>
                <a:spcPts val="450"/>
              </a:spcBef>
              <a:spcAft>
                <a:spcPts val="0"/>
              </a:spcAft>
              <a:buSzPts val="1836"/>
              <a:buChar char="🞂"/>
              <a:defRPr sz="2700"/>
            </a:lvl1pPr>
            <a:lvl2pPr marL="914400" lvl="1" indent="-374650" algn="l">
              <a:spcBef>
                <a:spcPts val="375"/>
              </a:spcBef>
              <a:spcAft>
                <a:spcPts val="0"/>
              </a:spcAft>
              <a:buSzPts val="2300"/>
              <a:buChar char="◦"/>
              <a:defRPr sz="2300"/>
            </a:lvl2pPr>
            <a:lvl3pPr marL="1371600" lvl="2" indent="-361950" algn="l">
              <a:spcBef>
                <a:spcPts val="400"/>
              </a:spcBef>
              <a:spcAft>
                <a:spcPts val="0"/>
              </a:spcAft>
              <a:buSzPts val="2100"/>
              <a:buChar char="●"/>
              <a:defRPr sz="2100"/>
            </a:lvl3pPr>
            <a:lvl4pPr marL="1828800" lvl="3" indent="-342900" algn="l">
              <a:spcBef>
                <a:spcPts val="400"/>
              </a:spcBef>
              <a:spcAft>
                <a:spcPts val="0"/>
              </a:spcAft>
              <a:buSzPts val="1800"/>
              <a:buChar char="●"/>
              <a:defRPr sz="1800"/>
            </a:lvl4pPr>
            <a:lvl5pPr marL="2286000" lvl="4" indent="-342900" algn="l">
              <a:spcBef>
                <a:spcPts val="400"/>
              </a:spcBef>
              <a:spcAft>
                <a:spcPts val="0"/>
              </a:spcAft>
              <a:buSzPts val="1800"/>
              <a:buChar char="●"/>
              <a:defRPr sz="1800"/>
            </a:lvl5pPr>
            <a:lvl6pPr marL="2743200" lvl="5" indent="-342900" algn="l">
              <a:spcBef>
                <a:spcPts val="399"/>
              </a:spcBef>
              <a:spcAft>
                <a:spcPts val="0"/>
              </a:spcAft>
              <a:buSzPts val="1800"/>
              <a:buChar char="■"/>
              <a:defRPr/>
            </a:lvl6pPr>
            <a:lvl7pPr marL="3200400" lvl="6" indent="-342900" algn="l">
              <a:spcBef>
                <a:spcPts val="399"/>
              </a:spcBef>
              <a:spcAft>
                <a:spcPts val="0"/>
              </a:spcAft>
              <a:buSzPts val="1800"/>
              <a:buChar char="■"/>
              <a:defRPr/>
            </a:lvl7pPr>
            <a:lvl8pPr marL="3657600" lvl="7" indent="-342900" algn="l">
              <a:spcBef>
                <a:spcPts val="399"/>
              </a:spcBef>
              <a:spcAft>
                <a:spcPts val="0"/>
              </a:spcAft>
              <a:buSzPts val="1800"/>
              <a:buChar char="■"/>
              <a:defRPr/>
            </a:lvl8pPr>
            <a:lvl9pPr marL="4114800" lvl="8" indent="-342900" algn="l">
              <a:spcBef>
                <a:spcPts val="399"/>
              </a:spcBef>
              <a:spcAft>
                <a:spcPts val="0"/>
              </a:spcAft>
              <a:buSzPts val="1800"/>
              <a:buChar char="■"/>
              <a:defRPr/>
            </a:lvl9pPr>
          </a:lstStyle>
          <a:p>
            <a:endParaRPr/>
          </a:p>
        </p:txBody>
      </p:sp>
      <p:sp>
        <p:nvSpPr>
          <p:cNvPr id="101" name="Google Shape;101;p56"/>
          <p:cNvSpPr txBox="1">
            <a:spLocks noGrp="1"/>
          </p:cNvSpPr>
          <p:nvPr>
            <p:ph type="body" idx="4"/>
          </p:nvPr>
        </p:nvSpPr>
        <p:spPr>
          <a:xfrm>
            <a:off x="5432099" y="1591399"/>
            <a:ext cx="4726631" cy="4343239"/>
          </a:xfrm>
          <a:prstGeom prst="rect">
            <a:avLst/>
          </a:prstGeom>
          <a:noFill/>
          <a:ln>
            <a:noFill/>
          </a:ln>
        </p:spPr>
        <p:txBody>
          <a:bodyPr spcFirstLastPara="1" wrap="square" lIns="104275" tIns="52125" rIns="104275" bIns="52125" anchor="t" anchorCtr="0">
            <a:noAutofit/>
          </a:bodyPr>
          <a:lstStyle>
            <a:lvl1pPr marL="457200" lvl="0" indent="-345186" algn="l">
              <a:spcBef>
                <a:spcPts val="0"/>
              </a:spcBef>
              <a:spcAft>
                <a:spcPts val="0"/>
              </a:spcAft>
              <a:buSzPts val="1836"/>
              <a:buChar char="🞂"/>
              <a:defRPr sz="2700"/>
            </a:lvl1pPr>
            <a:lvl2pPr marL="914400" lvl="1" indent="-374650" algn="l">
              <a:spcBef>
                <a:spcPts val="375"/>
              </a:spcBef>
              <a:spcAft>
                <a:spcPts val="0"/>
              </a:spcAft>
              <a:buSzPts val="2300"/>
              <a:buChar char="◦"/>
              <a:defRPr sz="2300"/>
            </a:lvl2pPr>
            <a:lvl3pPr marL="1371600" lvl="2" indent="-361950" algn="l">
              <a:spcBef>
                <a:spcPts val="400"/>
              </a:spcBef>
              <a:spcAft>
                <a:spcPts val="0"/>
              </a:spcAft>
              <a:buSzPts val="2100"/>
              <a:buChar char="●"/>
              <a:defRPr sz="2100"/>
            </a:lvl3pPr>
            <a:lvl4pPr marL="1828800" lvl="3" indent="-342900" algn="l">
              <a:spcBef>
                <a:spcPts val="400"/>
              </a:spcBef>
              <a:spcAft>
                <a:spcPts val="0"/>
              </a:spcAft>
              <a:buSzPts val="1800"/>
              <a:buChar char="●"/>
              <a:defRPr sz="1800"/>
            </a:lvl4pPr>
            <a:lvl5pPr marL="2286000" lvl="4" indent="-342900" algn="l">
              <a:spcBef>
                <a:spcPts val="400"/>
              </a:spcBef>
              <a:spcAft>
                <a:spcPts val="0"/>
              </a:spcAft>
              <a:buSzPts val="1800"/>
              <a:buChar char="●"/>
              <a:defRPr sz="1800"/>
            </a:lvl5pPr>
            <a:lvl6pPr marL="2743200" lvl="5" indent="-342900" algn="l">
              <a:spcBef>
                <a:spcPts val="399"/>
              </a:spcBef>
              <a:spcAft>
                <a:spcPts val="0"/>
              </a:spcAft>
              <a:buSzPts val="1800"/>
              <a:buChar char="■"/>
              <a:defRPr/>
            </a:lvl6pPr>
            <a:lvl7pPr marL="3200400" lvl="6" indent="-342900" algn="l">
              <a:spcBef>
                <a:spcPts val="399"/>
              </a:spcBef>
              <a:spcAft>
                <a:spcPts val="0"/>
              </a:spcAft>
              <a:buSzPts val="1800"/>
              <a:buChar char="■"/>
              <a:defRPr/>
            </a:lvl7pPr>
            <a:lvl8pPr marL="3657600" lvl="7" indent="-342900" algn="l">
              <a:spcBef>
                <a:spcPts val="399"/>
              </a:spcBef>
              <a:spcAft>
                <a:spcPts val="0"/>
              </a:spcAft>
              <a:buSzPts val="1800"/>
              <a:buChar char="■"/>
              <a:defRPr/>
            </a:lvl8pPr>
            <a:lvl9pPr marL="4114800" lvl="8" indent="-342900" algn="l">
              <a:spcBef>
                <a:spcPts val="399"/>
              </a:spcBef>
              <a:spcAft>
                <a:spcPts val="0"/>
              </a:spcAft>
              <a:buSzPts val="1800"/>
              <a:buChar char="■"/>
              <a:defRPr/>
            </a:lvl9pPr>
          </a:lstStyle>
          <a:p>
            <a:endParaRPr/>
          </a:p>
        </p:txBody>
      </p:sp>
      <p:sp>
        <p:nvSpPr>
          <p:cNvPr id="102" name="Google Shape;102;p56"/>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56"/>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56"/>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534987" y="303212"/>
            <a:ext cx="9623425" cy="1258887"/>
          </a:xfrm>
          <a:prstGeom prst="rect">
            <a:avLst/>
          </a:prstGeom>
          <a:noFill/>
          <a:ln>
            <a:noFill/>
          </a:ln>
        </p:spPr>
        <p:txBody>
          <a:bodyPr spcFirstLastPara="1" wrap="square" lIns="104275" tIns="52125" rIns="104275" bIns="52125"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58"/>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58"/>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xml"/><Relationship Id="rId1" Type="http://schemas.openxmlformats.org/officeDocument/2006/relationships/slideLayout" Target="../slideLayouts/slideLayout8.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7.xml"/><Relationship Id="rId1" Type="http://schemas.openxmlformats.org/officeDocument/2006/relationships/slideLayout" Target="../slideLayouts/slideLayout10.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8.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44"/>
          <p:cNvSpPr/>
          <p:nvPr/>
        </p:nvSpPr>
        <p:spPr>
          <a:xfrm>
            <a:off x="584200" y="6550025"/>
            <a:ext cx="5776912" cy="1016000"/>
          </a:xfrm>
          <a:custGeom>
            <a:avLst/>
            <a:gdLst/>
            <a:ahLst/>
            <a:cxnLst/>
            <a:rect l="l" t="t" r="r" b="b"/>
            <a:pathLst>
              <a:path w="7485" h="337" extrusionOk="0">
                <a:moveTo>
                  <a:pt x="0" y="2"/>
                </a:moveTo>
                <a:lnTo>
                  <a:pt x="7485" y="337"/>
                </a:lnTo>
                <a:lnTo>
                  <a:pt x="5558" y="337"/>
                </a:lnTo>
                <a:lnTo>
                  <a:pt x="1" y="0"/>
                </a:lnTo>
              </a:path>
            </a:pathLst>
          </a:custGeom>
          <a:solidFill>
            <a:srgbClr val="9FCBDC">
              <a:alpha val="39607"/>
            </a:srgbClr>
          </a:solidFill>
          <a:ln>
            <a:noFill/>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7;p44"/>
          <p:cNvSpPr/>
          <p:nvPr/>
        </p:nvSpPr>
        <p:spPr>
          <a:xfrm>
            <a:off x="568325" y="6543675"/>
            <a:ext cx="4314825" cy="102870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8;p44"/>
          <p:cNvSpPr/>
          <p:nvPr/>
        </p:nvSpPr>
        <p:spPr>
          <a:xfrm>
            <a:off x="-7066" y="6381103"/>
            <a:ext cx="3978817" cy="1190956"/>
          </a:xfrm>
          <a:prstGeom prst="rtTriangle">
            <a:avLst/>
          </a:prstGeom>
          <a:blipFill rotWithShape="1">
            <a:blip r:embed="rId7">
              <a:alphaModFix amt="50000"/>
            </a:blip>
            <a:tile tx="0" ty="0" sx="50000" sy="50000" flip="none" algn="t"/>
          </a:blipFill>
          <a:ln>
            <a:noFill/>
          </a:ln>
        </p:spPr>
        <p:txBody>
          <a:bodyPr spcFirstLastPara="1" wrap="square" lIns="104275" tIns="52125" rIns="104275" bIns="52125"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Lucida Sans"/>
              <a:ea typeface="Lucida Sans"/>
              <a:cs typeface="Lucida Sans"/>
              <a:sym typeface="Lucida Sans"/>
            </a:endParaRPr>
          </a:p>
        </p:txBody>
      </p:sp>
      <p:pic>
        <p:nvPicPr>
          <p:cNvPr id="9" name="Google Shape;9;p44"/>
          <p:cNvPicPr preferRelativeResize="0"/>
          <p:nvPr/>
        </p:nvPicPr>
        <p:blipFill rotWithShape="1">
          <a:blip r:embed="rId8">
            <a:alphaModFix/>
          </a:blip>
          <a:srcRect/>
          <a:stretch/>
        </p:blipFill>
        <p:spPr>
          <a:xfrm>
            <a:off x="-19050" y="6370637"/>
            <a:ext cx="3994150" cy="1206500"/>
          </a:xfrm>
          <a:prstGeom prst="rect">
            <a:avLst/>
          </a:prstGeom>
          <a:noFill/>
          <a:ln>
            <a:noFill/>
          </a:ln>
        </p:spPr>
      </p:pic>
      <p:sp>
        <p:nvSpPr>
          <p:cNvPr id="10" name="Google Shape;10;p44"/>
          <p:cNvSpPr txBox="1">
            <a:spLocks noGrp="1"/>
          </p:cNvSpPr>
          <p:nvPr>
            <p:ph type="title"/>
          </p:nvPr>
        </p:nvSpPr>
        <p:spPr>
          <a:xfrm>
            <a:off x="534987" y="303212"/>
            <a:ext cx="9623425" cy="1258887"/>
          </a:xfrm>
          <a:prstGeom prst="rect">
            <a:avLst/>
          </a:prstGeom>
          <a:noFill/>
          <a:ln>
            <a:noFill/>
          </a:ln>
        </p:spPr>
        <p:txBody>
          <a:bodyPr spcFirstLastPara="1" wrap="square" lIns="104275" tIns="52125" rIns="104275" bIns="52125" anchor="ctr" anchorCtr="0">
            <a:normAutofit/>
          </a:bodyPr>
          <a:lstStyle>
            <a:lvl1pPr marR="0" lvl="0"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1pPr>
            <a:lvl2pPr marR="0" lvl="1"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2pPr>
            <a:lvl3pPr marR="0" lvl="2"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3pPr>
            <a:lvl4pPr marR="0" lvl="3"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4pPr>
            <a:lvl5pPr marR="0" lvl="4"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5pPr>
            <a:lvl6pPr marR="0" lvl="5"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6pPr>
            <a:lvl7pPr marR="0" lvl="6"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7pPr>
            <a:lvl8pPr marR="0" lvl="7"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8pPr>
            <a:lvl9pPr marR="0" lvl="8"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9pPr>
          </a:lstStyle>
          <a:p>
            <a:endParaRPr/>
          </a:p>
        </p:txBody>
      </p:sp>
      <p:sp>
        <p:nvSpPr>
          <p:cNvPr id="11" name="Google Shape;11;p44"/>
          <p:cNvSpPr txBox="1">
            <a:spLocks noGrp="1"/>
          </p:cNvSpPr>
          <p:nvPr>
            <p:ph type="body" idx="1"/>
          </p:nvPr>
        </p:nvSpPr>
        <p:spPr>
          <a:xfrm>
            <a:off x="534987" y="1631950"/>
            <a:ext cx="9623425" cy="4987925"/>
          </a:xfrm>
          <a:prstGeom prst="rect">
            <a:avLst/>
          </a:prstGeom>
          <a:noFill/>
          <a:ln>
            <a:noFill/>
          </a:ln>
        </p:spPr>
        <p:txBody>
          <a:bodyPr spcFirstLastPara="1" wrap="square" lIns="104275" tIns="52125" rIns="104275" bIns="52125" anchor="t" anchorCtr="0">
            <a:noAutofit/>
          </a:bodyPr>
          <a:lstStyle>
            <a:lvl1pPr marL="457200" marR="0" lvl="0" indent="-362458" algn="l" rtl="0">
              <a:spcBef>
                <a:spcPts val="450"/>
              </a:spcBef>
              <a:spcAft>
                <a:spcPts val="0"/>
              </a:spcAft>
              <a:buClr>
                <a:schemeClr val="accent1"/>
              </a:buClr>
              <a:buSzPts val="2108"/>
              <a:buFont typeface="Noto Sans Symbols"/>
              <a:buChar char="🞂"/>
              <a:defRPr sz="3100" b="0" i="0" u="none" strike="noStrike" cap="none">
                <a:solidFill>
                  <a:schemeClr val="dk1"/>
                </a:solidFill>
                <a:latin typeface="Lucida Sans"/>
                <a:ea typeface="Lucida Sans"/>
                <a:cs typeface="Lucida Sans"/>
                <a:sym typeface="Lucida Sans"/>
              </a:defRPr>
            </a:lvl1pPr>
            <a:lvl2pPr marL="914400" marR="0" lvl="1" indent="-393700" algn="l" rtl="0">
              <a:spcBef>
                <a:spcPts val="375"/>
              </a:spcBef>
              <a:spcAft>
                <a:spcPts val="0"/>
              </a:spcAft>
              <a:buClr>
                <a:schemeClr val="accent1"/>
              </a:buClr>
              <a:buSzPts val="2600"/>
              <a:buFont typeface="Verdana"/>
              <a:buChar char="◦"/>
              <a:defRPr sz="2600" b="0" i="0" u="none" strike="noStrike" cap="none">
                <a:solidFill>
                  <a:schemeClr val="dk1"/>
                </a:solidFill>
                <a:latin typeface="Lucida Sans"/>
                <a:ea typeface="Lucida Sans"/>
                <a:cs typeface="Lucida Sans"/>
                <a:sym typeface="Lucida Sans"/>
              </a:defRPr>
            </a:lvl2pPr>
            <a:lvl3pPr marL="1371600" marR="0" lvl="2" indent="-381000" algn="l" rtl="0">
              <a:spcBef>
                <a:spcPts val="400"/>
              </a:spcBef>
              <a:spcAft>
                <a:spcPts val="0"/>
              </a:spcAft>
              <a:buClr>
                <a:schemeClr val="accent2"/>
              </a:buClr>
              <a:buSzPts val="2400"/>
              <a:buFont typeface="Noto Sans Symbols"/>
              <a:buChar char="●"/>
              <a:defRPr sz="2400" b="0" i="0" u="none" strike="noStrike" cap="none">
                <a:solidFill>
                  <a:schemeClr val="dk1"/>
                </a:solidFill>
                <a:latin typeface="Lucida Sans"/>
                <a:ea typeface="Lucida Sans"/>
                <a:cs typeface="Lucida Sans"/>
                <a:sym typeface="Lucida Sans"/>
              </a:defRPr>
            </a:lvl3pPr>
            <a:lvl4pPr marL="1828800" marR="0" lvl="3" indent="-368300" algn="l" rtl="0">
              <a:spcBef>
                <a:spcPts val="400"/>
              </a:spcBef>
              <a:spcAft>
                <a:spcPts val="0"/>
              </a:spcAft>
              <a:buClr>
                <a:schemeClr val="accent2"/>
              </a:buClr>
              <a:buSzPts val="2200"/>
              <a:buFont typeface="Noto Sans Symbols"/>
              <a:buChar char="●"/>
              <a:defRPr sz="2200" b="0" i="0" u="none" strike="noStrike" cap="none">
                <a:solidFill>
                  <a:schemeClr val="dk1"/>
                </a:solidFill>
                <a:latin typeface="Lucida Sans"/>
                <a:ea typeface="Lucida Sans"/>
                <a:cs typeface="Lucida Sans"/>
                <a:sym typeface="Lucida Sans"/>
              </a:defRPr>
            </a:lvl4pPr>
            <a:lvl5pPr marL="2286000" marR="0" lvl="4" indent="-361950" algn="l" rtl="0">
              <a:spcBef>
                <a:spcPts val="40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5pPr>
            <a:lvl6pPr marL="2743200" marR="0" lvl="5" indent="-361950" algn="l" rtl="0">
              <a:spcBef>
                <a:spcPts val="399"/>
              </a:spcBef>
              <a:spcAft>
                <a:spcPts val="0"/>
              </a:spcAft>
              <a:buClr>
                <a:schemeClr val="accent3"/>
              </a:buClr>
              <a:buSzPts val="2100"/>
              <a:buFont typeface="Noto Sans Symbols"/>
              <a:buChar char="■"/>
              <a:defRPr sz="2100" b="0" i="0" u="none" strike="noStrike" cap="none">
                <a:solidFill>
                  <a:schemeClr val="dk1"/>
                </a:solidFill>
                <a:latin typeface="Lucida Sans"/>
                <a:ea typeface="Lucida Sans"/>
                <a:cs typeface="Lucida Sans"/>
                <a:sym typeface="Lucida Sans"/>
              </a:defRPr>
            </a:lvl6pPr>
            <a:lvl7pPr marL="3200400" marR="0" lvl="6"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7pPr>
            <a:lvl8pPr marL="3657600" marR="0" lvl="7"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8pPr>
            <a:lvl9pPr marL="4114800" marR="0" lvl="8"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9pPr>
          </a:lstStyle>
          <a:p>
            <a:endParaRPr/>
          </a:p>
        </p:txBody>
      </p:sp>
      <p:sp>
        <p:nvSpPr>
          <p:cNvPr id="12" name="Google Shape;12;p44"/>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marR="0" lvl="0" algn="l" rtl="0">
              <a:lnSpc>
                <a:spcPct val="100000"/>
              </a:lnSpc>
              <a:spcBef>
                <a:spcPts val="0"/>
              </a:spcBef>
              <a:spcAft>
                <a:spcPts val="0"/>
              </a:spcAft>
              <a:buSzPts val="1400"/>
              <a:buNone/>
              <a:defRPr sz="11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4"/>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
        <p:cNvGrpSpPr/>
        <p:nvPr/>
      </p:nvGrpSpPr>
      <p:grpSpPr>
        <a:xfrm>
          <a:off x="0" y="0"/>
          <a:ext cx="0" cy="0"/>
          <a:chOff x="0" y="0"/>
          <a:chExt cx="0" cy="0"/>
        </a:xfrm>
      </p:grpSpPr>
      <p:sp>
        <p:nvSpPr>
          <p:cNvPr id="38" name="Google Shape;38;p49"/>
          <p:cNvSpPr/>
          <p:nvPr/>
        </p:nvSpPr>
        <p:spPr>
          <a:xfrm>
            <a:off x="0" y="5138737"/>
            <a:ext cx="10701337" cy="0"/>
          </a:xfrm>
          <a:prstGeom prst="rtTriangle">
            <a:avLst/>
          </a:prstGeom>
          <a:gradFill>
            <a:gsLst>
              <a:gs pos="0">
                <a:srgbClr val="007897"/>
              </a:gs>
              <a:gs pos="55000">
                <a:srgbClr val="4ABBE0"/>
              </a:gs>
              <a:gs pos="100000">
                <a:srgbClr val="007897"/>
              </a:gs>
            </a:gsLst>
            <a:lin ang="3000000" scaled="0"/>
          </a:gradFill>
          <a:ln>
            <a:noFill/>
          </a:ln>
        </p:spPr>
        <p:txBody>
          <a:bodyPr spcFirstLastPara="1" wrap="square" lIns="104275" tIns="52125" rIns="104275" bIns="5212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39" name="Google Shape;39;p49"/>
          <p:cNvGrpSpPr/>
          <p:nvPr/>
        </p:nvGrpSpPr>
        <p:grpSpPr>
          <a:xfrm>
            <a:off x="-12191" y="5457825"/>
            <a:ext cx="10710671" cy="2106612"/>
            <a:chOff x="-10117" y="4832896"/>
            <a:chExt cx="9158461" cy="2032192"/>
          </a:xfrm>
        </p:grpSpPr>
        <p:sp>
          <p:nvSpPr>
            <p:cNvPr id="40" name="Google Shape;40;p49"/>
            <p:cNvSpPr/>
            <p:nvPr/>
          </p:nvSpPr>
          <p:spPr>
            <a:xfrm>
              <a:off x="1687602" y="4832896"/>
              <a:ext cx="7456398" cy="519151"/>
            </a:xfrm>
            <a:custGeom>
              <a:avLst/>
              <a:gdLst/>
              <a:ahLst/>
              <a:cxnLst/>
              <a:rect l="l" t="t" r="r" b="b"/>
              <a:pathLst>
                <a:path w="4697" h="367" extrusionOk="0">
                  <a:moveTo>
                    <a:pt x="4697" y="0"/>
                  </a:moveTo>
                  <a:lnTo>
                    <a:pt x="4697" y="367"/>
                  </a:lnTo>
                  <a:lnTo>
                    <a:pt x="0" y="218"/>
                  </a:lnTo>
                  <a:lnTo>
                    <a:pt x="4697" y="0"/>
                  </a:lnTo>
                  <a:close/>
                </a:path>
              </a:pathLst>
            </a:custGeom>
            <a:solidFill>
              <a:srgbClr val="9FCBDC">
                <a:alpha val="39607"/>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1" name="Google Shape;41;p49"/>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2" name="Google Shape;42;p49"/>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4">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Lucida Sans"/>
                <a:ea typeface="Lucida Sans"/>
                <a:cs typeface="Lucida Sans"/>
                <a:sym typeface="Lucida Sans"/>
              </a:endParaRPr>
            </a:p>
          </p:txBody>
        </p:sp>
        <p:pic>
          <p:nvPicPr>
            <p:cNvPr id="43" name="Google Shape;43;p49"/>
            <p:cNvPicPr preferRelativeResize="0"/>
            <p:nvPr/>
          </p:nvPicPr>
          <p:blipFill rotWithShape="1">
            <a:blip r:embed="rId5">
              <a:alphaModFix/>
            </a:blip>
            <a:srcRect/>
            <a:stretch/>
          </p:blipFill>
          <p:spPr>
            <a:xfrm>
              <a:off x="-10117" y="4872223"/>
              <a:ext cx="9158461" cy="852693"/>
            </a:xfrm>
            <a:prstGeom prst="rect">
              <a:avLst/>
            </a:prstGeom>
            <a:noFill/>
            <a:ln>
              <a:noFill/>
            </a:ln>
          </p:spPr>
        </p:pic>
      </p:grpSp>
      <p:sp>
        <p:nvSpPr>
          <p:cNvPr id="44" name="Google Shape;44;p49"/>
          <p:cNvSpPr txBox="1">
            <a:spLocks noGrp="1"/>
          </p:cNvSpPr>
          <p:nvPr>
            <p:ph type="title"/>
          </p:nvPr>
        </p:nvSpPr>
        <p:spPr>
          <a:xfrm>
            <a:off x="534987" y="303212"/>
            <a:ext cx="9623425" cy="1258887"/>
          </a:xfrm>
          <a:prstGeom prst="rect">
            <a:avLst/>
          </a:prstGeom>
          <a:noFill/>
          <a:ln>
            <a:noFill/>
          </a:ln>
        </p:spPr>
        <p:txBody>
          <a:bodyPr spcFirstLastPara="1" wrap="square" lIns="104275" tIns="52125" rIns="104275" bIns="52125" anchor="ctr" anchorCtr="0">
            <a:normAutofit/>
          </a:bodyPr>
          <a:lstStyle>
            <a:lvl1pPr marR="0" lvl="0"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1pPr>
            <a:lvl2pPr marR="0" lvl="1"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2pPr>
            <a:lvl3pPr marR="0" lvl="2"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3pPr>
            <a:lvl4pPr marR="0" lvl="3"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4pPr>
            <a:lvl5pPr marR="0" lvl="4"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5pPr>
            <a:lvl6pPr marR="0" lvl="5"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6pPr>
            <a:lvl7pPr marR="0" lvl="6"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7pPr>
            <a:lvl8pPr marR="0" lvl="7"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8pPr>
            <a:lvl9pPr marR="0" lvl="8"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9pPr>
          </a:lstStyle>
          <a:p>
            <a:endParaRPr/>
          </a:p>
        </p:txBody>
      </p:sp>
      <p:sp>
        <p:nvSpPr>
          <p:cNvPr id="45" name="Google Shape;45;p49"/>
          <p:cNvSpPr txBox="1">
            <a:spLocks noGrp="1"/>
          </p:cNvSpPr>
          <p:nvPr>
            <p:ph type="body" idx="1"/>
          </p:nvPr>
        </p:nvSpPr>
        <p:spPr>
          <a:xfrm>
            <a:off x="534987" y="1631950"/>
            <a:ext cx="9623425" cy="4987925"/>
          </a:xfrm>
          <a:prstGeom prst="rect">
            <a:avLst/>
          </a:prstGeom>
          <a:noFill/>
          <a:ln>
            <a:noFill/>
          </a:ln>
        </p:spPr>
        <p:txBody>
          <a:bodyPr spcFirstLastPara="1" wrap="square" lIns="104275" tIns="52125" rIns="104275" bIns="52125" anchor="t" anchorCtr="0">
            <a:noAutofit/>
          </a:bodyPr>
          <a:lstStyle>
            <a:lvl1pPr marL="457200" marR="0" lvl="0" indent="-362458" algn="l" rtl="0">
              <a:spcBef>
                <a:spcPts val="450"/>
              </a:spcBef>
              <a:spcAft>
                <a:spcPts val="0"/>
              </a:spcAft>
              <a:buClr>
                <a:schemeClr val="accent1"/>
              </a:buClr>
              <a:buSzPts val="2108"/>
              <a:buFont typeface="Noto Sans Symbols"/>
              <a:buChar char="🞂"/>
              <a:defRPr sz="3100" b="0" i="0" u="none" strike="noStrike" cap="none">
                <a:solidFill>
                  <a:schemeClr val="dk1"/>
                </a:solidFill>
                <a:latin typeface="Lucida Sans"/>
                <a:ea typeface="Lucida Sans"/>
                <a:cs typeface="Lucida Sans"/>
                <a:sym typeface="Lucida Sans"/>
              </a:defRPr>
            </a:lvl1pPr>
            <a:lvl2pPr marL="914400" marR="0" lvl="1" indent="-393700" algn="l" rtl="0">
              <a:spcBef>
                <a:spcPts val="375"/>
              </a:spcBef>
              <a:spcAft>
                <a:spcPts val="0"/>
              </a:spcAft>
              <a:buClr>
                <a:schemeClr val="accent1"/>
              </a:buClr>
              <a:buSzPts val="2600"/>
              <a:buFont typeface="Verdana"/>
              <a:buChar char="◦"/>
              <a:defRPr sz="2600" b="0" i="0" u="none" strike="noStrike" cap="none">
                <a:solidFill>
                  <a:schemeClr val="dk1"/>
                </a:solidFill>
                <a:latin typeface="Lucida Sans"/>
                <a:ea typeface="Lucida Sans"/>
                <a:cs typeface="Lucida Sans"/>
                <a:sym typeface="Lucida Sans"/>
              </a:defRPr>
            </a:lvl2pPr>
            <a:lvl3pPr marL="1371600" marR="0" lvl="2" indent="-381000" algn="l" rtl="0">
              <a:spcBef>
                <a:spcPts val="400"/>
              </a:spcBef>
              <a:spcAft>
                <a:spcPts val="0"/>
              </a:spcAft>
              <a:buClr>
                <a:schemeClr val="accent2"/>
              </a:buClr>
              <a:buSzPts val="2400"/>
              <a:buFont typeface="Noto Sans Symbols"/>
              <a:buChar char="●"/>
              <a:defRPr sz="2400" b="0" i="0" u="none" strike="noStrike" cap="none">
                <a:solidFill>
                  <a:schemeClr val="dk1"/>
                </a:solidFill>
                <a:latin typeface="Lucida Sans"/>
                <a:ea typeface="Lucida Sans"/>
                <a:cs typeface="Lucida Sans"/>
                <a:sym typeface="Lucida Sans"/>
              </a:defRPr>
            </a:lvl3pPr>
            <a:lvl4pPr marL="1828800" marR="0" lvl="3" indent="-368300" algn="l" rtl="0">
              <a:spcBef>
                <a:spcPts val="400"/>
              </a:spcBef>
              <a:spcAft>
                <a:spcPts val="0"/>
              </a:spcAft>
              <a:buClr>
                <a:schemeClr val="accent2"/>
              </a:buClr>
              <a:buSzPts val="2200"/>
              <a:buFont typeface="Noto Sans Symbols"/>
              <a:buChar char="●"/>
              <a:defRPr sz="2200" b="0" i="0" u="none" strike="noStrike" cap="none">
                <a:solidFill>
                  <a:schemeClr val="dk1"/>
                </a:solidFill>
                <a:latin typeface="Lucida Sans"/>
                <a:ea typeface="Lucida Sans"/>
                <a:cs typeface="Lucida Sans"/>
                <a:sym typeface="Lucida Sans"/>
              </a:defRPr>
            </a:lvl4pPr>
            <a:lvl5pPr marL="2286000" marR="0" lvl="4" indent="-361950" algn="l" rtl="0">
              <a:spcBef>
                <a:spcPts val="40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5pPr>
            <a:lvl6pPr marL="2743200" marR="0" lvl="5" indent="-361950" algn="l" rtl="0">
              <a:spcBef>
                <a:spcPts val="399"/>
              </a:spcBef>
              <a:spcAft>
                <a:spcPts val="0"/>
              </a:spcAft>
              <a:buClr>
                <a:schemeClr val="accent3"/>
              </a:buClr>
              <a:buSzPts val="2100"/>
              <a:buFont typeface="Noto Sans Symbols"/>
              <a:buChar char="■"/>
              <a:defRPr sz="2100" b="0" i="0" u="none" strike="noStrike" cap="none">
                <a:solidFill>
                  <a:schemeClr val="dk1"/>
                </a:solidFill>
                <a:latin typeface="Lucida Sans"/>
                <a:ea typeface="Lucida Sans"/>
                <a:cs typeface="Lucida Sans"/>
                <a:sym typeface="Lucida Sans"/>
              </a:defRPr>
            </a:lvl6pPr>
            <a:lvl7pPr marL="3200400" marR="0" lvl="6"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7pPr>
            <a:lvl8pPr marL="3657600" marR="0" lvl="7"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8pPr>
            <a:lvl9pPr marL="4114800" marR="0" lvl="8"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9pPr>
          </a:lstStyle>
          <a:p>
            <a:endParaRPr/>
          </a:p>
        </p:txBody>
      </p:sp>
      <p:sp>
        <p:nvSpPr>
          <p:cNvPr id="46" name="Google Shape;46;p49"/>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marR="0" lvl="0" algn="l" rtl="0">
              <a:lnSpc>
                <a:spcPct val="100000"/>
              </a:lnSpc>
              <a:spcBef>
                <a:spcPts val="0"/>
              </a:spcBef>
              <a:spcAft>
                <a:spcPts val="0"/>
              </a:spcAft>
              <a:buSzPts val="1400"/>
              <a:buNone/>
              <a:defRPr sz="1100" b="0" i="0" u="none">
                <a:solidFill>
                  <a:srgbClr val="FFFFFF"/>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49"/>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49"/>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rtl="0">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100"/>
              <a:buFont typeface="Calibri"/>
              <a:buNone/>
              <a:defRPr sz="1100" b="0" i="0" u="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6" name="Google Shape;56;p51"/>
          <p:cNvSpPr/>
          <p:nvPr/>
        </p:nvSpPr>
        <p:spPr>
          <a:xfrm>
            <a:off x="584200" y="6550025"/>
            <a:ext cx="5776912" cy="1016000"/>
          </a:xfrm>
          <a:custGeom>
            <a:avLst/>
            <a:gdLst/>
            <a:ahLst/>
            <a:cxnLst/>
            <a:rect l="l" t="t" r="r" b="b"/>
            <a:pathLst>
              <a:path w="7485" h="337" extrusionOk="0">
                <a:moveTo>
                  <a:pt x="0" y="2"/>
                </a:moveTo>
                <a:lnTo>
                  <a:pt x="7485" y="337"/>
                </a:lnTo>
                <a:lnTo>
                  <a:pt x="5558" y="337"/>
                </a:lnTo>
                <a:lnTo>
                  <a:pt x="1" y="0"/>
                </a:lnTo>
              </a:path>
            </a:pathLst>
          </a:custGeom>
          <a:solidFill>
            <a:srgbClr val="9FCBDC">
              <a:alpha val="39607"/>
            </a:srgbClr>
          </a:solidFill>
          <a:ln>
            <a:noFill/>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7" name="Google Shape;57;p51"/>
          <p:cNvSpPr/>
          <p:nvPr/>
        </p:nvSpPr>
        <p:spPr>
          <a:xfrm>
            <a:off x="568325" y="6543675"/>
            <a:ext cx="4314825" cy="102870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8" name="Google Shape;58;p51"/>
          <p:cNvSpPr/>
          <p:nvPr/>
        </p:nvSpPr>
        <p:spPr>
          <a:xfrm>
            <a:off x="-7066" y="6381103"/>
            <a:ext cx="3978817" cy="1190956"/>
          </a:xfrm>
          <a:prstGeom prst="rtTriangle">
            <a:avLst/>
          </a:prstGeom>
          <a:blipFill rotWithShape="1">
            <a:blip r:embed="rId4">
              <a:alphaModFix amt="50000"/>
            </a:blip>
            <a:tile tx="0" ty="0" sx="50000" sy="50000" flip="none" algn="t"/>
          </a:blipFill>
          <a:ln>
            <a:noFill/>
          </a:ln>
        </p:spPr>
        <p:txBody>
          <a:bodyPr spcFirstLastPara="1" wrap="square" lIns="104275" tIns="52125" rIns="104275" bIns="52125"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Lucida Sans"/>
              <a:ea typeface="Lucida Sans"/>
              <a:cs typeface="Lucida Sans"/>
              <a:sym typeface="Lucida Sans"/>
            </a:endParaRPr>
          </a:p>
        </p:txBody>
      </p:sp>
      <p:pic>
        <p:nvPicPr>
          <p:cNvPr id="59" name="Google Shape;59;p51"/>
          <p:cNvPicPr preferRelativeResize="0"/>
          <p:nvPr/>
        </p:nvPicPr>
        <p:blipFill rotWithShape="1">
          <a:blip r:embed="rId5">
            <a:alphaModFix/>
          </a:blip>
          <a:srcRect/>
          <a:stretch/>
        </p:blipFill>
        <p:spPr>
          <a:xfrm>
            <a:off x="-19050" y="6370637"/>
            <a:ext cx="3994150" cy="1206500"/>
          </a:xfrm>
          <a:prstGeom prst="rect">
            <a:avLst/>
          </a:prstGeom>
          <a:noFill/>
          <a:ln>
            <a:noFill/>
          </a:ln>
        </p:spPr>
      </p:pic>
      <p:sp>
        <p:nvSpPr>
          <p:cNvPr id="60" name="Google Shape;60;p51"/>
          <p:cNvSpPr/>
          <p:nvPr/>
        </p:nvSpPr>
        <p:spPr>
          <a:xfrm>
            <a:off x="4252912" y="3311525"/>
            <a:ext cx="214312" cy="252412"/>
          </a:xfrm>
          <a:prstGeom prst="chevron">
            <a:avLst>
              <a:gd name="adj" fmla="val 10800"/>
            </a:avLst>
          </a:prstGeom>
          <a:gradFill>
            <a:gsLst>
              <a:gs pos="0">
                <a:srgbClr val="1389A6"/>
              </a:gs>
              <a:gs pos="72000">
                <a:srgbClr val="50B8DA"/>
              </a:gs>
              <a:gs pos="100000">
                <a:srgbClr val="7FC4DD"/>
              </a:gs>
            </a:gsLst>
            <a:lin ang="16200000" scaled="0"/>
          </a:gradFill>
          <a:ln w="9525" cap="rnd" cmpd="sng">
            <a:solidFill>
              <a:srgbClr val="1E768C"/>
            </a:solidFill>
            <a:prstDash val="solid"/>
            <a:miter lim="800000"/>
            <a:headEnd type="none" w="sm" len="sm"/>
            <a:tailEnd type="none" w="sm" len="sm"/>
          </a:ln>
          <a:effectLst>
            <a:outerShdw blurRad="63500" dist="25400" dir="5400000">
              <a:srgbClr val="000000">
                <a:alpha val="45882"/>
              </a:srgbClr>
            </a:outerShdw>
          </a:effectLst>
        </p:spPr>
        <p:txBody>
          <a:bodyPr spcFirstLastPara="1" wrap="square" lIns="104275" tIns="52125" rIns="104275" bIns="5212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 name="Google Shape;61;p51"/>
          <p:cNvSpPr/>
          <p:nvPr/>
        </p:nvSpPr>
        <p:spPr>
          <a:xfrm>
            <a:off x="4035425" y="3311525"/>
            <a:ext cx="212725" cy="252412"/>
          </a:xfrm>
          <a:prstGeom prst="chevron">
            <a:avLst>
              <a:gd name="adj" fmla="val 10800"/>
            </a:avLst>
          </a:prstGeom>
          <a:gradFill>
            <a:gsLst>
              <a:gs pos="0">
                <a:srgbClr val="1389A6"/>
              </a:gs>
              <a:gs pos="72000">
                <a:srgbClr val="50B8DA"/>
              </a:gs>
              <a:gs pos="100000">
                <a:srgbClr val="7FC4DD"/>
              </a:gs>
            </a:gsLst>
            <a:lin ang="16200000" scaled="0"/>
          </a:gradFill>
          <a:ln w="9525" cap="rnd" cmpd="sng">
            <a:solidFill>
              <a:srgbClr val="1E768C"/>
            </a:solidFill>
            <a:prstDash val="solid"/>
            <a:miter lim="800000"/>
            <a:headEnd type="none" w="sm" len="sm"/>
            <a:tailEnd type="none" w="sm" len="sm"/>
          </a:ln>
          <a:effectLst>
            <a:outerShdw blurRad="63500" dist="25400" dir="5400000">
              <a:srgbClr val="000000">
                <a:alpha val="45882"/>
              </a:srgbClr>
            </a:outerShdw>
          </a:effectLst>
        </p:spPr>
        <p:txBody>
          <a:bodyPr spcFirstLastPara="1" wrap="square" lIns="104275" tIns="52125" rIns="104275" bIns="5212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2" name="Google Shape;62;p51"/>
          <p:cNvSpPr txBox="1">
            <a:spLocks noGrp="1"/>
          </p:cNvSpPr>
          <p:nvPr>
            <p:ph type="title"/>
          </p:nvPr>
        </p:nvSpPr>
        <p:spPr>
          <a:xfrm>
            <a:off x="534987" y="303212"/>
            <a:ext cx="9623425" cy="1258887"/>
          </a:xfrm>
          <a:prstGeom prst="rect">
            <a:avLst/>
          </a:prstGeom>
          <a:noFill/>
          <a:ln>
            <a:noFill/>
          </a:ln>
        </p:spPr>
        <p:txBody>
          <a:bodyPr spcFirstLastPara="1" wrap="square" lIns="104275" tIns="52125" rIns="104275" bIns="52125" anchor="ctr" anchorCtr="0">
            <a:normAutofit/>
          </a:bodyPr>
          <a:lstStyle>
            <a:lvl1pPr marR="0" lvl="0"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1pPr>
            <a:lvl2pPr marR="0" lvl="1"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2pPr>
            <a:lvl3pPr marR="0" lvl="2"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3pPr>
            <a:lvl4pPr marR="0" lvl="3"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4pPr>
            <a:lvl5pPr marR="0" lvl="4"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5pPr>
            <a:lvl6pPr marR="0" lvl="5"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6pPr>
            <a:lvl7pPr marR="0" lvl="6"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7pPr>
            <a:lvl8pPr marR="0" lvl="7"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8pPr>
            <a:lvl9pPr marR="0" lvl="8"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9pPr>
          </a:lstStyle>
          <a:p>
            <a:endParaRPr/>
          </a:p>
        </p:txBody>
      </p:sp>
      <p:sp>
        <p:nvSpPr>
          <p:cNvPr id="63" name="Google Shape;63;p51"/>
          <p:cNvSpPr txBox="1">
            <a:spLocks noGrp="1"/>
          </p:cNvSpPr>
          <p:nvPr>
            <p:ph type="body" idx="1"/>
          </p:nvPr>
        </p:nvSpPr>
        <p:spPr>
          <a:xfrm>
            <a:off x="534987" y="1631950"/>
            <a:ext cx="9623425" cy="4987925"/>
          </a:xfrm>
          <a:prstGeom prst="rect">
            <a:avLst/>
          </a:prstGeom>
          <a:noFill/>
          <a:ln>
            <a:noFill/>
          </a:ln>
        </p:spPr>
        <p:txBody>
          <a:bodyPr spcFirstLastPara="1" wrap="square" lIns="104275" tIns="52125" rIns="104275" bIns="52125" anchor="t" anchorCtr="0">
            <a:noAutofit/>
          </a:bodyPr>
          <a:lstStyle>
            <a:lvl1pPr marL="457200" marR="0" lvl="0" indent="-362458" algn="l" rtl="0">
              <a:spcBef>
                <a:spcPts val="450"/>
              </a:spcBef>
              <a:spcAft>
                <a:spcPts val="0"/>
              </a:spcAft>
              <a:buClr>
                <a:schemeClr val="accent1"/>
              </a:buClr>
              <a:buSzPts val="2108"/>
              <a:buFont typeface="Noto Sans Symbols"/>
              <a:buChar char="🞂"/>
              <a:defRPr sz="3100" b="0" i="0" u="none" strike="noStrike" cap="none">
                <a:solidFill>
                  <a:schemeClr val="dk1"/>
                </a:solidFill>
                <a:latin typeface="Lucida Sans"/>
                <a:ea typeface="Lucida Sans"/>
                <a:cs typeface="Lucida Sans"/>
                <a:sym typeface="Lucida Sans"/>
              </a:defRPr>
            </a:lvl1pPr>
            <a:lvl2pPr marL="914400" marR="0" lvl="1" indent="-393700" algn="l" rtl="0">
              <a:spcBef>
                <a:spcPts val="375"/>
              </a:spcBef>
              <a:spcAft>
                <a:spcPts val="0"/>
              </a:spcAft>
              <a:buClr>
                <a:schemeClr val="accent1"/>
              </a:buClr>
              <a:buSzPts val="2600"/>
              <a:buFont typeface="Verdana"/>
              <a:buChar char="◦"/>
              <a:defRPr sz="2600" b="0" i="0" u="none" strike="noStrike" cap="none">
                <a:solidFill>
                  <a:schemeClr val="dk1"/>
                </a:solidFill>
                <a:latin typeface="Lucida Sans"/>
                <a:ea typeface="Lucida Sans"/>
                <a:cs typeface="Lucida Sans"/>
                <a:sym typeface="Lucida Sans"/>
              </a:defRPr>
            </a:lvl2pPr>
            <a:lvl3pPr marL="1371600" marR="0" lvl="2" indent="-381000" algn="l" rtl="0">
              <a:spcBef>
                <a:spcPts val="400"/>
              </a:spcBef>
              <a:spcAft>
                <a:spcPts val="0"/>
              </a:spcAft>
              <a:buClr>
                <a:schemeClr val="accent2"/>
              </a:buClr>
              <a:buSzPts val="2400"/>
              <a:buFont typeface="Noto Sans Symbols"/>
              <a:buChar char="●"/>
              <a:defRPr sz="2400" b="0" i="0" u="none" strike="noStrike" cap="none">
                <a:solidFill>
                  <a:schemeClr val="dk1"/>
                </a:solidFill>
                <a:latin typeface="Lucida Sans"/>
                <a:ea typeface="Lucida Sans"/>
                <a:cs typeface="Lucida Sans"/>
                <a:sym typeface="Lucida Sans"/>
              </a:defRPr>
            </a:lvl3pPr>
            <a:lvl4pPr marL="1828800" marR="0" lvl="3" indent="-368300" algn="l" rtl="0">
              <a:spcBef>
                <a:spcPts val="400"/>
              </a:spcBef>
              <a:spcAft>
                <a:spcPts val="0"/>
              </a:spcAft>
              <a:buClr>
                <a:schemeClr val="accent2"/>
              </a:buClr>
              <a:buSzPts val="2200"/>
              <a:buFont typeface="Noto Sans Symbols"/>
              <a:buChar char="●"/>
              <a:defRPr sz="2200" b="0" i="0" u="none" strike="noStrike" cap="none">
                <a:solidFill>
                  <a:schemeClr val="dk1"/>
                </a:solidFill>
                <a:latin typeface="Lucida Sans"/>
                <a:ea typeface="Lucida Sans"/>
                <a:cs typeface="Lucida Sans"/>
                <a:sym typeface="Lucida Sans"/>
              </a:defRPr>
            </a:lvl4pPr>
            <a:lvl5pPr marL="2286000" marR="0" lvl="4" indent="-361950" algn="l" rtl="0">
              <a:spcBef>
                <a:spcPts val="40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5pPr>
            <a:lvl6pPr marL="2743200" marR="0" lvl="5" indent="-361950" algn="l" rtl="0">
              <a:spcBef>
                <a:spcPts val="399"/>
              </a:spcBef>
              <a:spcAft>
                <a:spcPts val="0"/>
              </a:spcAft>
              <a:buClr>
                <a:schemeClr val="accent3"/>
              </a:buClr>
              <a:buSzPts val="2100"/>
              <a:buFont typeface="Noto Sans Symbols"/>
              <a:buChar char="■"/>
              <a:defRPr sz="2100" b="0" i="0" u="none" strike="noStrike" cap="none">
                <a:solidFill>
                  <a:schemeClr val="dk1"/>
                </a:solidFill>
                <a:latin typeface="Lucida Sans"/>
                <a:ea typeface="Lucida Sans"/>
                <a:cs typeface="Lucida Sans"/>
                <a:sym typeface="Lucida Sans"/>
              </a:defRPr>
            </a:lvl6pPr>
            <a:lvl7pPr marL="3200400" marR="0" lvl="6"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7pPr>
            <a:lvl8pPr marL="3657600" marR="0" lvl="7"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8pPr>
            <a:lvl9pPr marL="4114800" marR="0" lvl="8"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9pPr>
          </a:lstStyle>
          <a:p>
            <a:endParaRPr/>
          </a:p>
        </p:txBody>
      </p:sp>
      <p:sp>
        <p:nvSpPr>
          <p:cNvPr id="64" name="Google Shape;64;p51"/>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marR="0" lvl="0" algn="l" rtl="0">
              <a:lnSpc>
                <a:spcPct val="100000"/>
              </a:lnSpc>
              <a:spcBef>
                <a:spcPts val="0"/>
              </a:spcBef>
              <a:spcAft>
                <a:spcPts val="0"/>
              </a:spcAft>
              <a:buSzPts val="1400"/>
              <a:buNone/>
              <a:defRPr sz="11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51"/>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51"/>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
        <p:cNvGrpSpPr/>
        <p:nvPr/>
      </p:nvGrpSpPr>
      <p:grpSpPr>
        <a:xfrm>
          <a:off x="0" y="0"/>
          <a:ext cx="0" cy="0"/>
          <a:chOff x="0" y="0"/>
          <a:chExt cx="0" cy="0"/>
        </a:xfrm>
      </p:grpSpPr>
      <p:sp>
        <p:nvSpPr>
          <p:cNvPr id="74" name="Google Shape;74;p53"/>
          <p:cNvSpPr/>
          <p:nvPr/>
        </p:nvSpPr>
        <p:spPr>
          <a:xfrm>
            <a:off x="584200" y="6550025"/>
            <a:ext cx="5776912" cy="1016000"/>
          </a:xfrm>
          <a:custGeom>
            <a:avLst/>
            <a:gdLst/>
            <a:ahLst/>
            <a:cxnLst/>
            <a:rect l="l" t="t" r="r" b="b"/>
            <a:pathLst>
              <a:path w="7485" h="337" extrusionOk="0">
                <a:moveTo>
                  <a:pt x="0" y="2"/>
                </a:moveTo>
                <a:lnTo>
                  <a:pt x="7485" y="337"/>
                </a:lnTo>
                <a:lnTo>
                  <a:pt x="5558" y="337"/>
                </a:lnTo>
                <a:lnTo>
                  <a:pt x="1" y="0"/>
                </a:lnTo>
              </a:path>
            </a:pathLst>
          </a:custGeom>
          <a:solidFill>
            <a:srgbClr val="9FCBDC">
              <a:alpha val="39607"/>
            </a:srgbClr>
          </a:solidFill>
          <a:ln>
            <a:noFill/>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5" name="Google Shape;75;p53"/>
          <p:cNvSpPr/>
          <p:nvPr/>
        </p:nvSpPr>
        <p:spPr>
          <a:xfrm>
            <a:off x="568325" y="6543675"/>
            <a:ext cx="4314825" cy="102870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6" name="Google Shape;76;p53"/>
          <p:cNvSpPr/>
          <p:nvPr/>
        </p:nvSpPr>
        <p:spPr>
          <a:xfrm>
            <a:off x="-7066" y="6381103"/>
            <a:ext cx="3978817" cy="1190956"/>
          </a:xfrm>
          <a:prstGeom prst="rtTriangle">
            <a:avLst/>
          </a:prstGeom>
          <a:blipFill rotWithShape="1">
            <a:blip r:embed="rId4">
              <a:alphaModFix amt="50000"/>
            </a:blip>
            <a:tile tx="0" ty="0" sx="50000" sy="50000" flip="none" algn="t"/>
          </a:blipFill>
          <a:ln>
            <a:noFill/>
          </a:ln>
        </p:spPr>
        <p:txBody>
          <a:bodyPr spcFirstLastPara="1" wrap="square" lIns="104275" tIns="52125" rIns="104275" bIns="52125"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Lucida Sans"/>
              <a:ea typeface="Lucida Sans"/>
              <a:cs typeface="Lucida Sans"/>
              <a:sym typeface="Lucida Sans"/>
            </a:endParaRPr>
          </a:p>
        </p:txBody>
      </p:sp>
      <p:pic>
        <p:nvPicPr>
          <p:cNvPr id="77" name="Google Shape;77;p53"/>
          <p:cNvPicPr preferRelativeResize="0"/>
          <p:nvPr/>
        </p:nvPicPr>
        <p:blipFill rotWithShape="1">
          <a:blip r:embed="rId5">
            <a:alphaModFix/>
          </a:blip>
          <a:srcRect/>
          <a:stretch/>
        </p:blipFill>
        <p:spPr>
          <a:xfrm>
            <a:off x="-19050" y="6370637"/>
            <a:ext cx="3994150" cy="1206500"/>
          </a:xfrm>
          <a:prstGeom prst="rect">
            <a:avLst/>
          </a:prstGeom>
          <a:noFill/>
          <a:ln>
            <a:noFill/>
          </a:ln>
        </p:spPr>
      </p:pic>
      <p:sp>
        <p:nvSpPr>
          <p:cNvPr id="78" name="Google Shape;78;p53"/>
          <p:cNvSpPr txBox="1">
            <a:spLocks noGrp="1"/>
          </p:cNvSpPr>
          <p:nvPr>
            <p:ph type="title"/>
          </p:nvPr>
        </p:nvSpPr>
        <p:spPr>
          <a:xfrm>
            <a:off x="534987" y="303212"/>
            <a:ext cx="9623425" cy="1258887"/>
          </a:xfrm>
          <a:prstGeom prst="rect">
            <a:avLst/>
          </a:prstGeom>
          <a:noFill/>
          <a:ln>
            <a:noFill/>
          </a:ln>
        </p:spPr>
        <p:txBody>
          <a:bodyPr spcFirstLastPara="1" wrap="square" lIns="104275" tIns="52125" rIns="104275" bIns="52125" anchor="ctr" anchorCtr="0">
            <a:normAutofit/>
          </a:bodyPr>
          <a:lstStyle>
            <a:lvl1pPr marR="0" lvl="0"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1pPr>
            <a:lvl2pPr marR="0" lvl="1"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2pPr>
            <a:lvl3pPr marR="0" lvl="2"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3pPr>
            <a:lvl4pPr marR="0" lvl="3"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4pPr>
            <a:lvl5pPr marR="0" lvl="4"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5pPr>
            <a:lvl6pPr marR="0" lvl="5"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6pPr>
            <a:lvl7pPr marR="0" lvl="6"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7pPr>
            <a:lvl8pPr marR="0" lvl="7"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8pPr>
            <a:lvl9pPr marR="0" lvl="8"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9pPr>
          </a:lstStyle>
          <a:p>
            <a:endParaRPr/>
          </a:p>
        </p:txBody>
      </p:sp>
      <p:sp>
        <p:nvSpPr>
          <p:cNvPr id="79" name="Google Shape;79;p53"/>
          <p:cNvSpPr txBox="1">
            <a:spLocks noGrp="1"/>
          </p:cNvSpPr>
          <p:nvPr>
            <p:ph type="body" idx="1"/>
          </p:nvPr>
        </p:nvSpPr>
        <p:spPr>
          <a:xfrm>
            <a:off x="534987" y="1631950"/>
            <a:ext cx="9623425" cy="4987925"/>
          </a:xfrm>
          <a:prstGeom prst="rect">
            <a:avLst/>
          </a:prstGeom>
          <a:noFill/>
          <a:ln>
            <a:noFill/>
          </a:ln>
        </p:spPr>
        <p:txBody>
          <a:bodyPr spcFirstLastPara="1" wrap="square" lIns="104275" tIns="52125" rIns="104275" bIns="52125" anchor="t" anchorCtr="0">
            <a:noAutofit/>
          </a:bodyPr>
          <a:lstStyle>
            <a:lvl1pPr marL="457200" marR="0" lvl="0" indent="-362458" algn="l" rtl="0">
              <a:spcBef>
                <a:spcPts val="450"/>
              </a:spcBef>
              <a:spcAft>
                <a:spcPts val="0"/>
              </a:spcAft>
              <a:buClr>
                <a:schemeClr val="accent1"/>
              </a:buClr>
              <a:buSzPts val="2108"/>
              <a:buFont typeface="Noto Sans Symbols"/>
              <a:buChar char="🞂"/>
              <a:defRPr sz="3100" b="0" i="0" u="none" strike="noStrike" cap="none">
                <a:solidFill>
                  <a:schemeClr val="dk1"/>
                </a:solidFill>
                <a:latin typeface="Lucida Sans"/>
                <a:ea typeface="Lucida Sans"/>
                <a:cs typeface="Lucida Sans"/>
                <a:sym typeface="Lucida Sans"/>
              </a:defRPr>
            </a:lvl1pPr>
            <a:lvl2pPr marL="914400" marR="0" lvl="1" indent="-393700" algn="l" rtl="0">
              <a:spcBef>
                <a:spcPts val="375"/>
              </a:spcBef>
              <a:spcAft>
                <a:spcPts val="0"/>
              </a:spcAft>
              <a:buClr>
                <a:schemeClr val="accent1"/>
              </a:buClr>
              <a:buSzPts val="2600"/>
              <a:buFont typeface="Verdana"/>
              <a:buChar char="◦"/>
              <a:defRPr sz="2600" b="0" i="0" u="none" strike="noStrike" cap="none">
                <a:solidFill>
                  <a:schemeClr val="dk1"/>
                </a:solidFill>
                <a:latin typeface="Lucida Sans"/>
                <a:ea typeface="Lucida Sans"/>
                <a:cs typeface="Lucida Sans"/>
                <a:sym typeface="Lucida Sans"/>
              </a:defRPr>
            </a:lvl2pPr>
            <a:lvl3pPr marL="1371600" marR="0" lvl="2" indent="-381000" algn="l" rtl="0">
              <a:spcBef>
                <a:spcPts val="400"/>
              </a:spcBef>
              <a:spcAft>
                <a:spcPts val="0"/>
              </a:spcAft>
              <a:buClr>
                <a:schemeClr val="accent2"/>
              </a:buClr>
              <a:buSzPts val="2400"/>
              <a:buFont typeface="Noto Sans Symbols"/>
              <a:buChar char="●"/>
              <a:defRPr sz="2400" b="0" i="0" u="none" strike="noStrike" cap="none">
                <a:solidFill>
                  <a:schemeClr val="dk1"/>
                </a:solidFill>
                <a:latin typeface="Lucida Sans"/>
                <a:ea typeface="Lucida Sans"/>
                <a:cs typeface="Lucida Sans"/>
                <a:sym typeface="Lucida Sans"/>
              </a:defRPr>
            </a:lvl3pPr>
            <a:lvl4pPr marL="1828800" marR="0" lvl="3" indent="-368300" algn="l" rtl="0">
              <a:spcBef>
                <a:spcPts val="400"/>
              </a:spcBef>
              <a:spcAft>
                <a:spcPts val="0"/>
              </a:spcAft>
              <a:buClr>
                <a:schemeClr val="accent2"/>
              </a:buClr>
              <a:buSzPts val="2200"/>
              <a:buFont typeface="Noto Sans Symbols"/>
              <a:buChar char="●"/>
              <a:defRPr sz="2200" b="0" i="0" u="none" strike="noStrike" cap="none">
                <a:solidFill>
                  <a:schemeClr val="dk1"/>
                </a:solidFill>
                <a:latin typeface="Lucida Sans"/>
                <a:ea typeface="Lucida Sans"/>
                <a:cs typeface="Lucida Sans"/>
                <a:sym typeface="Lucida Sans"/>
              </a:defRPr>
            </a:lvl4pPr>
            <a:lvl5pPr marL="2286000" marR="0" lvl="4" indent="-361950" algn="l" rtl="0">
              <a:spcBef>
                <a:spcPts val="40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5pPr>
            <a:lvl6pPr marL="2743200" marR="0" lvl="5" indent="-361950" algn="l" rtl="0">
              <a:spcBef>
                <a:spcPts val="399"/>
              </a:spcBef>
              <a:spcAft>
                <a:spcPts val="0"/>
              </a:spcAft>
              <a:buClr>
                <a:schemeClr val="accent3"/>
              </a:buClr>
              <a:buSzPts val="2100"/>
              <a:buFont typeface="Noto Sans Symbols"/>
              <a:buChar char="■"/>
              <a:defRPr sz="2100" b="0" i="0" u="none" strike="noStrike" cap="none">
                <a:solidFill>
                  <a:schemeClr val="dk1"/>
                </a:solidFill>
                <a:latin typeface="Lucida Sans"/>
                <a:ea typeface="Lucida Sans"/>
                <a:cs typeface="Lucida Sans"/>
                <a:sym typeface="Lucida Sans"/>
              </a:defRPr>
            </a:lvl6pPr>
            <a:lvl7pPr marL="3200400" marR="0" lvl="6"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7pPr>
            <a:lvl8pPr marL="3657600" marR="0" lvl="7"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8pPr>
            <a:lvl9pPr marL="4114800" marR="0" lvl="8"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9pPr>
          </a:lstStyle>
          <a:p>
            <a:endParaRPr/>
          </a:p>
        </p:txBody>
      </p:sp>
      <p:sp>
        <p:nvSpPr>
          <p:cNvPr id="80" name="Google Shape;80;p53"/>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marR="0" lvl="0" algn="l" rtl="0">
              <a:lnSpc>
                <a:spcPct val="100000"/>
              </a:lnSpc>
              <a:spcBef>
                <a:spcPts val="0"/>
              </a:spcBef>
              <a:spcAft>
                <a:spcPts val="0"/>
              </a:spcAft>
              <a:buSzPts val="1400"/>
              <a:buNone/>
              <a:defRPr sz="11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53"/>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53"/>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55"/>
          <p:cNvSpPr txBox="1">
            <a:spLocks noGrp="1"/>
          </p:cNvSpPr>
          <p:nvPr>
            <p:ph type="title"/>
          </p:nvPr>
        </p:nvSpPr>
        <p:spPr>
          <a:xfrm>
            <a:off x="534987" y="303212"/>
            <a:ext cx="9623425" cy="1258887"/>
          </a:xfrm>
          <a:prstGeom prst="rect">
            <a:avLst/>
          </a:prstGeom>
          <a:noFill/>
          <a:ln>
            <a:noFill/>
          </a:ln>
        </p:spPr>
        <p:txBody>
          <a:bodyPr spcFirstLastPara="1" wrap="square" lIns="104275" tIns="52125" rIns="104275" bIns="52125" anchor="ctr" anchorCtr="0">
            <a:normAutofit/>
          </a:bodyPr>
          <a:lstStyle>
            <a:lvl1pPr marR="0" lvl="0"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1pPr>
            <a:lvl2pPr marR="0" lvl="1"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2pPr>
            <a:lvl3pPr marR="0" lvl="2"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3pPr>
            <a:lvl4pPr marR="0" lvl="3"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4pPr>
            <a:lvl5pPr marR="0" lvl="4"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5pPr>
            <a:lvl6pPr marR="0" lvl="5"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6pPr>
            <a:lvl7pPr marR="0" lvl="6"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7pPr>
            <a:lvl8pPr marR="0" lvl="7"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8pPr>
            <a:lvl9pPr marR="0" lvl="8"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9pPr>
          </a:lstStyle>
          <a:p>
            <a:endParaRPr/>
          </a:p>
        </p:txBody>
      </p:sp>
      <p:sp>
        <p:nvSpPr>
          <p:cNvPr id="92" name="Google Shape;92;p55"/>
          <p:cNvSpPr txBox="1">
            <a:spLocks noGrp="1"/>
          </p:cNvSpPr>
          <p:nvPr>
            <p:ph type="body" idx="1"/>
          </p:nvPr>
        </p:nvSpPr>
        <p:spPr>
          <a:xfrm>
            <a:off x="534987" y="1631950"/>
            <a:ext cx="9623425" cy="4987925"/>
          </a:xfrm>
          <a:prstGeom prst="rect">
            <a:avLst/>
          </a:prstGeom>
          <a:noFill/>
          <a:ln>
            <a:noFill/>
          </a:ln>
        </p:spPr>
        <p:txBody>
          <a:bodyPr spcFirstLastPara="1" wrap="square" lIns="104275" tIns="52125" rIns="104275" bIns="52125" anchor="t" anchorCtr="0">
            <a:noAutofit/>
          </a:bodyPr>
          <a:lstStyle>
            <a:lvl1pPr marL="457200" marR="0" lvl="0" indent="-362458" algn="l" rtl="0">
              <a:spcBef>
                <a:spcPts val="450"/>
              </a:spcBef>
              <a:spcAft>
                <a:spcPts val="0"/>
              </a:spcAft>
              <a:buClr>
                <a:schemeClr val="accent1"/>
              </a:buClr>
              <a:buSzPts val="2108"/>
              <a:buFont typeface="Noto Sans Symbols"/>
              <a:buChar char="🞂"/>
              <a:defRPr sz="3100" b="0" i="0" u="none" strike="noStrike" cap="none">
                <a:solidFill>
                  <a:schemeClr val="dk1"/>
                </a:solidFill>
                <a:latin typeface="Lucida Sans"/>
                <a:ea typeface="Lucida Sans"/>
                <a:cs typeface="Lucida Sans"/>
                <a:sym typeface="Lucida Sans"/>
              </a:defRPr>
            </a:lvl1pPr>
            <a:lvl2pPr marL="914400" marR="0" lvl="1" indent="-393700" algn="l" rtl="0">
              <a:spcBef>
                <a:spcPts val="375"/>
              </a:spcBef>
              <a:spcAft>
                <a:spcPts val="0"/>
              </a:spcAft>
              <a:buClr>
                <a:schemeClr val="accent1"/>
              </a:buClr>
              <a:buSzPts val="2600"/>
              <a:buFont typeface="Verdana"/>
              <a:buChar char="◦"/>
              <a:defRPr sz="2600" b="0" i="0" u="none" strike="noStrike" cap="none">
                <a:solidFill>
                  <a:schemeClr val="dk1"/>
                </a:solidFill>
                <a:latin typeface="Lucida Sans"/>
                <a:ea typeface="Lucida Sans"/>
                <a:cs typeface="Lucida Sans"/>
                <a:sym typeface="Lucida Sans"/>
              </a:defRPr>
            </a:lvl2pPr>
            <a:lvl3pPr marL="1371600" marR="0" lvl="2" indent="-381000" algn="l" rtl="0">
              <a:spcBef>
                <a:spcPts val="400"/>
              </a:spcBef>
              <a:spcAft>
                <a:spcPts val="0"/>
              </a:spcAft>
              <a:buClr>
                <a:schemeClr val="accent2"/>
              </a:buClr>
              <a:buSzPts val="2400"/>
              <a:buFont typeface="Noto Sans Symbols"/>
              <a:buChar char="●"/>
              <a:defRPr sz="2400" b="0" i="0" u="none" strike="noStrike" cap="none">
                <a:solidFill>
                  <a:schemeClr val="dk1"/>
                </a:solidFill>
                <a:latin typeface="Lucida Sans"/>
                <a:ea typeface="Lucida Sans"/>
                <a:cs typeface="Lucida Sans"/>
                <a:sym typeface="Lucida Sans"/>
              </a:defRPr>
            </a:lvl3pPr>
            <a:lvl4pPr marL="1828800" marR="0" lvl="3" indent="-368300" algn="l" rtl="0">
              <a:spcBef>
                <a:spcPts val="400"/>
              </a:spcBef>
              <a:spcAft>
                <a:spcPts val="0"/>
              </a:spcAft>
              <a:buClr>
                <a:schemeClr val="accent2"/>
              </a:buClr>
              <a:buSzPts val="2200"/>
              <a:buFont typeface="Noto Sans Symbols"/>
              <a:buChar char="●"/>
              <a:defRPr sz="2200" b="0" i="0" u="none" strike="noStrike" cap="none">
                <a:solidFill>
                  <a:schemeClr val="dk1"/>
                </a:solidFill>
                <a:latin typeface="Lucida Sans"/>
                <a:ea typeface="Lucida Sans"/>
                <a:cs typeface="Lucida Sans"/>
                <a:sym typeface="Lucida Sans"/>
              </a:defRPr>
            </a:lvl4pPr>
            <a:lvl5pPr marL="2286000" marR="0" lvl="4" indent="-361950" algn="l" rtl="0">
              <a:spcBef>
                <a:spcPts val="40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5pPr>
            <a:lvl6pPr marL="2743200" marR="0" lvl="5" indent="-361950" algn="l" rtl="0">
              <a:spcBef>
                <a:spcPts val="399"/>
              </a:spcBef>
              <a:spcAft>
                <a:spcPts val="0"/>
              </a:spcAft>
              <a:buClr>
                <a:schemeClr val="accent3"/>
              </a:buClr>
              <a:buSzPts val="2100"/>
              <a:buFont typeface="Noto Sans Symbols"/>
              <a:buChar char="■"/>
              <a:defRPr sz="2100" b="0" i="0" u="none" strike="noStrike" cap="none">
                <a:solidFill>
                  <a:schemeClr val="dk1"/>
                </a:solidFill>
                <a:latin typeface="Lucida Sans"/>
                <a:ea typeface="Lucida Sans"/>
                <a:cs typeface="Lucida Sans"/>
                <a:sym typeface="Lucida Sans"/>
              </a:defRPr>
            </a:lvl6pPr>
            <a:lvl7pPr marL="3200400" marR="0" lvl="6"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7pPr>
            <a:lvl8pPr marL="3657600" marR="0" lvl="7"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8pPr>
            <a:lvl9pPr marL="4114800" marR="0" lvl="8"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9pPr>
          </a:lstStyle>
          <a:p>
            <a:endParaRPr/>
          </a:p>
        </p:txBody>
      </p:sp>
      <p:sp>
        <p:nvSpPr>
          <p:cNvPr id="93" name="Google Shape;93;p55"/>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marR="0" lvl="0" algn="l" rtl="0">
              <a:lnSpc>
                <a:spcPct val="100000"/>
              </a:lnSpc>
              <a:spcBef>
                <a:spcPts val="0"/>
              </a:spcBef>
              <a:spcAft>
                <a:spcPts val="0"/>
              </a:spcAft>
              <a:buSzPts val="1400"/>
              <a:buNone/>
              <a:defRPr sz="11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55"/>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55"/>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p57"/>
          <p:cNvSpPr/>
          <p:nvPr/>
        </p:nvSpPr>
        <p:spPr>
          <a:xfrm>
            <a:off x="584200" y="6550025"/>
            <a:ext cx="5776912" cy="1016000"/>
          </a:xfrm>
          <a:custGeom>
            <a:avLst/>
            <a:gdLst/>
            <a:ahLst/>
            <a:cxnLst/>
            <a:rect l="l" t="t" r="r" b="b"/>
            <a:pathLst>
              <a:path w="7485" h="337" extrusionOk="0">
                <a:moveTo>
                  <a:pt x="0" y="2"/>
                </a:moveTo>
                <a:lnTo>
                  <a:pt x="7485" y="337"/>
                </a:lnTo>
                <a:lnTo>
                  <a:pt x="5558" y="337"/>
                </a:lnTo>
                <a:lnTo>
                  <a:pt x="1" y="0"/>
                </a:lnTo>
              </a:path>
            </a:pathLst>
          </a:custGeom>
          <a:solidFill>
            <a:srgbClr val="9FCBDC">
              <a:alpha val="39607"/>
            </a:srgbClr>
          </a:solidFill>
          <a:ln>
            <a:noFill/>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57"/>
          <p:cNvSpPr/>
          <p:nvPr/>
        </p:nvSpPr>
        <p:spPr>
          <a:xfrm>
            <a:off x="568325" y="6543675"/>
            <a:ext cx="4314825" cy="102870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57"/>
          <p:cNvSpPr/>
          <p:nvPr/>
        </p:nvSpPr>
        <p:spPr>
          <a:xfrm>
            <a:off x="-7066" y="6381103"/>
            <a:ext cx="3978817" cy="1190956"/>
          </a:xfrm>
          <a:prstGeom prst="rtTriangle">
            <a:avLst/>
          </a:prstGeom>
          <a:blipFill rotWithShape="1">
            <a:blip r:embed="rId4">
              <a:alphaModFix amt="50000"/>
            </a:blip>
            <a:tile tx="0" ty="0" sx="50000" sy="50000" flip="none" algn="t"/>
          </a:blipFill>
          <a:ln>
            <a:noFill/>
          </a:ln>
        </p:spPr>
        <p:txBody>
          <a:bodyPr spcFirstLastPara="1" wrap="square" lIns="104275" tIns="52125" rIns="104275" bIns="52125"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Lucida Sans"/>
              <a:ea typeface="Lucida Sans"/>
              <a:cs typeface="Lucida Sans"/>
              <a:sym typeface="Lucida Sans"/>
            </a:endParaRPr>
          </a:p>
        </p:txBody>
      </p:sp>
      <p:pic>
        <p:nvPicPr>
          <p:cNvPr id="109" name="Google Shape;109;p57"/>
          <p:cNvPicPr preferRelativeResize="0"/>
          <p:nvPr/>
        </p:nvPicPr>
        <p:blipFill rotWithShape="1">
          <a:blip r:embed="rId5">
            <a:alphaModFix/>
          </a:blip>
          <a:srcRect/>
          <a:stretch/>
        </p:blipFill>
        <p:spPr>
          <a:xfrm>
            <a:off x="-19050" y="6370637"/>
            <a:ext cx="3994150" cy="1206500"/>
          </a:xfrm>
          <a:prstGeom prst="rect">
            <a:avLst/>
          </a:prstGeom>
          <a:noFill/>
          <a:ln>
            <a:noFill/>
          </a:ln>
        </p:spPr>
      </p:pic>
      <p:sp>
        <p:nvSpPr>
          <p:cNvPr id="110" name="Google Shape;110;p57"/>
          <p:cNvSpPr txBox="1">
            <a:spLocks noGrp="1"/>
          </p:cNvSpPr>
          <p:nvPr>
            <p:ph type="title"/>
          </p:nvPr>
        </p:nvSpPr>
        <p:spPr>
          <a:xfrm>
            <a:off x="534987" y="303212"/>
            <a:ext cx="9623425" cy="1258887"/>
          </a:xfrm>
          <a:prstGeom prst="rect">
            <a:avLst/>
          </a:prstGeom>
          <a:noFill/>
          <a:ln>
            <a:noFill/>
          </a:ln>
        </p:spPr>
        <p:txBody>
          <a:bodyPr spcFirstLastPara="1" wrap="square" lIns="104275" tIns="52125" rIns="104275" bIns="52125" anchor="ctr" anchorCtr="0">
            <a:normAutofit/>
          </a:bodyPr>
          <a:lstStyle>
            <a:lvl1pPr marR="0" lvl="0"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1pPr>
            <a:lvl2pPr marR="0" lvl="1"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2pPr>
            <a:lvl3pPr marR="0" lvl="2"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3pPr>
            <a:lvl4pPr marR="0" lvl="3"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4pPr>
            <a:lvl5pPr marR="0" lvl="4"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5pPr>
            <a:lvl6pPr marR="0" lvl="5"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6pPr>
            <a:lvl7pPr marR="0" lvl="6"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7pPr>
            <a:lvl8pPr marR="0" lvl="7"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8pPr>
            <a:lvl9pPr marR="0" lvl="8"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9pPr>
          </a:lstStyle>
          <a:p>
            <a:endParaRPr/>
          </a:p>
        </p:txBody>
      </p:sp>
      <p:sp>
        <p:nvSpPr>
          <p:cNvPr id="111" name="Google Shape;111;p57"/>
          <p:cNvSpPr txBox="1">
            <a:spLocks noGrp="1"/>
          </p:cNvSpPr>
          <p:nvPr>
            <p:ph type="body" idx="1"/>
          </p:nvPr>
        </p:nvSpPr>
        <p:spPr>
          <a:xfrm>
            <a:off x="534987" y="1631950"/>
            <a:ext cx="9623425" cy="4987925"/>
          </a:xfrm>
          <a:prstGeom prst="rect">
            <a:avLst/>
          </a:prstGeom>
          <a:noFill/>
          <a:ln>
            <a:noFill/>
          </a:ln>
        </p:spPr>
        <p:txBody>
          <a:bodyPr spcFirstLastPara="1" wrap="square" lIns="104275" tIns="52125" rIns="104275" bIns="52125" anchor="t" anchorCtr="0">
            <a:noAutofit/>
          </a:bodyPr>
          <a:lstStyle>
            <a:lvl1pPr marL="457200" marR="0" lvl="0" indent="-362458" algn="l" rtl="0">
              <a:spcBef>
                <a:spcPts val="450"/>
              </a:spcBef>
              <a:spcAft>
                <a:spcPts val="0"/>
              </a:spcAft>
              <a:buClr>
                <a:schemeClr val="accent1"/>
              </a:buClr>
              <a:buSzPts val="2108"/>
              <a:buFont typeface="Noto Sans Symbols"/>
              <a:buChar char="🞂"/>
              <a:defRPr sz="3100" b="0" i="0" u="none" strike="noStrike" cap="none">
                <a:solidFill>
                  <a:schemeClr val="dk1"/>
                </a:solidFill>
                <a:latin typeface="Lucida Sans"/>
                <a:ea typeface="Lucida Sans"/>
                <a:cs typeface="Lucida Sans"/>
                <a:sym typeface="Lucida Sans"/>
              </a:defRPr>
            </a:lvl1pPr>
            <a:lvl2pPr marL="914400" marR="0" lvl="1" indent="-393700" algn="l" rtl="0">
              <a:spcBef>
                <a:spcPts val="375"/>
              </a:spcBef>
              <a:spcAft>
                <a:spcPts val="0"/>
              </a:spcAft>
              <a:buClr>
                <a:schemeClr val="accent1"/>
              </a:buClr>
              <a:buSzPts val="2600"/>
              <a:buFont typeface="Verdana"/>
              <a:buChar char="◦"/>
              <a:defRPr sz="2600" b="0" i="0" u="none" strike="noStrike" cap="none">
                <a:solidFill>
                  <a:schemeClr val="dk1"/>
                </a:solidFill>
                <a:latin typeface="Lucida Sans"/>
                <a:ea typeface="Lucida Sans"/>
                <a:cs typeface="Lucida Sans"/>
                <a:sym typeface="Lucida Sans"/>
              </a:defRPr>
            </a:lvl2pPr>
            <a:lvl3pPr marL="1371600" marR="0" lvl="2" indent="-381000" algn="l" rtl="0">
              <a:spcBef>
                <a:spcPts val="400"/>
              </a:spcBef>
              <a:spcAft>
                <a:spcPts val="0"/>
              </a:spcAft>
              <a:buClr>
                <a:schemeClr val="accent2"/>
              </a:buClr>
              <a:buSzPts val="2400"/>
              <a:buFont typeface="Noto Sans Symbols"/>
              <a:buChar char="●"/>
              <a:defRPr sz="2400" b="0" i="0" u="none" strike="noStrike" cap="none">
                <a:solidFill>
                  <a:schemeClr val="dk1"/>
                </a:solidFill>
                <a:latin typeface="Lucida Sans"/>
                <a:ea typeface="Lucida Sans"/>
                <a:cs typeface="Lucida Sans"/>
                <a:sym typeface="Lucida Sans"/>
              </a:defRPr>
            </a:lvl3pPr>
            <a:lvl4pPr marL="1828800" marR="0" lvl="3" indent="-368300" algn="l" rtl="0">
              <a:spcBef>
                <a:spcPts val="400"/>
              </a:spcBef>
              <a:spcAft>
                <a:spcPts val="0"/>
              </a:spcAft>
              <a:buClr>
                <a:schemeClr val="accent2"/>
              </a:buClr>
              <a:buSzPts val="2200"/>
              <a:buFont typeface="Noto Sans Symbols"/>
              <a:buChar char="●"/>
              <a:defRPr sz="2200" b="0" i="0" u="none" strike="noStrike" cap="none">
                <a:solidFill>
                  <a:schemeClr val="dk1"/>
                </a:solidFill>
                <a:latin typeface="Lucida Sans"/>
                <a:ea typeface="Lucida Sans"/>
                <a:cs typeface="Lucida Sans"/>
                <a:sym typeface="Lucida Sans"/>
              </a:defRPr>
            </a:lvl4pPr>
            <a:lvl5pPr marL="2286000" marR="0" lvl="4" indent="-361950" algn="l" rtl="0">
              <a:spcBef>
                <a:spcPts val="40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5pPr>
            <a:lvl6pPr marL="2743200" marR="0" lvl="5" indent="-361950" algn="l" rtl="0">
              <a:spcBef>
                <a:spcPts val="399"/>
              </a:spcBef>
              <a:spcAft>
                <a:spcPts val="0"/>
              </a:spcAft>
              <a:buClr>
                <a:schemeClr val="accent3"/>
              </a:buClr>
              <a:buSzPts val="2100"/>
              <a:buFont typeface="Noto Sans Symbols"/>
              <a:buChar char="■"/>
              <a:defRPr sz="2100" b="0" i="0" u="none" strike="noStrike" cap="none">
                <a:solidFill>
                  <a:schemeClr val="dk1"/>
                </a:solidFill>
                <a:latin typeface="Lucida Sans"/>
                <a:ea typeface="Lucida Sans"/>
                <a:cs typeface="Lucida Sans"/>
                <a:sym typeface="Lucida Sans"/>
              </a:defRPr>
            </a:lvl6pPr>
            <a:lvl7pPr marL="3200400" marR="0" lvl="6"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7pPr>
            <a:lvl8pPr marL="3657600" marR="0" lvl="7"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8pPr>
            <a:lvl9pPr marL="4114800" marR="0" lvl="8"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9pPr>
          </a:lstStyle>
          <a:p>
            <a:endParaRPr/>
          </a:p>
        </p:txBody>
      </p:sp>
      <p:sp>
        <p:nvSpPr>
          <p:cNvPr id="112" name="Google Shape;112;p57"/>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marR="0" lvl="0" algn="l" rtl="0">
              <a:lnSpc>
                <a:spcPct val="100000"/>
              </a:lnSpc>
              <a:spcBef>
                <a:spcPts val="0"/>
              </a:spcBef>
              <a:spcAft>
                <a:spcPts val="0"/>
              </a:spcAft>
              <a:buSzPts val="1400"/>
              <a:buNone/>
              <a:defRPr sz="11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p57"/>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p57"/>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1" name="Google Shape;121;p59"/>
          <p:cNvSpPr txBox="1">
            <a:spLocks noGrp="1"/>
          </p:cNvSpPr>
          <p:nvPr>
            <p:ph type="title"/>
          </p:nvPr>
        </p:nvSpPr>
        <p:spPr>
          <a:xfrm>
            <a:off x="534987" y="303212"/>
            <a:ext cx="9623425" cy="1258887"/>
          </a:xfrm>
          <a:prstGeom prst="rect">
            <a:avLst/>
          </a:prstGeom>
          <a:noFill/>
          <a:ln>
            <a:noFill/>
          </a:ln>
        </p:spPr>
        <p:txBody>
          <a:bodyPr spcFirstLastPara="1" wrap="square" lIns="104275" tIns="52125" rIns="104275" bIns="52125" anchor="ctr" anchorCtr="0">
            <a:normAutofit/>
          </a:bodyPr>
          <a:lstStyle>
            <a:lvl1pPr marR="0" lvl="0"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1pPr>
            <a:lvl2pPr marR="0" lvl="1"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2pPr>
            <a:lvl3pPr marR="0" lvl="2"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3pPr>
            <a:lvl4pPr marR="0" lvl="3"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4pPr>
            <a:lvl5pPr marR="0" lvl="4"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5pPr>
            <a:lvl6pPr marR="0" lvl="5"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6pPr>
            <a:lvl7pPr marR="0" lvl="6"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7pPr>
            <a:lvl8pPr marR="0" lvl="7"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8pPr>
            <a:lvl9pPr marR="0" lvl="8"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9pPr>
          </a:lstStyle>
          <a:p>
            <a:endParaRPr/>
          </a:p>
        </p:txBody>
      </p:sp>
      <p:sp>
        <p:nvSpPr>
          <p:cNvPr id="122" name="Google Shape;122;p59"/>
          <p:cNvSpPr txBox="1">
            <a:spLocks noGrp="1"/>
          </p:cNvSpPr>
          <p:nvPr>
            <p:ph type="body" idx="1"/>
          </p:nvPr>
        </p:nvSpPr>
        <p:spPr>
          <a:xfrm>
            <a:off x="534987" y="1631950"/>
            <a:ext cx="9623425" cy="4987925"/>
          </a:xfrm>
          <a:prstGeom prst="rect">
            <a:avLst/>
          </a:prstGeom>
          <a:noFill/>
          <a:ln>
            <a:noFill/>
          </a:ln>
        </p:spPr>
        <p:txBody>
          <a:bodyPr spcFirstLastPara="1" wrap="square" lIns="104275" tIns="52125" rIns="104275" bIns="52125" anchor="t" anchorCtr="0">
            <a:noAutofit/>
          </a:bodyPr>
          <a:lstStyle>
            <a:lvl1pPr marL="457200" marR="0" lvl="0" indent="-362458" algn="l" rtl="0">
              <a:spcBef>
                <a:spcPts val="450"/>
              </a:spcBef>
              <a:spcAft>
                <a:spcPts val="0"/>
              </a:spcAft>
              <a:buClr>
                <a:schemeClr val="accent1"/>
              </a:buClr>
              <a:buSzPts val="2108"/>
              <a:buFont typeface="Noto Sans Symbols"/>
              <a:buChar char="🞂"/>
              <a:defRPr sz="3100" b="0" i="0" u="none" strike="noStrike" cap="none">
                <a:solidFill>
                  <a:schemeClr val="dk1"/>
                </a:solidFill>
                <a:latin typeface="Lucida Sans"/>
                <a:ea typeface="Lucida Sans"/>
                <a:cs typeface="Lucida Sans"/>
                <a:sym typeface="Lucida Sans"/>
              </a:defRPr>
            </a:lvl1pPr>
            <a:lvl2pPr marL="914400" marR="0" lvl="1" indent="-393700" algn="l" rtl="0">
              <a:spcBef>
                <a:spcPts val="375"/>
              </a:spcBef>
              <a:spcAft>
                <a:spcPts val="0"/>
              </a:spcAft>
              <a:buClr>
                <a:schemeClr val="accent1"/>
              </a:buClr>
              <a:buSzPts val="2600"/>
              <a:buFont typeface="Verdana"/>
              <a:buChar char="◦"/>
              <a:defRPr sz="2600" b="0" i="0" u="none" strike="noStrike" cap="none">
                <a:solidFill>
                  <a:schemeClr val="dk1"/>
                </a:solidFill>
                <a:latin typeface="Lucida Sans"/>
                <a:ea typeface="Lucida Sans"/>
                <a:cs typeface="Lucida Sans"/>
                <a:sym typeface="Lucida Sans"/>
              </a:defRPr>
            </a:lvl2pPr>
            <a:lvl3pPr marL="1371600" marR="0" lvl="2" indent="-381000" algn="l" rtl="0">
              <a:spcBef>
                <a:spcPts val="400"/>
              </a:spcBef>
              <a:spcAft>
                <a:spcPts val="0"/>
              </a:spcAft>
              <a:buClr>
                <a:schemeClr val="accent2"/>
              </a:buClr>
              <a:buSzPts val="2400"/>
              <a:buFont typeface="Noto Sans Symbols"/>
              <a:buChar char="●"/>
              <a:defRPr sz="2400" b="0" i="0" u="none" strike="noStrike" cap="none">
                <a:solidFill>
                  <a:schemeClr val="dk1"/>
                </a:solidFill>
                <a:latin typeface="Lucida Sans"/>
                <a:ea typeface="Lucida Sans"/>
                <a:cs typeface="Lucida Sans"/>
                <a:sym typeface="Lucida Sans"/>
              </a:defRPr>
            </a:lvl3pPr>
            <a:lvl4pPr marL="1828800" marR="0" lvl="3" indent="-368300" algn="l" rtl="0">
              <a:spcBef>
                <a:spcPts val="400"/>
              </a:spcBef>
              <a:spcAft>
                <a:spcPts val="0"/>
              </a:spcAft>
              <a:buClr>
                <a:schemeClr val="accent2"/>
              </a:buClr>
              <a:buSzPts val="2200"/>
              <a:buFont typeface="Noto Sans Symbols"/>
              <a:buChar char="●"/>
              <a:defRPr sz="2200" b="0" i="0" u="none" strike="noStrike" cap="none">
                <a:solidFill>
                  <a:schemeClr val="dk1"/>
                </a:solidFill>
                <a:latin typeface="Lucida Sans"/>
                <a:ea typeface="Lucida Sans"/>
                <a:cs typeface="Lucida Sans"/>
                <a:sym typeface="Lucida Sans"/>
              </a:defRPr>
            </a:lvl4pPr>
            <a:lvl5pPr marL="2286000" marR="0" lvl="4" indent="-361950" algn="l" rtl="0">
              <a:spcBef>
                <a:spcPts val="40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5pPr>
            <a:lvl6pPr marL="2743200" marR="0" lvl="5" indent="-361950" algn="l" rtl="0">
              <a:spcBef>
                <a:spcPts val="399"/>
              </a:spcBef>
              <a:spcAft>
                <a:spcPts val="0"/>
              </a:spcAft>
              <a:buClr>
                <a:schemeClr val="accent3"/>
              </a:buClr>
              <a:buSzPts val="2100"/>
              <a:buFont typeface="Noto Sans Symbols"/>
              <a:buChar char="■"/>
              <a:defRPr sz="2100" b="0" i="0" u="none" strike="noStrike" cap="none">
                <a:solidFill>
                  <a:schemeClr val="dk1"/>
                </a:solidFill>
                <a:latin typeface="Lucida Sans"/>
                <a:ea typeface="Lucida Sans"/>
                <a:cs typeface="Lucida Sans"/>
                <a:sym typeface="Lucida Sans"/>
              </a:defRPr>
            </a:lvl6pPr>
            <a:lvl7pPr marL="3200400" marR="0" lvl="6"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7pPr>
            <a:lvl8pPr marL="3657600" marR="0" lvl="7"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8pPr>
            <a:lvl9pPr marL="4114800" marR="0" lvl="8"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9pPr>
          </a:lstStyle>
          <a:p>
            <a:endParaRPr/>
          </a:p>
        </p:txBody>
      </p:sp>
      <p:sp>
        <p:nvSpPr>
          <p:cNvPr id="123" name="Google Shape;123;p59"/>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marR="0" lvl="0" algn="l" rtl="0">
              <a:lnSpc>
                <a:spcPct val="100000"/>
              </a:lnSpc>
              <a:spcBef>
                <a:spcPts val="0"/>
              </a:spcBef>
              <a:spcAft>
                <a:spcPts val="0"/>
              </a:spcAft>
              <a:buSzPts val="1400"/>
              <a:buNone/>
              <a:defRPr sz="11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59"/>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5" name="Google Shape;125;p59"/>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61"/>
          <p:cNvSpPr/>
          <p:nvPr/>
        </p:nvSpPr>
        <p:spPr>
          <a:xfrm>
            <a:off x="584200" y="6550025"/>
            <a:ext cx="5776912" cy="1016000"/>
          </a:xfrm>
          <a:custGeom>
            <a:avLst/>
            <a:gdLst/>
            <a:ahLst/>
            <a:cxnLst/>
            <a:rect l="l" t="t" r="r" b="b"/>
            <a:pathLst>
              <a:path w="7485" h="337" extrusionOk="0">
                <a:moveTo>
                  <a:pt x="0" y="2"/>
                </a:moveTo>
                <a:lnTo>
                  <a:pt x="7485" y="337"/>
                </a:lnTo>
                <a:lnTo>
                  <a:pt x="5558" y="337"/>
                </a:lnTo>
                <a:lnTo>
                  <a:pt x="1" y="0"/>
                </a:lnTo>
              </a:path>
            </a:pathLst>
          </a:custGeom>
          <a:solidFill>
            <a:srgbClr val="9FCBDC">
              <a:alpha val="39607"/>
            </a:srgbClr>
          </a:solidFill>
          <a:ln>
            <a:noFill/>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61"/>
          <p:cNvSpPr/>
          <p:nvPr/>
        </p:nvSpPr>
        <p:spPr>
          <a:xfrm>
            <a:off x="568325" y="6543675"/>
            <a:ext cx="4314825" cy="102870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6" name="Google Shape;136;p61"/>
          <p:cNvSpPr/>
          <p:nvPr/>
        </p:nvSpPr>
        <p:spPr>
          <a:xfrm>
            <a:off x="-7066" y="6381103"/>
            <a:ext cx="3978817" cy="1190956"/>
          </a:xfrm>
          <a:prstGeom prst="rtTriangle">
            <a:avLst/>
          </a:prstGeom>
          <a:blipFill rotWithShape="1">
            <a:blip r:embed="rId4">
              <a:alphaModFix amt="50000"/>
            </a:blip>
            <a:tile tx="0" ty="0" sx="50000" sy="50000" flip="none" algn="t"/>
          </a:blipFill>
          <a:ln>
            <a:noFill/>
          </a:ln>
        </p:spPr>
        <p:txBody>
          <a:bodyPr spcFirstLastPara="1" wrap="square" lIns="104275" tIns="52125" rIns="104275" bIns="52125"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chemeClr val="lt1"/>
              </a:solidFill>
              <a:latin typeface="Lucida Sans"/>
              <a:ea typeface="Lucida Sans"/>
              <a:cs typeface="Lucida Sans"/>
              <a:sym typeface="Lucida Sans"/>
            </a:endParaRPr>
          </a:p>
        </p:txBody>
      </p:sp>
      <p:pic>
        <p:nvPicPr>
          <p:cNvPr id="137" name="Google Shape;137;p61"/>
          <p:cNvPicPr preferRelativeResize="0"/>
          <p:nvPr/>
        </p:nvPicPr>
        <p:blipFill rotWithShape="1">
          <a:blip r:embed="rId5">
            <a:alphaModFix/>
          </a:blip>
          <a:srcRect/>
          <a:stretch/>
        </p:blipFill>
        <p:spPr>
          <a:xfrm>
            <a:off x="-19050" y="6370637"/>
            <a:ext cx="3994150" cy="1206500"/>
          </a:xfrm>
          <a:prstGeom prst="rect">
            <a:avLst/>
          </a:prstGeom>
          <a:noFill/>
          <a:ln>
            <a:noFill/>
          </a:ln>
        </p:spPr>
      </p:pic>
      <p:sp>
        <p:nvSpPr>
          <p:cNvPr id="138" name="Google Shape;138;p61"/>
          <p:cNvSpPr/>
          <p:nvPr/>
        </p:nvSpPr>
        <p:spPr>
          <a:xfrm>
            <a:off x="10131425" y="5495925"/>
            <a:ext cx="214312" cy="252412"/>
          </a:xfrm>
          <a:prstGeom prst="chevron">
            <a:avLst>
              <a:gd name="adj" fmla="val 10800"/>
            </a:avLst>
          </a:prstGeom>
          <a:gradFill>
            <a:gsLst>
              <a:gs pos="0">
                <a:srgbClr val="1389A6"/>
              </a:gs>
              <a:gs pos="72000">
                <a:srgbClr val="50B8DA"/>
              </a:gs>
              <a:gs pos="100000">
                <a:srgbClr val="7FC4DD"/>
              </a:gs>
            </a:gsLst>
            <a:lin ang="16200000" scaled="0"/>
          </a:gradFill>
          <a:ln w="9525" cap="rnd" cmpd="sng">
            <a:solidFill>
              <a:srgbClr val="1E768C"/>
            </a:solidFill>
            <a:prstDash val="solid"/>
            <a:miter lim="800000"/>
            <a:headEnd type="none" w="sm" len="sm"/>
            <a:tailEnd type="none" w="sm" len="sm"/>
          </a:ln>
          <a:effectLst>
            <a:outerShdw blurRad="63500" dist="25400" dir="5400000">
              <a:srgbClr val="000000">
                <a:alpha val="45882"/>
              </a:srgbClr>
            </a:outerShdw>
          </a:effectLst>
        </p:spPr>
        <p:txBody>
          <a:bodyPr spcFirstLastPara="1" wrap="square" lIns="104275" tIns="52125" rIns="104275" bIns="5212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9" name="Google Shape;139;p61"/>
          <p:cNvSpPr/>
          <p:nvPr/>
        </p:nvSpPr>
        <p:spPr>
          <a:xfrm>
            <a:off x="9913937" y="5495925"/>
            <a:ext cx="214312" cy="252412"/>
          </a:xfrm>
          <a:prstGeom prst="chevron">
            <a:avLst>
              <a:gd name="adj" fmla="val 10800"/>
            </a:avLst>
          </a:prstGeom>
          <a:gradFill>
            <a:gsLst>
              <a:gs pos="0">
                <a:srgbClr val="1389A6"/>
              </a:gs>
              <a:gs pos="72000">
                <a:srgbClr val="50B8DA"/>
              </a:gs>
              <a:gs pos="100000">
                <a:srgbClr val="7FC4DD"/>
              </a:gs>
            </a:gsLst>
            <a:lin ang="16200000" scaled="0"/>
          </a:gradFill>
          <a:ln w="9525" cap="rnd" cmpd="sng">
            <a:solidFill>
              <a:srgbClr val="1E768C"/>
            </a:solidFill>
            <a:prstDash val="solid"/>
            <a:miter lim="800000"/>
            <a:headEnd type="none" w="sm" len="sm"/>
            <a:tailEnd type="none" w="sm" len="sm"/>
          </a:ln>
          <a:effectLst>
            <a:outerShdw blurRad="63500" dist="25400" dir="5400000">
              <a:srgbClr val="000000">
                <a:alpha val="45882"/>
              </a:srgbClr>
            </a:outerShdw>
          </a:effectLst>
        </p:spPr>
        <p:txBody>
          <a:bodyPr spcFirstLastPara="1" wrap="square" lIns="104275" tIns="52125" rIns="104275" bIns="5212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0" name="Google Shape;140;p61"/>
          <p:cNvSpPr txBox="1">
            <a:spLocks noGrp="1"/>
          </p:cNvSpPr>
          <p:nvPr>
            <p:ph type="title"/>
          </p:nvPr>
        </p:nvSpPr>
        <p:spPr>
          <a:xfrm>
            <a:off x="534987" y="303212"/>
            <a:ext cx="9623425" cy="1258887"/>
          </a:xfrm>
          <a:prstGeom prst="rect">
            <a:avLst/>
          </a:prstGeom>
          <a:noFill/>
          <a:ln>
            <a:noFill/>
          </a:ln>
        </p:spPr>
        <p:txBody>
          <a:bodyPr spcFirstLastPara="1" wrap="square" lIns="104275" tIns="52125" rIns="104275" bIns="52125" anchor="ctr" anchorCtr="0">
            <a:normAutofit/>
          </a:bodyPr>
          <a:lstStyle>
            <a:lvl1pPr marR="0" lvl="0"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1pPr>
            <a:lvl2pPr marR="0" lvl="1"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2pPr>
            <a:lvl3pPr marR="0" lvl="2"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3pPr>
            <a:lvl4pPr marR="0" lvl="3"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4pPr>
            <a:lvl5pPr marR="0" lvl="4"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5pPr>
            <a:lvl6pPr marR="0" lvl="5"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6pPr>
            <a:lvl7pPr marR="0" lvl="6"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7pPr>
            <a:lvl8pPr marR="0" lvl="7"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8pPr>
            <a:lvl9pPr marR="0" lvl="8" algn="l" rtl="0">
              <a:spcBef>
                <a:spcPts val="0"/>
              </a:spcBef>
              <a:spcAft>
                <a:spcPts val="0"/>
              </a:spcAft>
              <a:buSzPts val="1400"/>
              <a:buNone/>
              <a:defRPr sz="4700" b="1" i="0" u="none" strike="noStrike" cap="none">
                <a:solidFill>
                  <a:schemeClr val="dk2"/>
                </a:solidFill>
                <a:latin typeface="Lucida Sans"/>
                <a:ea typeface="Lucida Sans"/>
                <a:cs typeface="Lucida Sans"/>
                <a:sym typeface="Lucida Sans"/>
              </a:defRPr>
            </a:lvl9pPr>
          </a:lstStyle>
          <a:p>
            <a:endParaRPr/>
          </a:p>
        </p:txBody>
      </p:sp>
      <p:sp>
        <p:nvSpPr>
          <p:cNvPr id="141" name="Google Shape;141;p61"/>
          <p:cNvSpPr txBox="1">
            <a:spLocks noGrp="1"/>
          </p:cNvSpPr>
          <p:nvPr>
            <p:ph type="body" idx="1"/>
          </p:nvPr>
        </p:nvSpPr>
        <p:spPr>
          <a:xfrm>
            <a:off x="534987" y="1631950"/>
            <a:ext cx="9623425" cy="4987925"/>
          </a:xfrm>
          <a:prstGeom prst="rect">
            <a:avLst/>
          </a:prstGeom>
          <a:noFill/>
          <a:ln>
            <a:noFill/>
          </a:ln>
        </p:spPr>
        <p:txBody>
          <a:bodyPr spcFirstLastPara="1" wrap="square" lIns="104275" tIns="52125" rIns="104275" bIns="52125" anchor="t" anchorCtr="0">
            <a:noAutofit/>
          </a:bodyPr>
          <a:lstStyle>
            <a:lvl1pPr marL="457200" marR="0" lvl="0" indent="-362458" algn="l" rtl="0">
              <a:spcBef>
                <a:spcPts val="450"/>
              </a:spcBef>
              <a:spcAft>
                <a:spcPts val="0"/>
              </a:spcAft>
              <a:buClr>
                <a:schemeClr val="accent1"/>
              </a:buClr>
              <a:buSzPts val="2108"/>
              <a:buFont typeface="Noto Sans Symbols"/>
              <a:buChar char="🞂"/>
              <a:defRPr sz="3100" b="0" i="0" u="none" strike="noStrike" cap="none">
                <a:solidFill>
                  <a:schemeClr val="dk1"/>
                </a:solidFill>
                <a:latin typeface="Lucida Sans"/>
                <a:ea typeface="Lucida Sans"/>
                <a:cs typeface="Lucida Sans"/>
                <a:sym typeface="Lucida Sans"/>
              </a:defRPr>
            </a:lvl1pPr>
            <a:lvl2pPr marL="914400" marR="0" lvl="1" indent="-393700" algn="l" rtl="0">
              <a:spcBef>
                <a:spcPts val="375"/>
              </a:spcBef>
              <a:spcAft>
                <a:spcPts val="0"/>
              </a:spcAft>
              <a:buClr>
                <a:schemeClr val="accent1"/>
              </a:buClr>
              <a:buSzPts val="2600"/>
              <a:buFont typeface="Verdana"/>
              <a:buChar char="◦"/>
              <a:defRPr sz="2600" b="0" i="0" u="none" strike="noStrike" cap="none">
                <a:solidFill>
                  <a:schemeClr val="dk1"/>
                </a:solidFill>
                <a:latin typeface="Lucida Sans"/>
                <a:ea typeface="Lucida Sans"/>
                <a:cs typeface="Lucida Sans"/>
                <a:sym typeface="Lucida Sans"/>
              </a:defRPr>
            </a:lvl2pPr>
            <a:lvl3pPr marL="1371600" marR="0" lvl="2" indent="-381000" algn="l" rtl="0">
              <a:spcBef>
                <a:spcPts val="400"/>
              </a:spcBef>
              <a:spcAft>
                <a:spcPts val="0"/>
              </a:spcAft>
              <a:buClr>
                <a:schemeClr val="accent2"/>
              </a:buClr>
              <a:buSzPts val="2400"/>
              <a:buFont typeface="Noto Sans Symbols"/>
              <a:buChar char="●"/>
              <a:defRPr sz="2400" b="0" i="0" u="none" strike="noStrike" cap="none">
                <a:solidFill>
                  <a:schemeClr val="dk1"/>
                </a:solidFill>
                <a:latin typeface="Lucida Sans"/>
                <a:ea typeface="Lucida Sans"/>
                <a:cs typeface="Lucida Sans"/>
                <a:sym typeface="Lucida Sans"/>
              </a:defRPr>
            </a:lvl3pPr>
            <a:lvl4pPr marL="1828800" marR="0" lvl="3" indent="-368300" algn="l" rtl="0">
              <a:spcBef>
                <a:spcPts val="400"/>
              </a:spcBef>
              <a:spcAft>
                <a:spcPts val="0"/>
              </a:spcAft>
              <a:buClr>
                <a:schemeClr val="accent2"/>
              </a:buClr>
              <a:buSzPts val="2200"/>
              <a:buFont typeface="Noto Sans Symbols"/>
              <a:buChar char="●"/>
              <a:defRPr sz="2200" b="0" i="0" u="none" strike="noStrike" cap="none">
                <a:solidFill>
                  <a:schemeClr val="dk1"/>
                </a:solidFill>
                <a:latin typeface="Lucida Sans"/>
                <a:ea typeface="Lucida Sans"/>
                <a:cs typeface="Lucida Sans"/>
                <a:sym typeface="Lucida Sans"/>
              </a:defRPr>
            </a:lvl4pPr>
            <a:lvl5pPr marL="2286000" marR="0" lvl="4" indent="-361950" algn="l" rtl="0">
              <a:spcBef>
                <a:spcPts val="40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5pPr>
            <a:lvl6pPr marL="2743200" marR="0" lvl="5" indent="-361950" algn="l" rtl="0">
              <a:spcBef>
                <a:spcPts val="399"/>
              </a:spcBef>
              <a:spcAft>
                <a:spcPts val="0"/>
              </a:spcAft>
              <a:buClr>
                <a:schemeClr val="accent3"/>
              </a:buClr>
              <a:buSzPts val="2100"/>
              <a:buFont typeface="Noto Sans Symbols"/>
              <a:buChar char="■"/>
              <a:defRPr sz="2100" b="0" i="0" u="none" strike="noStrike" cap="none">
                <a:solidFill>
                  <a:schemeClr val="dk1"/>
                </a:solidFill>
                <a:latin typeface="Lucida Sans"/>
                <a:ea typeface="Lucida Sans"/>
                <a:cs typeface="Lucida Sans"/>
                <a:sym typeface="Lucida Sans"/>
              </a:defRPr>
            </a:lvl6pPr>
            <a:lvl7pPr marL="3200400" marR="0" lvl="6"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7pPr>
            <a:lvl8pPr marL="3657600" marR="0" lvl="7"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8pPr>
            <a:lvl9pPr marL="4114800" marR="0" lvl="8" indent="-342900" algn="l" rtl="0">
              <a:spcBef>
                <a:spcPts val="399"/>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9pPr>
          </a:lstStyle>
          <a:p>
            <a:endParaRPr/>
          </a:p>
        </p:txBody>
      </p:sp>
      <p:sp>
        <p:nvSpPr>
          <p:cNvPr id="142" name="Google Shape;142;p61"/>
          <p:cNvSpPr txBox="1">
            <a:spLocks noGrp="1"/>
          </p:cNvSpPr>
          <p:nvPr>
            <p:ph type="dt" idx="10"/>
          </p:nvPr>
        </p:nvSpPr>
        <p:spPr>
          <a:xfrm>
            <a:off x="7867650" y="7061200"/>
            <a:ext cx="2244725" cy="401637"/>
          </a:xfrm>
          <a:prstGeom prst="rect">
            <a:avLst/>
          </a:prstGeom>
          <a:noFill/>
          <a:ln>
            <a:noFill/>
          </a:ln>
        </p:spPr>
        <p:txBody>
          <a:bodyPr spcFirstLastPara="1" wrap="square" lIns="104275" tIns="52125" rIns="104275" bIns="52125" anchor="b" anchorCtr="0">
            <a:noAutofit/>
          </a:bodyPr>
          <a:lstStyle>
            <a:lvl1pPr marR="0" lvl="0" algn="l" rtl="0">
              <a:lnSpc>
                <a:spcPct val="100000"/>
              </a:lnSpc>
              <a:spcBef>
                <a:spcPts val="0"/>
              </a:spcBef>
              <a:spcAft>
                <a:spcPts val="0"/>
              </a:spcAft>
              <a:buSzPts val="1400"/>
              <a:buNone/>
              <a:defRPr sz="11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61"/>
          <p:cNvSpPr txBox="1">
            <a:spLocks noGrp="1"/>
          </p:cNvSpPr>
          <p:nvPr>
            <p:ph type="ftr" idx="11"/>
          </p:nvPr>
        </p:nvSpPr>
        <p:spPr>
          <a:xfrm>
            <a:off x="5122862" y="7061200"/>
            <a:ext cx="2747962" cy="401637"/>
          </a:xfrm>
          <a:prstGeom prst="rect">
            <a:avLst/>
          </a:prstGeom>
          <a:noFill/>
          <a:ln>
            <a:noFill/>
          </a:ln>
        </p:spPr>
        <p:txBody>
          <a:bodyPr spcFirstLastPara="1" wrap="square" lIns="104275" tIns="52125" rIns="104275" bIns="52125" anchor="b"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4" name="Google Shape;144;p61"/>
          <p:cNvSpPr txBox="1">
            <a:spLocks noGrp="1"/>
          </p:cNvSpPr>
          <p:nvPr>
            <p:ph type="sldNum" idx="12"/>
          </p:nvPr>
        </p:nvSpPr>
        <p:spPr>
          <a:xfrm>
            <a:off x="10112375" y="7061200"/>
            <a:ext cx="428625" cy="401637"/>
          </a:xfrm>
          <a:prstGeom prst="rect">
            <a:avLst/>
          </a:prstGeom>
          <a:noFill/>
          <a:ln>
            <a:noFill/>
          </a:ln>
        </p:spPr>
        <p:txBody>
          <a:bodyPr spcFirstLastPara="1" wrap="square" lIns="104275" tIns="52125" rIns="104275" bIns="52125" anchor="b" anchorCtr="0">
            <a:noAutofit/>
          </a:bodyPr>
          <a:lstStyle>
            <a:lvl1pPr marL="0" marR="0" lvl="0"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100"/>
              <a:buFont typeface="Calibri"/>
              <a:buNone/>
              <a:defRPr sz="11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2.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1</a:t>
            </a:fld>
            <a:endParaRPr/>
          </a:p>
        </p:txBody>
      </p:sp>
      <p:sp>
        <p:nvSpPr>
          <p:cNvPr id="157" name="Google Shape;157;p1"/>
          <p:cNvSpPr txBox="1">
            <a:spLocks noGrp="1"/>
          </p:cNvSpPr>
          <p:nvPr>
            <p:ph type="title" idx="4294967295"/>
          </p:nvPr>
        </p:nvSpPr>
        <p:spPr>
          <a:xfrm>
            <a:off x="393700" y="577850"/>
            <a:ext cx="9624060" cy="1259417"/>
          </a:xfrm>
          <a:prstGeom prst="rect">
            <a:avLst/>
          </a:prstGeom>
          <a:noFill/>
          <a:ln>
            <a:noFill/>
          </a:ln>
        </p:spPr>
        <p:txBody>
          <a:bodyPr spcFirstLastPara="1" wrap="square" lIns="104275" tIns="361550" rIns="104275" bIns="52125" anchor="ctr" anchorCtr="0">
            <a:normAutofit fontScale="90000"/>
          </a:bodyPr>
          <a:lstStyle/>
          <a:p>
            <a:pPr marL="12700" marR="0" lvl="0" indent="0" algn="l" rtl="0">
              <a:lnSpc>
                <a:spcPct val="100000"/>
              </a:lnSpc>
              <a:spcBef>
                <a:spcPts val="0"/>
              </a:spcBef>
              <a:spcAft>
                <a:spcPts val="0"/>
              </a:spcAft>
              <a:buClr>
                <a:schemeClr val="dk2"/>
              </a:buClr>
              <a:buSzPct val="100000"/>
              <a:buFont typeface="Lucida Sans"/>
              <a:buNone/>
            </a:pPr>
            <a:r>
              <a:rPr lang="en-US" sz="4700" b="1" i="0" u="none" strike="noStrike" cap="none">
                <a:solidFill>
                  <a:schemeClr val="dk2"/>
                </a:solidFill>
                <a:latin typeface="Lucida Sans"/>
                <a:ea typeface="Lucida Sans"/>
                <a:cs typeface="Lucida Sans"/>
                <a:sym typeface="Lucida Sans"/>
              </a:rPr>
              <a:t>After</a:t>
            </a:r>
            <a:r>
              <a:rPr lang="en-US" sz="4700" b="1" i="0" u="none" strike="noStrike" cap="none">
                <a:solidFill>
                  <a:schemeClr val="dk2"/>
                </a:solidFill>
                <a:latin typeface="Times New Roman"/>
                <a:ea typeface="Times New Roman"/>
                <a:cs typeface="Times New Roman"/>
                <a:sym typeface="Times New Roman"/>
              </a:rPr>
              <a:t> </a:t>
            </a:r>
            <a:r>
              <a:rPr lang="en-US" sz="4700" b="1" i="0" u="none" strike="noStrike" cap="none">
                <a:solidFill>
                  <a:schemeClr val="dk2"/>
                </a:solidFill>
                <a:latin typeface="Lucida Sans"/>
                <a:ea typeface="Lucida Sans"/>
                <a:cs typeface="Lucida Sans"/>
                <a:sym typeface="Lucida Sans"/>
              </a:rPr>
              <a:t>completing</a:t>
            </a:r>
            <a:r>
              <a:rPr lang="en-US" sz="4700" b="1" i="0" u="none" strike="noStrike" cap="none">
                <a:solidFill>
                  <a:schemeClr val="dk2"/>
                </a:solidFill>
                <a:latin typeface="Times New Roman"/>
                <a:ea typeface="Times New Roman"/>
                <a:cs typeface="Times New Roman"/>
                <a:sym typeface="Times New Roman"/>
              </a:rPr>
              <a:t> </a:t>
            </a:r>
            <a:r>
              <a:rPr lang="en-US" sz="4700" b="1" i="0" u="none" strike="noStrike" cap="none">
                <a:solidFill>
                  <a:schemeClr val="dk2"/>
                </a:solidFill>
                <a:latin typeface="Lucida Sans"/>
                <a:ea typeface="Lucida Sans"/>
                <a:cs typeface="Lucida Sans"/>
                <a:sym typeface="Lucida Sans"/>
              </a:rPr>
              <a:t>this</a:t>
            </a:r>
            <a:r>
              <a:rPr lang="en-US" sz="4700" b="1" i="0" u="none" strike="noStrike" cap="none">
                <a:solidFill>
                  <a:schemeClr val="dk2"/>
                </a:solidFill>
                <a:latin typeface="Times New Roman"/>
                <a:ea typeface="Times New Roman"/>
                <a:cs typeface="Times New Roman"/>
                <a:sym typeface="Times New Roman"/>
              </a:rPr>
              <a:t> </a:t>
            </a:r>
            <a:r>
              <a:rPr lang="en-US" sz="4700" b="1" i="0" u="none" strike="noStrike" cap="none">
                <a:solidFill>
                  <a:schemeClr val="dk2"/>
                </a:solidFill>
                <a:latin typeface="Lucida Sans"/>
                <a:ea typeface="Lucida Sans"/>
                <a:cs typeface="Lucida Sans"/>
                <a:sym typeface="Lucida Sans"/>
              </a:rPr>
              <a:t>chapter</a:t>
            </a:r>
            <a:r>
              <a:rPr lang="en-US" sz="4700" b="1" i="0" u="none" strike="noStrike" cap="none">
                <a:solidFill>
                  <a:schemeClr val="dk2"/>
                </a:solidFill>
                <a:latin typeface="Times New Roman"/>
                <a:ea typeface="Times New Roman"/>
                <a:cs typeface="Times New Roman"/>
                <a:sym typeface="Times New Roman"/>
              </a:rPr>
              <a:t> </a:t>
            </a:r>
            <a:r>
              <a:rPr lang="en-US" sz="4700" b="1" i="0" u="none" strike="noStrike" cap="none">
                <a:solidFill>
                  <a:schemeClr val="dk2"/>
                </a:solidFill>
                <a:latin typeface="Lucida Sans"/>
                <a:ea typeface="Lucida Sans"/>
                <a:cs typeface="Lucida Sans"/>
                <a:sym typeface="Lucida Sans"/>
              </a:rPr>
              <a:t>you</a:t>
            </a:r>
            <a:r>
              <a:rPr lang="en-US" sz="4700" b="1" i="0" u="none" strike="noStrike" cap="none">
                <a:solidFill>
                  <a:schemeClr val="dk2"/>
                </a:solidFill>
                <a:latin typeface="Times New Roman"/>
                <a:ea typeface="Times New Roman"/>
                <a:cs typeface="Times New Roman"/>
                <a:sym typeface="Times New Roman"/>
              </a:rPr>
              <a:t> </a:t>
            </a:r>
            <a:r>
              <a:rPr lang="en-US" sz="4700" b="1" i="0" u="none" strike="noStrike" cap="none">
                <a:solidFill>
                  <a:schemeClr val="dk2"/>
                </a:solidFill>
                <a:latin typeface="Lucida Sans"/>
                <a:ea typeface="Lucida Sans"/>
                <a:cs typeface="Lucida Sans"/>
                <a:sym typeface="Lucida Sans"/>
              </a:rPr>
              <a:t>will</a:t>
            </a:r>
            <a:r>
              <a:rPr lang="en-US" sz="4700" b="1" i="0" u="none" strike="noStrike" cap="none">
                <a:solidFill>
                  <a:schemeClr val="dk2"/>
                </a:solidFill>
                <a:latin typeface="Times New Roman"/>
                <a:ea typeface="Times New Roman"/>
                <a:cs typeface="Times New Roman"/>
                <a:sym typeface="Times New Roman"/>
              </a:rPr>
              <a:t> </a:t>
            </a:r>
            <a:r>
              <a:rPr lang="en-US" sz="4700" b="1" i="0" u="none" strike="noStrike" cap="none">
                <a:solidFill>
                  <a:schemeClr val="dk2"/>
                </a:solidFill>
                <a:latin typeface="Lucida Sans"/>
                <a:ea typeface="Lucida Sans"/>
                <a:cs typeface="Lucida Sans"/>
                <a:sym typeface="Lucida Sans"/>
              </a:rPr>
              <a:t>be</a:t>
            </a:r>
            <a:r>
              <a:rPr lang="en-US" sz="4700" b="1" i="0" u="none" strike="noStrike" cap="none">
                <a:solidFill>
                  <a:schemeClr val="dk2"/>
                </a:solidFill>
                <a:latin typeface="Times New Roman"/>
                <a:ea typeface="Times New Roman"/>
                <a:cs typeface="Times New Roman"/>
                <a:sym typeface="Times New Roman"/>
              </a:rPr>
              <a:t> </a:t>
            </a:r>
            <a:r>
              <a:rPr lang="en-US" sz="4700" b="1" i="0" u="none" strike="noStrike" cap="none">
                <a:solidFill>
                  <a:schemeClr val="dk2"/>
                </a:solidFill>
                <a:latin typeface="Lucida Sans"/>
                <a:ea typeface="Lucida Sans"/>
                <a:cs typeface="Lucida Sans"/>
                <a:sym typeface="Lucida Sans"/>
              </a:rPr>
              <a:t>able</a:t>
            </a:r>
            <a:r>
              <a:rPr lang="en-US" sz="4700" b="1" i="0" u="none" strike="noStrike" cap="none">
                <a:solidFill>
                  <a:schemeClr val="dk2"/>
                </a:solidFill>
                <a:latin typeface="Times New Roman"/>
                <a:ea typeface="Times New Roman"/>
                <a:cs typeface="Times New Roman"/>
                <a:sym typeface="Times New Roman"/>
              </a:rPr>
              <a:t> </a:t>
            </a:r>
            <a:r>
              <a:rPr lang="en-US" sz="4700" b="1" i="0" u="none" strike="noStrike" cap="none">
                <a:solidFill>
                  <a:schemeClr val="dk2"/>
                </a:solidFill>
                <a:latin typeface="Lucida Sans"/>
                <a:ea typeface="Lucida Sans"/>
                <a:cs typeface="Lucida Sans"/>
                <a:sym typeface="Lucida Sans"/>
              </a:rPr>
              <a:t>to</a:t>
            </a:r>
            <a:r>
              <a:rPr lang="en-US" sz="4700" b="1" i="0" u="none" strike="noStrike" cap="none">
                <a:solidFill>
                  <a:schemeClr val="dk2"/>
                </a:solidFill>
                <a:latin typeface="Times New Roman"/>
                <a:ea typeface="Times New Roman"/>
                <a:cs typeface="Times New Roman"/>
                <a:sym typeface="Times New Roman"/>
              </a:rPr>
              <a:t> </a:t>
            </a:r>
            <a:r>
              <a:rPr lang="en-US" sz="4700" b="1" i="0" u="none" strike="noStrike" cap="none">
                <a:solidFill>
                  <a:schemeClr val="dk2"/>
                </a:solidFill>
                <a:latin typeface="Lucida Sans"/>
                <a:ea typeface="Lucida Sans"/>
                <a:cs typeface="Lucida Sans"/>
                <a:sym typeface="Lucida Sans"/>
              </a:rPr>
              <a:t>understand,</a:t>
            </a:r>
            <a:endParaRPr/>
          </a:p>
        </p:txBody>
      </p:sp>
      <p:sp>
        <p:nvSpPr>
          <p:cNvPr id="158" name="Google Shape;158;p1"/>
          <p:cNvSpPr txBox="1"/>
          <p:nvPr/>
        </p:nvSpPr>
        <p:spPr>
          <a:xfrm>
            <a:off x="2168525" y="3163887"/>
            <a:ext cx="4173537" cy="1841500"/>
          </a:xfrm>
          <a:prstGeom prst="rect">
            <a:avLst/>
          </a:prstGeom>
          <a:noFill/>
          <a:ln>
            <a:noFill/>
          </a:ln>
        </p:spPr>
        <p:txBody>
          <a:bodyPr spcFirstLastPara="1" wrap="square" lIns="0" tIns="0" rIns="0" bIns="0" anchor="t" anchorCtr="0">
            <a:spAutoFit/>
          </a:bodyPr>
          <a:lstStyle/>
          <a:p>
            <a:pPr marL="301625" marR="0" lvl="0" indent="-288925" algn="l" rtl="0">
              <a:lnSpc>
                <a:spcPct val="100000"/>
              </a:lnSpc>
              <a:spcBef>
                <a:spcPts val="0"/>
              </a:spcBef>
              <a:spcAft>
                <a:spcPts val="0"/>
              </a:spcAft>
              <a:buClr>
                <a:schemeClr val="dk1"/>
              </a:buClr>
              <a:buSzPts val="2400"/>
              <a:buFont typeface="Noto Sans Symbols"/>
              <a:buChar char="▪"/>
            </a:pPr>
            <a:r>
              <a:rPr lang="en-US" sz="2400" b="0" i="0" u="none">
                <a:solidFill>
                  <a:schemeClr val="dk1"/>
                </a:solidFill>
                <a:latin typeface="Calibri"/>
                <a:ea typeface="Calibri"/>
                <a:cs typeface="Calibri"/>
                <a:sym typeface="Calibri"/>
              </a:rPr>
              <a:t>Evolution</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of</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Java.</a:t>
            </a:r>
            <a:endParaRPr/>
          </a:p>
          <a:p>
            <a:pPr marL="301625" marR="0" lvl="0" indent="-123825" algn="l" rtl="0">
              <a:lnSpc>
                <a:spcPct val="100000"/>
              </a:lnSpc>
              <a:spcBef>
                <a:spcPts val="0"/>
              </a:spcBef>
              <a:spcAft>
                <a:spcPts val="0"/>
              </a:spcAft>
              <a:buClr>
                <a:schemeClr val="dk1"/>
              </a:buClr>
              <a:buSzPts val="2600"/>
              <a:buFont typeface="Noto Sans Symbols"/>
              <a:buNone/>
            </a:pPr>
            <a:endParaRPr sz="2600" b="0" i="0" u="none">
              <a:solidFill>
                <a:schemeClr val="dk1"/>
              </a:solidFill>
              <a:latin typeface="Times New Roman"/>
              <a:ea typeface="Times New Roman"/>
              <a:cs typeface="Times New Roman"/>
              <a:sym typeface="Times New Roman"/>
            </a:endParaRPr>
          </a:p>
          <a:p>
            <a:pPr marL="301625" marR="0" lvl="0" indent="-288925" algn="l" rtl="0">
              <a:lnSpc>
                <a:spcPct val="100000"/>
              </a:lnSpc>
              <a:spcBef>
                <a:spcPts val="0"/>
              </a:spcBef>
              <a:spcAft>
                <a:spcPts val="0"/>
              </a:spcAft>
              <a:buClr>
                <a:schemeClr val="dk1"/>
              </a:buClr>
              <a:buSzPts val="2400"/>
              <a:buFont typeface="Noto Sans Symbols"/>
              <a:buChar char="▪"/>
            </a:pPr>
            <a:r>
              <a:rPr lang="en-US" sz="2400" b="0" i="0" u="none">
                <a:solidFill>
                  <a:schemeClr val="dk1"/>
                </a:solidFill>
                <a:latin typeface="Calibri"/>
                <a:ea typeface="Calibri"/>
                <a:cs typeface="Calibri"/>
                <a:sym typeface="Calibri"/>
              </a:rPr>
              <a:t>Features</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of</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Java.</a:t>
            </a:r>
            <a:endParaRPr/>
          </a:p>
          <a:p>
            <a:pPr marL="301625" marR="0" lvl="0" indent="-123825" algn="l" rtl="0">
              <a:lnSpc>
                <a:spcPct val="100000"/>
              </a:lnSpc>
              <a:spcBef>
                <a:spcPts val="0"/>
              </a:spcBef>
              <a:spcAft>
                <a:spcPts val="0"/>
              </a:spcAft>
              <a:buClr>
                <a:schemeClr val="dk1"/>
              </a:buClr>
              <a:buSzPts val="2600"/>
              <a:buFont typeface="Noto Sans Symbols"/>
              <a:buNone/>
            </a:pPr>
            <a:endParaRPr sz="2600" b="0" i="0" u="none">
              <a:solidFill>
                <a:schemeClr val="dk1"/>
              </a:solidFill>
              <a:latin typeface="Times New Roman"/>
              <a:ea typeface="Times New Roman"/>
              <a:cs typeface="Times New Roman"/>
              <a:sym typeface="Times New Roman"/>
            </a:endParaRPr>
          </a:p>
          <a:p>
            <a:pPr marL="301625" marR="0" lvl="0" indent="-288925" algn="l" rtl="0">
              <a:lnSpc>
                <a:spcPct val="100000"/>
              </a:lnSpc>
              <a:spcBef>
                <a:spcPts val="0"/>
              </a:spcBef>
              <a:spcAft>
                <a:spcPts val="0"/>
              </a:spcAft>
              <a:buClr>
                <a:schemeClr val="dk1"/>
              </a:buClr>
              <a:buSzPts val="2400"/>
              <a:buFont typeface="Noto Sans Symbols"/>
              <a:buChar char="▪"/>
            </a:pPr>
            <a:r>
              <a:rPr lang="en-US" sz="2400" b="0" i="0" u="none">
                <a:solidFill>
                  <a:schemeClr val="dk1"/>
                </a:solidFill>
                <a:latin typeface="Calibri"/>
                <a:ea typeface="Calibri"/>
                <a:cs typeface="Calibri"/>
                <a:sym typeface="Calibri"/>
              </a:rPr>
              <a:t>How</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to</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execute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Java</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program.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0"/>
          <p:cNvSpPr txBox="1"/>
          <p:nvPr/>
        </p:nvSpPr>
        <p:spPr>
          <a:xfrm>
            <a:off x="1252537" y="2549525"/>
            <a:ext cx="1762125" cy="561975"/>
          </a:xfrm>
          <a:prstGeom prst="rect">
            <a:avLst/>
          </a:prstGeom>
          <a:noFill/>
          <a:ln>
            <a:noFill/>
          </a:ln>
        </p:spPr>
        <p:txBody>
          <a:bodyPr spcFirstLastPara="1" wrap="square" lIns="0" tIns="0" rIns="0" bIns="0" anchor="t" anchorCtr="0">
            <a:spAutoFit/>
          </a:bodyPr>
          <a:lstStyle/>
          <a:p>
            <a:pPr marL="409575" marR="0" lvl="0" indent="-396875" algn="l" rtl="0">
              <a:lnSpc>
                <a:spcPct val="11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Develop</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Calibri"/>
                <a:ea typeface="Calibri"/>
                <a:cs typeface="Calibri"/>
                <a:sym typeface="Calibri"/>
              </a:rPr>
              <a:t>the</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Calibri"/>
                <a:ea typeface="Calibri"/>
                <a:cs typeface="Calibri"/>
                <a:sym typeface="Calibri"/>
              </a:rPr>
              <a:t>Java</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Calibri"/>
                <a:ea typeface="Calibri"/>
                <a:cs typeface="Calibri"/>
                <a:sym typeface="Calibri"/>
              </a:rPr>
              <a:t>Program.</a:t>
            </a:r>
            <a:endParaRPr/>
          </a:p>
        </p:txBody>
      </p:sp>
      <p:sp>
        <p:nvSpPr>
          <p:cNvPr id="216" name="Google Shape;216;p10"/>
          <p:cNvSpPr txBox="1"/>
          <p:nvPr/>
        </p:nvSpPr>
        <p:spPr>
          <a:xfrm>
            <a:off x="3478212" y="2544762"/>
            <a:ext cx="473075" cy="5556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10"/>
          <p:cNvSpPr txBox="1"/>
          <p:nvPr/>
        </p:nvSpPr>
        <p:spPr>
          <a:xfrm>
            <a:off x="4140200" y="2139950"/>
            <a:ext cx="2257425" cy="136366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8" name="Google Shape;218;p10"/>
          <p:cNvSpPr txBox="1"/>
          <p:nvPr/>
        </p:nvSpPr>
        <p:spPr>
          <a:xfrm>
            <a:off x="4387850" y="2409825"/>
            <a:ext cx="1766887" cy="839787"/>
          </a:xfrm>
          <a:prstGeom prst="rect">
            <a:avLst/>
          </a:prstGeom>
          <a:noFill/>
          <a:ln>
            <a:noFill/>
          </a:ln>
        </p:spPr>
        <p:txBody>
          <a:bodyPr spcFirstLastPara="1" wrap="square" lIns="0" tIns="0" rIns="0" bIns="0" anchor="t" anchorCtr="0">
            <a:spAutoFit/>
          </a:bodyPr>
          <a:lstStyle/>
          <a:p>
            <a:pPr marL="12700" marR="0" lvl="0" indent="0" algn="ctr" rtl="0">
              <a:lnSpc>
                <a:spcPct val="92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Compile</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Calibri"/>
                <a:ea typeface="Calibri"/>
                <a:cs typeface="Calibri"/>
                <a:sym typeface="Calibri"/>
              </a:rPr>
              <a:t>the</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Calibri"/>
                <a:ea typeface="Calibri"/>
                <a:cs typeface="Calibri"/>
                <a:sym typeface="Calibri"/>
              </a:rPr>
              <a:t>Java</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Calibri"/>
                <a:ea typeface="Calibri"/>
                <a:cs typeface="Calibri"/>
                <a:sym typeface="Calibri"/>
              </a:rPr>
              <a:t>program</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Calibri"/>
                <a:ea typeface="Calibri"/>
                <a:cs typeface="Calibri"/>
                <a:sym typeface="Calibri"/>
              </a:rPr>
              <a:t>into</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Calibri"/>
                <a:ea typeface="Calibri"/>
                <a:cs typeface="Calibri"/>
                <a:sym typeface="Calibri"/>
              </a:rPr>
              <a:t>a</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Calibri"/>
                <a:ea typeface="Calibri"/>
                <a:cs typeface="Calibri"/>
                <a:sym typeface="Calibri"/>
              </a:rPr>
              <a:t>class</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Calibri"/>
                <a:ea typeface="Calibri"/>
                <a:cs typeface="Calibri"/>
                <a:sym typeface="Calibri"/>
              </a:rPr>
              <a:t>file</a:t>
            </a:r>
            <a:endParaRPr/>
          </a:p>
        </p:txBody>
      </p:sp>
      <p:sp>
        <p:nvSpPr>
          <p:cNvPr id="219" name="Google Shape;219;p10"/>
          <p:cNvSpPr/>
          <p:nvPr/>
        </p:nvSpPr>
        <p:spPr>
          <a:xfrm>
            <a:off x="6615112" y="2543175"/>
            <a:ext cx="476250" cy="557212"/>
          </a:xfrm>
          <a:custGeom>
            <a:avLst/>
            <a:gdLst/>
            <a:ahLst/>
            <a:cxnLst/>
            <a:rect l="l" t="t" r="r" b="b"/>
            <a:pathLst>
              <a:path w="475615" h="556260" extrusionOk="0">
                <a:moveTo>
                  <a:pt x="237743" y="445007"/>
                </a:moveTo>
                <a:lnTo>
                  <a:pt x="237743" y="111251"/>
                </a:lnTo>
                <a:lnTo>
                  <a:pt x="0" y="111251"/>
                </a:lnTo>
                <a:lnTo>
                  <a:pt x="0" y="445007"/>
                </a:lnTo>
                <a:lnTo>
                  <a:pt x="237743" y="445007"/>
                </a:lnTo>
                <a:close/>
              </a:path>
              <a:path w="475615" h="556260" extrusionOk="0">
                <a:moveTo>
                  <a:pt x="475487" y="277367"/>
                </a:moveTo>
                <a:lnTo>
                  <a:pt x="237743" y="0"/>
                </a:lnTo>
                <a:lnTo>
                  <a:pt x="237743" y="556259"/>
                </a:lnTo>
                <a:lnTo>
                  <a:pt x="475487" y="277367"/>
                </a:lnTo>
                <a:close/>
              </a:path>
            </a:pathLst>
          </a:custGeom>
          <a:solidFill>
            <a:srgbClr val="C3D6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0" name="Google Shape;220;p10"/>
          <p:cNvSpPr txBox="1"/>
          <p:nvPr/>
        </p:nvSpPr>
        <p:spPr>
          <a:xfrm>
            <a:off x="7278687" y="2139950"/>
            <a:ext cx="2262187" cy="136366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1" name="Google Shape;221;p10"/>
          <p:cNvSpPr txBox="1"/>
          <p:nvPr/>
        </p:nvSpPr>
        <p:spPr>
          <a:xfrm>
            <a:off x="7524750" y="2409825"/>
            <a:ext cx="1771650" cy="839787"/>
          </a:xfrm>
          <a:prstGeom prst="rect">
            <a:avLst/>
          </a:prstGeom>
          <a:noFill/>
          <a:ln>
            <a:noFill/>
          </a:ln>
        </p:spPr>
        <p:txBody>
          <a:bodyPr spcFirstLastPara="1" wrap="square" lIns="0" tIns="0" rIns="0" bIns="0" anchor="t" anchorCtr="0">
            <a:spAutoFit/>
          </a:bodyPr>
          <a:lstStyle/>
          <a:p>
            <a:pPr marL="12700" marR="0" lvl="0" indent="0" algn="ctr" rtl="0">
              <a:lnSpc>
                <a:spcPct val="92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Run</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Calibri"/>
                <a:ea typeface="Calibri"/>
                <a:cs typeface="Calibri"/>
                <a:sym typeface="Calibri"/>
              </a:rPr>
              <a:t>the</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Calibri"/>
                <a:ea typeface="Calibri"/>
                <a:cs typeface="Calibri"/>
                <a:sym typeface="Calibri"/>
              </a:rPr>
              <a:t>program</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Calibri"/>
                <a:ea typeface="Calibri"/>
                <a:cs typeface="Calibri"/>
                <a:sym typeface="Calibri"/>
              </a:rPr>
              <a:t>using</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Calibri"/>
                <a:ea typeface="Calibri"/>
                <a:cs typeface="Calibri"/>
                <a:sym typeface="Calibri"/>
              </a:rPr>
              <a:t>the</a:t>
            </a:r>
            <a:r>
              <a:rPr lang="en-US" sz="2000" b="0" i="0" u="none">
                <a:solidFill>
                  <a:schemeClr val="dk1"/>
                </a:solidFill>
                <a:latin typeface="Times New Roman"/>
                <a:ea typeface="Times New Roman"/>
                <a:cs typeface="Times New Roman"/>
                <a:sym typeface="Times New Roman"/>
              </a:rPr>
              <a:t> </a:t>
            </a:r>
            <a:r>
              <a:rPr lang="en-US" sz="2000" b="0" i="0" u="none">
                <a:solidFill>
                  <a:schemeClr val="dk1"/>
                </a:solidFill>
                <a:latin typeface="Calibri"/>
                <a:ea typeface="Calibri"/>
                <a:cs typeface="Calibri"/>
                <a:sym typeface="Calibri"/>
              </a:rPr>
              <a:t>interpreter.</a:t>
            </a:r>
            <a:endParaRPr/>
          </a:p>
        </p:txBody>
      </p:sp>
      <p:sp>
        <p:nvSpPr>
          <p:cNvPr id="222" name="Google Shape;222;p10"/>
          <p:cNvSpPr/>
          <p:nvPr/>
        </p:nvSpPr>
        <p:spPr>
          <a:xfrm>
            <a:off x="1074737" y="3925887"/>
            <a:ext cx="2220912" cy="1535112"/>
          </a:xfrm>
          <a:custGeom>
            <a:avLst/>
            <a:gdLst/>
            <a:ahLst/>
            <a:cxnLst/>
            <a:rect l="l" t="t" r="r" b="b"/>
            <a:pathLst>
              <a:path w="2220595" h="1534795" extrusionOk="0">
                <a:moveTo>
                  <a:pt x="41147" y="767333"/>
                </a:moveTo>
                <a:lnTo>
                  <a:pt x="32003" y="765047"/>
                </a:lnTo>
                <a:lnTo>
                  <a:pt x="18287" y="763523"/>
                </a:lnTo>
                <a:lnTo>
                  <a:pt x="6095" y="761999"/>
                </a:lnTo>
                <a:lnTo>
                  <a:pt x="3047" y="761999"/>
                </a:lnTo>
                <a:lnTo>
                  <a:pt x="0" y="765047"/>
                </a:lnTo>
                <a:lnTo>
                  <a:pt x="0" y="769619"/>
                </a:lnTo>
                <a:lnTo>
                  <a:pt x="3047" y="772667"/>
                </a:lnTo>
                <a:lnTo>
                  <a:pt x="6095" y="772667"/>
                </a:lnTo>
                <a:lnTo>
                  <a:pt x="18287" y="771143"/>
                </a:lnTo>
                <a:lnTo>
                  <a:pt x="32003" y="769619"/>
                </a:lnTo>
                <a:lnTo>
                  <a:pt x="41147" y="767333"/>
                </a:lnTo>
                <a:close/>
              </a:path>
              <a:path w="2220595" h="1534795" extrusionOk="0">
                <a:moveTo>
                  <a:pt x="259079" y="10667"/>
                </a:moveTo>
                <a:lnTo>
                  <a:pt x="259079" y="0"/>
                </a:lnTo>
                <a:lnTo>
                  <a:pt x="245363" y="1523"/>
                </a:lnTo>
                <a:lnTo>
                  <a:pt x="207263" y="10667"/>
                </a:lnTo>
                <a:lnTo>
                  <a:pt x="156971" y="48767"/>
                </a:lnTo>
                <a:lnTo>
                  <a:pt x="134111" y="92963"/>
                </a:lnTo>
                <a:lnTo>
                  <a:pt x="129539" y="106679"/>
                </a:lnTo>
                <a:lnTo>
                  <a:pt x="128015" y="118871"/>
                </a:lnTo>
                <a:lnTo>
                  <a:pt x="128015" y="640079"/>
                </a:lnTo>
                <a:lnTo>
                  <a:pt x="124967" y="664463"/>
                </a:lnTo>
                <a:lnTo>
                  <a:pt x="106679" y="708659"/>
                </a:lnTo>
                <a:lnTo>
                  <a:pt x="73151" y="742187"/>
                </a:lnTo>
                <a:lnTo>
                  <a:pt x="30479" y="760475"/>
                </a:lnTo>
                <a:lnTo>
                  <a:pt x="18287" y="761999"/>
                </a:lnTo>
                <a:lnTo>
                  <a:pt x="6095" y="761999"/>
                </a:lnTo>
                <a:lnTo>
                  <a:pt x="18287" y="763523"/>
                </a:lnTo>
                <a:lnTo>
                  <a:pt x="32003" y="765047"/>
                </a:lnTo>
                <a:lnTo>
                  <a:pt x="41147" y="767333"/>
                </a:lnTo>
                <a:lnTo>
                  <a:pt x="44195" y="766571"/>
                </a:lnTo>
                <a:lnTo>
                  <a:pt x="79247" y="749807"/>
                </a:lnTo>
                <a:lnTo>
                  <a:pt x="114299" y="714755"/>
                </a:lnTo>
                <a:lnTo>
                  <a:pt x="131063" y="679703"/>
                </a:lnTo>
                <a:lnTo>
                  <a:pt x="137159" y="640079"/>
                </a:lnTo>
                <a:lnTo>
                  <a:pt x="137159" y="120395"/>
                </a:lnTo>
                <a:lnTo>
                  <a:pt x="140207" y="106679"/>
                </a:lnTo>
                <a:lnTo>
                  <a:pt x="143255" y="96011"/>
                </a:lnTo>
                <a:lnTo>
                  <a:pt x="146303" y="83819"/>
                </a:lnTo>
                <a:lnTo>
                  <a:pt x="152399" y="73151"/>
                </a:lnTo>
                <a:lnTo>
                  <a:pt x="181355" y="38099"/>
                </a:lnTo>
                <a:lnTo>
                  <a:pt x="222503" y="15239"/>
                </a:lnTo>
                <a:lnTo>
                  <a:pt x="246887" y="10667"/>
                </a:lnTo>
                <a:lnTo>
                  <a:pt x="259079" y="10667"/>
                </a:lnTo>
                <a:close/>
              </a:path>
              <a:path w="2220595" h="1534795" extrusionOk="0">
                <a:moveTo>
                  <a:pt x="259079" y="1534667"/>
                </a:moveTo>
                <a:lnTo>
                  <a:pt x="259079" y="1523999"/>
                </a:lnTo>
                <a:lnTo>
                  <a:pt x="246887" y="1523999"/>
                </a:lnTo>
                <a:lnTo>
                  <a:pt x="234695" y="1522475"/>
                </a:lnTo>
                <a:lnTo>
                  <a:pt x="190499" y="1504187"/>
                </a:lnTo>
                <a:lnTo>
                  <a:pt x="158495" y="1470659"/>
                </a:lnTo>
                <a:lnTo>
                  <a:pt x="137159" y="1414271"/>
                </a:lnTo>
                <a:lnTo>
                  <a:pt x="137159" y="880871"/>
                </a:lnTo>
                <a:lnTo>
                  <a:pt x="134111" y="868679"/>
                </a:lnTo>
                <a:lnTo>
                  <a:pt x="121919" y="832103"/>
                </a:lnTo>
                <a:lnTo>
                  <a:pt x="89915" y="792479"/>
                </a:lnTo>
                <a:lnTo>
                  <a:pt x="56387" y="772667"/>
                </a:lnTo>
                <a:lnTo>
                  <a:pt x="41147" y="767333"/>
                </a:lnTo>
                <a:lnTo>
                  <a:pt x="32003" y="769619"/>
                </a:lnTo>
                <a:lnTo>
                  <a:pt x="18287" y="771143"/>
                </a:lnTo>
                <a:lnTo>
                  <a:pt x="6095" y="772667"/>
                </a:lnTo>
                <a:lnTo>
                  <a:pt x="18287" y="772667"/>
                </a:lnTo>
                <a:lnTo>
                  <a:pt x="30479" y="774191"/>
                </a:lnTo>
                <a:lnTo>
                  <a:pt x="73151" y="792479"/>
                </a:lnTo>
                <a:lnTo>
                  <a:pt x="106679" y="826007"/>
                </a:lnTo>
                <a:lnTo>
                  <a:pt x="124967" y="868679"/>
                </a:lnTo>
                <a:lnTo>
                  <a:pt x="126491" y="882395"/>
                </a:lnTo>
                <a:lnTo>
                  <a:pt x="128015" y="894587"/>
                </a:lnTo>
                <a:lnTo>
                  <a:pt x="128015" y="1415795"/>
                </a:lnTo>
                <a:lnTo>
                  <a:pt x="131063" y="1429511"/>
                </a:lnTo>
                <a:lnTo>
                  <a:pt x="143255" y="1466087"/>
                </a:lnTo>
                <a:lnTo>
                  <a:pt x="175259" y="1504187"/>
                </a:lnTo>
                <a:lnTo>
                  <a:pt x="208787" y="1523999"/>
                </a:lnTo>
                <a:lnTo>
                  <a:pt x="245363" y="1533143"/>
                </a:lnTo>
                <a:lnTo>
                  <a:pt x="259079" y="1534667"/>
                </a:lnTo>
                <a:close/>
              </a:path>
              <a:path w="2220595" h="1534795" extrusionOk="0">
                <a:moveTo>
                  <a:pt x="2214368" y="761999"/>
                </a:moveTo>
                <a:lnTo>
                  <a:pt x="2202176" y="761999"/>
                </a:lnTo>
                <a:lnTo>
                  <a:pt x="2189984" y="760475"/>
                </a:lnTo>
                <a:lnTo>
                  <a:pt x="2147312" y="742187"/>
                </a:lnTo>
                <a:lnTo>
                  <a:pt x="2113784" y="708659"/>
                </a:lnTo>
                <a:lnTo>
                  <a:pt x="2095496" y="665987"/>
                </a:lnTo>
                <a:lnTo>
                  <a:pt x="2093972" y="652271"/>
                </a:lnTo>
                <a:lnTo>
                  <a:pt x="2092448" y="640079"/>
                </a:lnTo>
                <a:lnTo>
                  <a:pt x="2092448" y="118871"/>
                </a:lnTo>
                <a:lnTo>
                  <a:pt x="2089400" y="105155"/>
                </a:lnTo>
                <a:lnTo>
                  <a:pt x="2077208" y="68579"/>
                </a:lnTo>
                <a:lnTo>
                  <a:pt x="2045204" y="30479"/>
                </a:lnTo>
                <a:lnTo>
                  <a:pt x="2011676" y="10667"/>
                </a:lnTo>
                <a:lnTo>
                  <a:pt x="1961387" y="0"/>
                </a:lnTo>
                <a:lnTo>
                  <a:pt x="1961387" y="10667"/>
                </a:lnTo>
                <a:lnTo>
                  <a:pt x="1973579" y="10667"/>
                </a:lnTo>
                <a:lnTo>
                  <a:pt x="1985768" y="12191"/>
                </a:lnTo>
                <a:lnTo>
                  <a:pt x="2029964" y="30479"/>
                </a:lnTo>
                <a:lnTo>
                  <a:pt x="2061968" y="64007"/>
                </a:lnTo>
                <a:lnTo>
                  <a:pt x="2083304" y="120395"/>
                </a:lnTo>
                <a:lnTo>
                  <a:pt x="2083304" y="653795"/>
                </a:lnTo>
                <a:lnTo>
                  <a:pt x="2086352" y="665987"/>
                </a:lnTo>
                <a:lnTo>
                  <a:pt x="2098544" y="702563"/>
                </a:lnTo>
                <a:lnTo>
                  <a:pt x="2130548" y="742187"/>
                </a:lnTo>
                <a:lnTo>
                  <a:pt x="2164076" y="761999"/>
                </a:lnTo>
                <a:lnTo>
                  <a:pt x="2179316" y="767333"/>
                </a:lnTo>
                <a:lnTo>
                  <a:pt x="2188460" y="765047"/>
                </a:lnTo>
                <a:lnTo>
                  <a:pt x="2202176" y="763523"/>
                </a:lnTo>
                <a:lnTo>
                  <a:pt x="2214368" y="761999"/>
                </a:lnTo>
                <a:close/>
              </a:path>
              <a:path w="2220595" h="1534795" extrusionOk="0">
                <a:moveTo>
                  <a:pt x="2214368" y="772667"/>
                </a:moveTo>
                <a:lnTo>
                  <a:pt x="2202176" y="771143"/>
                </a:lnTo>
                <a:lnTo>
                  <a:pt x="2188460" y="769619"/>
                </a:lnTo>
                <a:lnTo>
                  <a:pt x="2179316" y="767333"/>
                </a:lnTo>
                <a:lnTo>
                  <a:pt x="2141216" y="784859"/>
                </a:lnTo>
                <a:lnTo>
                  <a:pt x="2106164" y="819911"/>
                </a:lnTo>
                <a:lnTo>
                  <a:pt x="2089400" y="854963"/>
                </a:lnTo>
                <a:lnTo>
                  <a:pt x="2083304" y="894587"/>
                </a:lnTo>
                <a:lnTo>
                  <a:pt x="2083304" y="1414271"/>
                </a:lnTo>
                <a:lnTo>
                  <a:pt x="2080256" y="1427987"/>
                </a:lnTo>
                <a:lnTo>
                  <a:pt x="2077208" y="1438655"/>
                </a:lnTo>
                <a:lnTo>
                  <a:pt x="2074160" y="1450847"/>
                </a:lnTo>
                <a:lnTo>
                  <a:pt x="2068064" y="1461515"/>
                </a:lnTo>
                <a:lnTo>
                  <a:pt x="2039108" y="1496567"/>
                </a:lnTo>
                <a:lnTo>
                  <a:pt x="1997960" y="1519427"/>
                </a:lnTo>
                <a:lnTo>
                  <a:pt x="1973579" y="1523999"/>
                </a:lnTo>
                <a:lnTo>
                  <a:pt x="1961387" y="1523999"/>
                </a:lnTo>
                <a:lnTo>
                  <a:pt x="1961387" y="1534667"/>
                </a:lnTo>
                <a:lnTo>
                  <a:pt x="2001008" y="1528571"/>
                </a:lnTo>
                <a:lnTo>
                  <a:pt x="2045204" y="1504187"/>
                </a:lnTo>
                <a:lnTo>
                  <a:pt x="2071112" y="1475231"/>
                </a:lnTo>
                <a:lnTo>
                  <a:pt x="2086352" y="1441703"/>
                </a:lnTo>
                <a:lnTo>
                  <a:pt x="2090924" y="1427987"/>
                </a:lnTo>
                <a:lnTo>
                  <a:pt x="2092448" y="1415795"/>
                </a:lnTo>
                <a:lnTo>
                  <a:pt x="2092448" y="894587"/>
                </a:lnTo>
                <a:lnTo>
                  <a:pt x="2095496" y="870203"/>
                </a:lnTo>
                <a:lnTo>
                  <a:pt x="2113784" y="826007"/>
                </a:lnTo>
                <a:lnTo>
                  <a:pt x="2147312" y="792479"/>
                </a:lnTo>
                <a:lnTo>
                  <a:pt x="2189984" y="774191"/>
                </a:lnTo>
                <a:lnTo>
                  <a:pt x="2202176" y="772667"/>
                </a:lnTo>
                <a:lnTo>
                  <a:pt x="2214368" y="772667"/>
                </a:lnTo>
                <a:close/>
              </a:path>
              <a:path w="2220595" h="1534795" extrusionOk="0">
                <a:moveTo>
                  <a:pt x="2220464" y="769619"/>
                </a:moveTo>
                <a:lnTo>
                  <a:pt x="2220464" y="765047"/>
                </a:lnTo>
                <a:lnTo>
                  <a:pt x="2217416" y="761999"/>
                </a:lnTo>
                <a:lnTo>
                  <a:pt x="2214368" y="761999"/>
                </a:lnTo>
                <a:lnTo>
                  <a:pt x="2202176" y="763523"/>
                </a:lnTo>
                <a:lnTo>
                  <a:pt x="2188460" y="765047"/>
                </a:lnTo>
                <a:lnTo>
                  <a:pt x="2179316" y="767333"/>
                </a:lnTo>
                <a:lnTo>
                  <a:pt x="2188460" y="769619"/>
                </a:lnTo>
                <a:lnTo>
                  <a:pt x="2202176" y="771143"/>
                </a:lnTo>
                <a:lnTo>
                  <a:pt x="2214368" y="772667"/>
                </a:lnTo>
                <a:lnTo>
                  <a:pt x="2217416" y="772667"/>
                </a:lnTo>
                <a:lnTo>
                  <a:pt x="2220464" y="769619"/>
                </a:lnTo>
                <a:close/>
              </a:path>
            </a:pathLst>
          </a:custGeom>
          <a:solidFill>
            <a:srgbClr val="497E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3" name="Google Shape;223;p10"/>
          <p:cNvSpPr txBox="1"/>
          <p:nvPr/>
        </p:nvSpPr>
        <p:spPr>
          <a:xfrm>
            <a:off x="1382712" y="4375150"/>
            <a:ext cx="1604962" cy="803275"/>
          </a:xfrm>
          <a:prstGeom prst="rect">
            <a:avLst/>
          </a:prstGeom>
          <a:noFill/>
          <a:ln>
            <a:noFill/>
          </a:ln>
        </p:spPr>
        <p:txBody>
          <a:bodyPr spcFirstLastPara="1" wrap="square" lIns="0" tIns="0" rIns="0" bIns="0" anchor="t" anchorCtr="0">
            <a:spAutoFit/>
          </a:bodyPr>
          <a:lstStyle/>
          <a:p>
            <a:pPr marL="11112" marR="0" lvl="0" indent="-1586"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Java</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Program</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developed</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with</a:t>
            </a:r>
            <a:r>
              <a:rPr lang="en-US" sz="1800" b="0" i="0" u="none">
                <a:solidFill>
                  <a:schemeClr val="dk1"/>
                </a:solidFill>
                <a:latin typeface="Times New Roman"/>
                <a:ea typeface="Times New Roman"/>
                <a:cs typeface="Times New Roman"/>
                <a:sym typeface="Times New Roman"/>
              </a:rPr>
              <a:t> </a:t>
            </a:r>
            <a:r>
              <a:rPr lang="en-US" sz="1800" b="1" i="0" u="none">
                <a:solidFill>
                  <a:schemeClr val="dk1"/>
                </a:solidFill>
                <a:latin typeface="Calibri"/>
                <a:ea typeface="Calibri"/>
                <a:cs typeface="Calibri"/>
                <a:sym typeface="Calibri"/>
              </a:rPr>
              <a:t>“.java”</a:t>
            </a:r>
            <a:r>
              <a:rPr lang="en-US" sz="1800" b="1"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extension</a:t>
            </a:r>
            <a:endParaRPr/>
          </a:p>
        </p:txBody>
      </p:sp>
      <p:sp>
        <p:nvSpPr>
          <p:cNvPr id="224" name="Google Shape;224;p10"/>
          <p:cNvSpPr/>
          <p:nvPr/>
        </p:nvSpPr>
        <p:spPr>
          <a:xfrm>
            <a:off x="3741737" y="3925887"/>
            <a:ext cx="2982912" cy="1535112"/>
          </a:xfrm>
          <a:custGeom>
            <a:avLst/>
            <a:gdLst/>
            <a:ahLst/>
            <a:cxnLst/>
            <a:rect l="l" t="t" r="r" b="b"/>
            <a:pathLst>
              <a:path w="2982595" h="1534795" extrusionOk="0">
                <a:moveTo>
                  <a:pt x="41147" y="767333"/>
                </a:moveTo>
                <a:lnTo>
                  <a:pt x="32003" y="765047"/>
                </a:lnTo>
                <a:lnTo>
                  <a:pt x="18287" y="763523"/>
                </a:lnTo>
                <a:lnTo>
                  <a:pt x="6095" y="761999"/>
                </a:lnTo>
                <a:lnTo>
                  <a:pt x="3047" y="761999"/>
                </a:lnTo>
                <a:lnTo>
                  <a:pt x="0" y="765047"/>
                </a:lnTo>
                <a:lnTo>
                  <a:pt x="0" y="769619"/>
                </a:lnTo>
                <a:lnTo>
                  <a:pt x="3047" y="772667"/>
                </a:lnTo>
                <a:lnTo>
                  <a:pt x="6095" y="772667"/>
                </a:lnTo>
                <a:lnTo>
                  <a:pt x="18287" y="771143"/>
                </a:lnTo>
                <a:lnTo>
                  <a:pt x="32003" y="769619"/>
                </a:lnTo>
                <a:lnTo>
                  <a:pt x="41147" y="767333"/>
                </a:lnTo>
                <a:close/>
              </a:path>
              <a:path w="2982595" h="1534795" extrusionOk="0">
                <a:moveTo>
                  <a:pt x="259079" y="10667"/>
                </a:moveTo>
                <a:lnTo>
                  <a:pt x="259079" y="0"/>
                </a:lnTo>
                <a:lnTo>
                  <a:pt x="245363" y="1523"/>
                </a:lnTo>
                <a:lnTo>
                  <a:pt x="207263" y="10667"/>
                </a:lnTo>
                <a:lnTo>
                  <a:pt x="156971" y="48767"/>
                </a:lnTo>
                <a:lnTo>
                  <a:pt x="134111" y="92963"/>
                </a:lnTo>
                <a:lnTo>
                  <a:pt x="129539" y="106679"/>
                </a:lnTo>
                <a:lnTo>
                  <a:pt x="128015" y="118871"/>
                </a:lnTo>
                <a:lnTo>
                  <a:pt x="128015" y="640079"/>
                </a:lnTo>
                <a:lnTo>
                  <a:pt x="124967" y="664463"/>
                </a:lnTo>
                <a:lnTo>
                  <a:pt x="106679" y="708659"/>
                </a:lnTo>
                <a:lnTo>
                  <a:pt x="73151" y="742187"/>
                </a:lnTo>
                <a:lnTo>
                  <a:pt x="30479" y="760475"/>
                </a:lnTo>
                <a:lnTo>
                  <a:pt x="18287" y="761999"/>
                </a:lnTo>
                <a:lnTo>
                  <a:pt x="6095" y="761999"/>
                </a:lnTo>
                <a:lnTo>
                  <a:pt x="18287" y="763523"/>
                </a:lnTo>
                <a:lnTo>
                  <a:pt x="32003" y="765047"/>
                </a:lnTo>
                <a:lnTo>
                  <a:pt x="41147" y="767333"/>
                </a:lnTo>
                <a:lnTo>
                  <a:pt x="44195" y="766571"/>
                </a:lnTo>
                <a:lnTo>
                  <a:pt x="79247" y="749807"/>
                </a:lnTo>
                <a:lnTo>
                  <a:pt x="114299" y="714755"/>
                </a:lnTo>
                <a:lnTo>
                  <a:pt x="131063" y="679703"/>
                </a:lnTo>
                <a:lnTo>
                  <a:pt x="137159" y="640079"/>
                </a:lnTo>
                <a:lnTo>
                  <a:pt x="137159" y="120395"/>
                </a:lnTo>
                <a:lnTo>
                  <a:pt x="140207" y="106679"/>
                </a:lnTo>
                <a:lnTo>
                  <a:pt x="143255" y="96011"/>
                </a:lnTo>
                <a:lnTo>
                  <a:pt x="146303" y="83819"/>
                </a:lnTo>
                <a:lnTo>
                  <a:pt x="152399" y="73151"/>
                </a:lnTo>
                <a:lnTo>
                  <a:pt x="181355" y="38099"/>
                </a:lnTo>
                <a:lnTo>
                  <a:pt x="222503" y="15239"/>
                </a:lnTo>
                <a:lnTo>
                  <a:pt x="246887" y="10667"/>
                </a:lnTo>
                <a:lnTo>
                  <a:pt x="259079" y="10667"/>
                </a:lnTo>
                <a:close/>
              </a:path>
              <a:path w="2982595" h="1534795" extrusionOk="0">
                <a:moveTo>
                  <a:pt x="259079" y="1534667"/>
                </a:moveTo>
                <a:lnTo>
                  <a:pt x="259079" y="1523999"/>
                </a:lnTo>
                <a:lnTo>
                  <a:pt x="246887" y="1523999"/>
                </a:lnTo>
                <a:lnTo>
                  <a:pt x="234695" y="1522475"/>
                </a:lnTo>
                <a:lnTo>
                  <a:pt x="190499" y="1504187"/>
                </a:lnTo>
                <a:lnTo>
                  <a:pt x="158495" y="1470659"/>
                </a:lnTo>
                <a:lnTo>
                  <a:pt x="137159" y="1414271"/>
                </a:lnTo>
                <a:lnTo>
                  <a:pt x="137159" y="880871"/>
                </a:lnTo>
                <a:lnTo>
                  <a:pt x="134111" y="868679"/>
                </a:lnTo>
                <a:lnTo>
                  <a:pt x="121919" y="832103"/>
                </a:lnTo>
                <a:lnTo>
                  <a:pt x="89915" y="792479"/>
                </a:lnTo>
                <a:lnTo>
                  <a:pt x="56387" y="772667"/>
                </a:lnTo>
                <a:lnTo>
                  <a:pt x="41147" y="767333"/>
                </a:lnTo>
                <a:lnTo>
                  <a:pt x="32003" y="769619"/>
                </a:lnTo>
                <a:lnTo>
                  <a:pt x="18287" y="771143"/>
                </a:lnTo>
                <a:lnTo>
                  <a:pt x="6095" y="772667"/>
                </a:lnTo>
                <a:lnTo>
                  <a:pt x="18287" y="772667"/>
                </a:lnTo>
                <a:lnTo>
                  <a:pt x="28955" y="774191"/>
                </a:lnTo>
                <a:lnTo>
                  <a:pt x="73151" y="792479"/>
                </a:lnTo>
                <a:lnTo>
                  <a:pt x="106679" y="826007"/>
                </a:lnTo>
                <a:lnTo>
                  <a:pt x="124967" y="868679"/>
                </a:lnTo>
                <a:lnTo>
                  <a:pt x="126491" y="882395"/>
                </a:lnTo>
                <a:lnTo>
                  <a:pt x="128015" y="894587"/>
                </a:lnTo>
                <a:lnTo>
                  <a:pt x="128015" y="1415795"/>
                </a:lnTo>
                <a:lnTo>
                  <a:pt x="131063" y="1429511"/>
                </a:lnTo>
                <a:lnTo>
                  <a:pt x="143255" y="1466087"/>
                </a:lnTo>
                <a:lnTo>
                  <a:pt x="175259" y="1504187"/>
                </a:lnTo>
                <a:lnTo>
                  <a:pt x="208787" y="1523999"/>
                </a:lnTo>
                <a:lnTo>
                  <a:pt x="245363" y="1533143"/>
                </a:lnTo>
                <a:lnTo>
                  <a:pt x="259079" y="1534667"/>
                </a:lnTo>
                <a:close/>
              </a:path>
              <a:path w="2982595" h="1534795" extrusionOk="0">
                <a:moveTo>
                  <a:pt x="2976371" y="761999"/>
                </a:moveTo>
                <a:lnTo>
                  <a:pt x="2964179" y="761999"/>
                </a:lnTo>
                <a:lnTo>
                  <a:pt x="2951987" y="760475"/>
                </a:lnTo>
                <a:lnTo>
                  <a:pt x="2909315" y="742187"/>
                </a:lnTo>
                <a:lnTo>
                  <a:pt x="2875787" y="708659"/>
                </a:lnTo>
                <a:lnTo>
                  <a:pt x="2857499" y="665987"/>
                </a:lnTo>
                <a:lnTo>
                  <a:pt x="2855975" y="652271"/>
                </a:lnTo>
                <a:lnTo>
                  <a:pt x="2854451" y="640079"/>
                </a:lnTo>
                <a:lnTo>
                  <a:pt x="2854451" y="118871"/>
                </a:lnTo>
                <a:lnTo>
                  <a:pt x="2851403" y="105155"/>
                </a:lnTo>
                <a:lnTo>
                  <a:pt x="2839211" y="68579"/>
                </a:lnTo>
                <a:lnTo>
                  <a:pt x="2807207" y="30479"/>
                </a:lnTo>
                <a:lnTo>
                  <a:pt x="2773679" y="10667"/>
                </a:lnTo>
                <a:lnTo>
                  <a:pt x="2723387" y="0"/>
                </a:lnTo>
                <a:lnTo>
                  <a:pt x="2723387" y="10667"/>
                </a:lnTo>
                <a:lnTo>
                  <a:pt x="2735579" y="10667"/>
                </a:lnTo>
                <a:lnTo>
                  <a:pt x="2747771" y="12191"/>
                </a:lnTo>
                <a:lnTo>
                  <a:pt x="2791967" y="30479"/>
                </a:lnTo>
                <a:lnTo>
                  <a:pt x="2823971" y="64007"/>
                </a:lnTo>
                <a:lnTo>
                  <a:pt x="2845307" y="120395"/>
                </a:lnTo>
                <a:lnTo>
                  <a:pt x="2845307" y="653795"/>
                </a:lnTo>
                <a:lnTo>
                  <a:pt x="2848355" y="665987"/>
                </a:lnTo>
                <a:lnTo>
                  <a:pt x="2860547" y="702563"/>
                </a:lnTo>
                <a:lnTo>
                  <a:pt x="2892551" y="742187"/>
                </a:lnTo>
                <a:lnTo>
                  <a:pt x="2926079" y="761999"/>
                </a:lnTo>
                <a:lnTo>
                  <a:pt x="2941319" y="767333"/>
                </a:lnTo>
                <a:lnTo>
                  <a:pt x="2950463" y="765047"/>
                </a:lnTo>
                <a:lnTo>
                  <a:pt x="2964179" y="763523"/>
                </a:lnTo>
                <a:lnTo>
                  <a:pt x="2976371" y="761999"/>
                </a:lnTo>
                <a:close/>
              </a:path>
              <a:path w="2982595" h="1534795" extrusionOk="0">
                <a:moveTo>
                  <a:pt x="2976371" y="772667"/>
                </a:moveTo>
                <a:lnTo>
                  <a:pt x="2964179" y="771143"/>
                </a:lnTo>
                <a:lnTo>
                  <a:pt x="2950463" y="769619"/>
                </a:lnTo>
                <a:lnTo>
                  <a:pt x="2941319" y="767333"/>
                </a:lnTo>
                <a:lnTo>
                  <a:pt x="2903219" y="784859"/>
                </a:lnTo>
                <a:lnTo>
                  <a:pt x="2868167" y="819911"/>
                </a:lnTo>
                <a:lnTo>
                  <a:pt x="2851403" y="854963"/>
                </a:lnTo>
                <a:lnTo>
                  <a:pt x="2845307" y="894587"/>
                </a:lnTo>
                <a:lnTo>
                  <a:pt x="2845307" y="1414271"/>
                </a:lnTo>
                <a:lnTo>
                  <a:pt x="2842259" y="1427987"/>
                </a:lnTo>
                <a:lnTo>
                  <a:pt x="2839211" y="1438655"/>
                </a:lnTo>
                <a:lnTo>
                  <a:pt x="2836163" y="1450847"/>
                </a:lnTo>
                <a:lnTo>
                  <a:pt x="2830067" y="1461515"/>
                </a:lnTo>
                <a:lnTo>
                  <a:pt x="2801111" y="1496567"/>
                </a:lnTo>
                <a:lnTo>
                  <a:pt x="2759963" y="1519427"/>
                </a:lnTo>
                <a:lnTo>
                  <a:pt x="2735579" y="1523999"/>
                </a:lnTo>
                <a:lnTo>
                  <a:pt x="2723387" y="1523999"/>
                </a:lnTo>
                <a:lnTo>
                  <a:pt x="2723387" y="1534667"/>
                </a:lnTo>
                <a:lnTo>
                  <a:pt x="2763011" y="1528571"/>
                </a:lnTo>
                <a:lnTo>
                  <a:pt x="2807207" y="1504187"/>
                </a:lnTo>
                <a:lnTo>
                  <a:pt x="2833115" y="1475231"/>
                </a:lnTo>
                <a:lnTo>
                  <a:pt x="2848355" y="1441703"/>
                </a:lnTo>
                <a:lnTo>
                  <a:pt x="2852927" y="1427987"/>
                </a:lnTo>
                <a:lnTo>
                  <a:pt x="2854451" y="1415795"/>
                </a:lnTo>
                <a:lnTo>
                  <a:pt x="2854451" y="894587"/>
                </a:lnTo>
                <a:lnTo>
                  <a:pt x="2857499" y="870203"/>
                </a:lnTo>
                <a:lnTo>
                  <a:pt x="2875787" y="826007"/>
                </a:lnTo>
                <a:lnTo>
                  <a:pt x="2909315" y="792479"/>
                </a:lnTo>
                <a:lnTo>
                  <a:pt x="2951987" y="774191"/>
                </a:lnTo>
                <a:lnTo>
                  <a:pt x="2964179" y="772667"/>
                </a:lnTo>
                <a:lnTo>
                  <a:pt x="2976371" y="772667"/>
                </a:lnTo>
                <a:close/>
              </a:path>
              <a:path w="2982595" h="1534795" extrusionOk="0">
                <a:moveTo>
                  <a:pt x="2982467" y="769619"/>
                </a:moveTo>
                <a:lnTo>
                  <a:pt x="2982467" y="765047"/>
                </a:lnTo>
                <a:lnTo>
                  <a:pt x="2979419" y="761999"/>
                </a:lnTo>
                <a:lnTo>
                  <a:pt x="2976371" y="761999"/>
                </a:lnTo>
                <a:lnTo>
                  <a:pt x="2964179" y="763523"/>
                </a:lnTo>
                <a:lnTo>
                  <a:pt x="2950463" y="765047"/>
                </a:lnTo>
                <a:lnTo>
                  <a:pt x="2941319" y="767333"/>
                </a:lnTo>
                <a:lnTo>
                  <a:pt x="2950463" y="769619"/>
                </a:lnTo>
                <a:lnTo>
                  <a:pt x="2964179" y="771143"/>
                </a:lnTo>
                <a:lnTo>
                  <a:pt x="2976371" y="772667"/>
                </a:lnTo>
                <a:lnTo>
                  <a:pt x="2979419" y="772667"/>
                </a:lnTo>
                <a:lnTo>
                  <a:pt x="2982467" y="769619"/>
                </a:lnTo>
                <a:close/>
              </a:path>
            </a:pathLst>
          </a:custGeom>
          <a:solidFill>
            <a:srgbClr val="497E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p10"/>
          <p:cNvSpPr txBox="1"/>
          <p:nvPr/>
        </p:nvSpPr>
        <p:spPr>
          <a:xfrm>
            <a:off x="4003675" y="3963987"/>
            <a:ext cx="2460625" cy="1625600"/>
          </a:xfrm>
          <a:prstGeom prst="rect">
            <a:avLst/>
          </a:prstGeom>
          <a:noFill/>
          <a:ln>
            <a:noFill/>
          </a:ln>
        </p:spPr>
        <p:txBody>
          <a:bodyPr spcFirstLastPara="1" wrap="square" lIns="0" tIns="0" rIns="0" bIns="0" anchor="t" anchorCtr="0">
            <a:spAutoFit/>
          </a:bodyPr>
          <a:lstStyle/>
          <a:p>
            <a:pPr marL="11112"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The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Java</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compiler</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a:t>
            </a:r>
            <a:r>
              <a:rPr lang="en-US" sz="1800" b="1" i="0" u="none">
                <a:solidFill>
                  <a:schemeClr val="dk1"/>
                </a:solidFill>
                <a:latin typeface="Calibri"/>
                <a:ea typeface="Calibri"/>
                <a:cs typeface="Calibri"/>
                <a:sym typeface="Calibri"/>
              </a:rPr>
              <a:t>javac</a:t>
            </a:r>
            <a:r>
              <a:rPr lang="en-US" sz="1800" b="0" i="0" u="none">
                <a:solidFill>
                  <a:schemeClr val="dk1"/>
                </a:solidFill>
                <a:latin typeface="Calibri"/>
                <a:ea typeface="Calibri"/>
                <a:cs typeface="Calibri"/>
                <a:sym typeface="Calibri"/>
              </a:rPr>
              <a:t>”</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translates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the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Java</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program</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into</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classes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with</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extension</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.class.</a:t>
            </a:r>
            <a:endParaRPr/>
          </a:p>
          <a:p>
            <a:pPr marL="11112"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Class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Files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are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in</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byte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code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format.</a:t>
            </a:r>
            <a:endParaRPr/>
          </a:p>
        </p:txBody>
      </p:sp>
      <p:sp>
        <p:nvSpPr>
          <p:cNvPr id="226" name="Google Shape;226;p10"/>
          <p:cNvSpPr/>
          <p:nvPr/>
        </p:nvSpPr>
        <p:spPr>
          <a:xfrm>
            <a:off x="7170737" y="3925887"/>
            <a:ext cx="2601912" cy="1535112"/>
          </a:xfrm>
          <a:custGeom>
            <a:avLst/>
            <a:gdLst/>
            <a:ahLst/>
            <a:cxnLst/>
            <a:rect l="l" t="t" r="r" b="b"/>
            <a:pathLst>
              <a:path w="2601595" h="1534795" extrusionOk="0">
                <a:moveTo>
                  <a:pt x="41147" y="767333"/>
                </a:moveTo>
                <a:lnTo>
                  <a:pt x="32003" y="765047"/>
                </a:lnTo>
                <a:lnTo>
                  <a:pt x="18287" y="763523"/>
                </a:lnTo>
                <a:lnTo>
                  <a:pt x="6095" y="761999"/>
                </a:lnTo>
                <a:lnTo>
                  <a:pt x="3047" y="761999"/>
                </a:lnTo>
                <a:lnTo>
                  <a:pt x="0" y="765047"/>
                </a:lnTo>
                <a:lnTo>
                  <a:pt x="0" y="769619"/>
                </a:lnTo>
                <a:lnTo>
                  <a:pt x="3047" y="772667"/>
                </a:lnTo>
                <a:lnTo>
                  <a:pt x="6095" y="772667"/>
                </a:lnTo>
                <a:lnTo>
                  <a:pt x="18287" y="771143"/>
                </a:lnTo>
                <a:lnTo>
                  <a:pt x="32003" y="769619"/>
                </a:lnTo>
                <a:lnTo>
                  <a:pt x="41147" y="767333"/>
                </a:lnTo>
                <a:close/>
              </a:path>
              <a:path w="2601595" h="1534795" extrusionOk="0">
                <a:moveTo>
                  <a:pt x="259079" y="10667"/>
                </a:moveTo>
                <a:lnTo>
                  <a:pt x="259079" y="0"/>
                </a:lnTo>
                <a:lnTo>
                  <a:pt x="245363" y="1523"/>
                </a:lnTo>
                <a:lnTo>
                  <a:pt x="207263" y="10667"/>
                </a:lnTo>
                <a:lnTo>
                  <a:pt x="156971" y="48767"/>
                </a:lnTo>
                <a:lnTo>
                  <a:pt x="134111" y="92963"/>
                </a:lnTo>
                <a:lnTo>
                  <a:pt x="129539" y="106679"/>
                </a:lnTo>
                <a:lnTo>
                  <a:pt x="128015" y="118871"/>
                </a:lnTo>
                <a:lnTo>
                  <a:pt x="128015" y="640079"/>
                </a:lnTo>
                <a:lnTo>
                  <a:pt x="124967" y="664463"/>
                </a:lnTo>
                <a:lnTo>
                  <a:pt x="106679" y="708659"/>
                </a:lnTo>
                <a:lnTo>
                  <a:pt x="73151" y="742187"/>
                </a:lnTo>
                <a:lnTo>
                  <a:pt x="30479" y="760475"/>
                </a:lnTo>
                <a:lnTo>
                  <a:pt x="18287" y="761999"/>
                </a:lnTo>
                <a:lnTo>
                  <a:pt x="6095" y="761999"/>
                </a:lnTo>
                <a:lnTo>
                  <a:pt x="18287" y="763523"/>
                </a:lnTo>
                <a:lnTo>
                  <a:pt x="32003" y="765047"/>
                </a:lnTo>
                <a:lnTo>
                  <a:pt x="41147" y="767333"/>
                </a:lnTo>
                <a:lnTo>
                  <a:pt x="44195" y="766571"/>
                </a:lnTo>
                <a:lnTo>
                  <a:pt x="79247" y="749807"/>
                </a:lnTo>
                <a:lnTo>
                  <a:pt x="114299" y="714755"/>
                </a:lnTo>
                <a:lnTo>
                  <a:pt x="131063" y="679703"/>
                </a:lnTo>
                <a:lnTo>
                  <a:pt x="137159" y="640079"/>
                </a:lnTo>
                <a:lnTo>
                  <a:pt x="137159" y="120395"/>
                </a:lnTo>
                <a:lnTo>
                  <a:pt x="140207" y="106679"/>
                </a:lnTo>
                <a:lnTo>
                  <a:pt x="143255" y="96011"/>
                </a:lnTo>
                <a:lnTo>
                  <a:pt x="146303" y="83819"/>
                </a:lnTo>
                <a:lnTo>
                  <a:pt x="152399" y="73151"/>
                </a:lnTo>
                <a:lnTo>
                  <a:pt x="181355" y="38099"/>
                </a:lnTo>
                <a:lnTo>
                  <a:pt x="222503" y="15239"/>
                </a:lnTo>
                <a:lnTo>
                  <a:pt x="246887" y="10667"/>
                </a:lnTo>
                <a:lnTo>
                  <a:pt x="259079" y="10667"/>
                </a:lnTo>
                <a:close/>
              </a:path>
              <a:path w="2601595" h="1534795" extrusionOk="0">
                <a:moveTo>
                  <a:pt x="259079" y="1534667"/>
                </a:moveTo>
                <a:lnTo>
                  <a:pt x="259079" y="1523999"/>
                </a:lnTo>
                <a:lnTo>
                  <a:pt x="246887" y="1523999"/>
                </a:lnTo>
                <a:lnTo>
                  <a:pt x="234695" y="1522475"/>
                </a:lnTo>
                <a:lnTo>
                  <a:pt x="190499" y="1504187"/>
                </a:lnTo>
                <a:lnTo>
                  <a:pt x="158495" y="1470659"/>
                </a:lnTo>
                <a:lnTo>
                  <a:pt x="137159" y="1414271"/>
                </a:lnTo>
                <a:lnTo>
                  <a:pt x="137159" y="880871"/>
                </a:lnTo>
                <a:lnTo>
                  <a:pt x="134111" y="868679"/>
                </a:lnTo>
                <a:lnTo>
                  <a:pt x="121919" y="832103"/>
                </a:lnTo>
                <a:lnTo>
                  <a:pt x="89915" y="792479"/>
                </a:lnTo>
                <a:lnTo>
                  <a:pt x="56387" y="772667"/>
                </a:lnTo>
                <a:lnTo>
                  <a:pt x="41147" y="767333"/>
                </a:lnTo>
                <a:lnTo>
                  <a:pt x="32003" y="769619"/>
                </a:lnTo>
                <a:lnTo>
                  <a:pt x="18287" y="771143"/>
                </a:lnTo>
                <a:lnTo>
                  <a:pt x="6095" y="772667"/>
                </a:lnTo>
                <a:lnTo>
                  <a:pt x="18287" y="772667"/>
                </a:lnTo>
                <a:lnTo>
                  <a:pt x="28955" y="774191"/>
                </a:lnTo>
                <a:lnTo>
                  <a:pt x="73151" y="792479"/>
                </a:lnTo>
                <a:lnTo>
                  <a:pt x="106679" y="826007"/>
                </a:lnTo>
                <a:lnTo>
                  <a:pt x="124967" y="868679"/>
                </a:lnTo>
                <a:lnTo>
                  <a:pt x="126491" y="882395"/>
                </a:lnTo>
                <a:lnTo>
                  <a:pt x="128015" y="894587"/>
                </a:lnTo>
                <a:lnTo>
                  <a:pt x="128015" y="1415795"/>
                </a:lnTo>
                <a:lnTo>
                  <a:pt x="131063" y="1429511"/>
                </a:lnTo>
                <a:lnTo>
                  <a:pt x="143255" y="1466087"/>
                </a:lnTo>
                <a:lnTo>
                  <a:pt x="175259" y="1504187"/>
                </a:lnTo>
                <a:lnTo>
                  <a:pt x="208787" y="1523999"/>
                </a:lnTo>
                <a:lnTo>
                  <a:pt x="245363" y="1533143"/>
                </a:lnTo>
                <a:lnTo>
                  <a:pt x="259079" y="1534667"/>
                </a:lnTo>
                <a:close/>
              </a:path>
              <a:path w="2601595" h="1534795" extrusionOk="0">
                <a:moveTo>
                  <a:pt x="2595371" y="761999"/>
                </a:moveTo>
                <a:lnTo>
                  <a:pt x="2583179" y="761999"/>
                </a:lnTo>
                <a:lnTo>
                  <a:pt x="2570987" y="760475"/>
                </a:lnTo>
                <a:lnTo>
                  <a:pt x="2528315" y="742187"/>
                </a:lnTo>
                <a:lnTo>
                  <a:pt x="2494787" y="708659"/>
                </a:lnTo>
                <a:lnTo>
                  <a:pt x="2476499" y="665987"/>
                </a:lnTo>
                <a:lnTo>
                  <a:pt x="2474975" y="652271"/>
                </a:lnTo>
                <a:lnTo>
                  <a:pt x="2473451" y="640079"/>
                </a:lnTo>
                <a:lnTo>
                  <a:pt x="2473451" y="118871"/>
                </a:lnTo>
                <a:lnTo>
                  <a:pt x="2470403" y="105155"/>
                </a:lnTo>
                <a:lnTo>
                  <a:pt x="2458211" y="68579"/>
                </a:lnTo>
                <a:lnTo>
                  <a:pt x="2426207" y="30479"/>
                </a:lnTo>
                <a:lnTo>
                  <a:pt x="2392679" y="10667"/>
                </a:lnTo>
                <a:lnTo>
                  <a:pt x="2342387" y="0"/>
                </a:lnTo>
                <a:lnTo>
                  <a:pt x="2342387" y="10667"/>
                </a:lnTo>
                <a:lnTo>
                  <a:pt x="2354579" y="10667"/>
                </a:lnTo>
                <a:lnTo>
                  <a:pt x="2366771" y="12191"/>
                </a:lnTo>
                <a:lnTo>
                  <a:pt x="2410967" y="30479"/>
                </a:lnTo>
                <a:lnTo>
                  <a:pt x="2442971" y="64007"/>
                </a:lnTo>
                <a:lnTo>
                  <a:pt x="2464307" y="120395"/>
                </a:lnTo>
                <a:lnTo>
                  <a:pt x="2464307" y="653795"/>
                </a:lnTo>
                <a:lnTo>
                  <a:pt x="2467355" y="665987"/>
                </a:lnTo>
                <a:lnTo>
                  <a:pt x="2479547" y="702563"/>
                </a:lnTo>
                <a:lnTo>
                  <a:pt x="2511551" y="742187"/>
                </a:lnTo>
                <a:lnTo>
                  <a:pt x="2545079" y="761999"/>
                </a:lnTo>
                <a:lnTo>
                  <a:pt x="2560319" y="767333"/>
                </a:lnTo>
                <a:lnTo>
                  <a:pt x="2569463" y="765047"/>
                </a:lnTo>
                <a:lnTo>
                  <a:pt x="2583179" y="763523"/>
                </a:lnTo>
                <a:lnTo>
                  <a:pt x="2595371" y="761999"/>
                </a:lnTo>
                <a:close/>
              </a:path>
              <a:path w="2601595" h="1534795" extrusionOk="0">
                <a:moveTo>
                  <a:pt x="2595371" y="772667"/>
                </a:moveTo>
                <a:lnTo>
                  <a:pt x="2583179" y="771143"/>
                </a:lnTo>
                <a:lnTo>
                  <a:pt x="2569463" y="769619"/>
                </a:lnTo>
                <a:lnTo>
                  <a:pt x="2560319" y="767333"/>
                </a:lnTo>
                <a:lnTo>
                  <a:pt x="2522219" y="784859"/>
                </a:lnTo>
                <a:lnTo>
                  <a:pt x="2487167" y="819911"/>
                </a:lnTo>
                <a:lnTo>
                  <a:pt x="2470403" y="854963"/>
                </a:lnTo>
                <a:lnTo>
                  <a:pt x="2464307" y="880871"/>
                </a:lnTo>
                <a:lnTo>
                  <a:pt x="2464307" y="1414271"/>
                </a:lnTo>
                <a:lnTo>
                  <a:pt x="2461259" y="1427987"/>
                </a:lnTo>
                <a:lnTo>
                  <a:pt x="2458211" y="1438655"/>
                </a:lnTo>
                <a:lnTo>
                  <a:pt x="2455163" y="1450847"/>
                </a:lnTo>
                <a:lnTo>
                  <a:pt x="2449067" y="1461515"/>
                </a:lnTo>
                <a:lnTo>
                  <a:pt x="2420111" y="1496567"/>
                </a:lnTo>
                <a:lnTo>
                  <a:pt x="2378963" y="1519427"/>
                </a:lnTo>
                <a:lnTo>
                  <a:pt x="2354579" y="1523999"/>
                </a:lnTo>
                <a:lnTo>
                  <a:pt x="2342387" y="1523999"/>
                </a:lnTo>
                <a:lnTo>
                  <a:pt x="2342387" y="1534667"/>
                </a:lnTo>
                <a:lnTo>
                  <a:pt x="2382011" y="1528571"/>
                </a:lnTo>
                <a:lnTo>
                  <a:pt x="2426207" y="1504187"/>
                </a:lnTo>
                <a:lnTo>
                  <a:pt x="2452115" y="1475231"/>
                </a:lnTo>
                <a:lnTo>
                  <a:pt x="2467355" y="1441703"/>
                </a:lnTo>
                <a:lnTo>
                  <a:pt x="2471927" y="1427987"/>
                </a:lnTo>
                <a:lnTo>
                  <a:pt x="2473451" y="1415795"/>
                </a:lnTo>
                <a:lnTo>
                  <a:pt x="2473451" y="894587"/>
                </a:lnTo>
                <a:lnTo>
                  <a:pt x="2476499" y="870203"/>
                </a:lnTo>
                <a:lnTo>
                  <a:pt x="2494787" y="826007"/>
                </a:lnTo>
                <a:lnTo>
                  <a:pt x="2528315" y="792479"/>
                </a:lnTo>
                <a:lnTo>
                  <a:pt x="2570987" y="774191"/>
                </a:lnTo>
                <a:lnTo>
                  <a:pt x="2583179" y="772667"/>
                </a:lnTo>
                <a:lnTo>
                  <a:pt x="2595371" y="772667"/>
                </a:lnTo>
                <a:close/>
              </a:path>
              <a:path w="2601595" h="1534795" extrusionOk="0">
                <a:moveTo>
                  <a:pt x="2601467" y="769619"/>
                </a:moveTo>
                <a:lnTo>
                  <a:pt x="2601467" y="765047"/>
                </a:lnTo>
                <a:lnTo>
                  <a:pt x="2598419" y="761999"/>
                </a:lnTo>
                <a:lnTo>
                  <a:pt x="2595371" y="761999"/>
                </a:lnTo>
                <a:lnTo>
                  <a:pt x="2583179" y="763523"/>
                </a:lnTo>
                <a:lnTo>
                  <a:pt x="2569463" y="765047"/>
                </a:lnTo>
                <a:lnTo>
                  <a:pt x="2560319" y="767333"/>
                </a:lnTo>
                <a:lnTo>
                  <a:pt x="2569463" y="769619"/>
                </a:lnTo>
                <a:lnTo>
                  <a:pt x="2583179" y="771143"/>
                </a:lnTo>
                <a:lnTo>
                  <a:pt x="2595371" y="772667"/>
                </a:lnTo>
                <a:lnTo>
                  <a:pt x="2598419" y="772667"/>
                </a:lnTo>
                <a:lnTo>
                  <a:pt x="2601467" y="769619"/>
                </a:lnTo>
                <a:close/>
              </a:path>
            </a:pathLst>
          </a:custGeom>
          <a:solidFill>
            <a:srgbClr val="497E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7" name="Google Shape;227;p10"/>
          <p:cNvSpPr txBox="1"/>
          <p:nvPr/>
        </p:nvSpPr>
        <p:spPr>
          <a:xfrm>
            <a:off x="7493000" y="4102100"/>
            <a:ext cx="1957387" cy="1350962"/>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The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Java</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interpreter</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a:t>
            </a:r>
            <a:r>
              <a:rPr lang="en-US" sz="1800" b="1" i="0" u="none">
                <a:solidFill>
                  <a:schemeClr val="dk1"/>
                </a:solidFill>
                <a:latin typeface="Calibri"/>
                <a:ea typeface="Calibri"/>
                <a:cs typeface="Calibri"/>
                <a:sym typeface="Calibri"/>
              </a:rPr>
              <a:t>Java</a:t>
            </a:r>
            <a:r>
              <a:rPr lang="en-US" sz="1800" b="0" i="0" u="none">
                <a:solidFill>
                  <a:schemeClr val="dk1"/>
                </a:solidFill>
                <a:latin typeface="Calibri"/>
                <a:ea typeface="Calibri"/>
                <a:cs typeface="Calibri"/>
                <a:sym typeface="Calibri"/>
              </a:rPr>
              <a:t>”</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converts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the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Java</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class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byte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codes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into</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native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code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and</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executes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it.</a:t>
            </a:r>
            <a:endParaRPr/>
          </a:p>
        </p:txBody>
      </p:sp>
      <p:sp>
        <p:nvSpPr>
          <p:cNvPr id="228" name="Google Shape;228;p10"/>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1"/>
          <p:cNvSpPr txBox="1"/>
          <p:nvPr/>
        </p:nvSpPr>
        <p:spPr>
          <a:xfrm>
            <a:off x="1081087" y="1035050"/>
            <a:ext cx="8088312" cy="3937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 components which makes Java program run are,</a:t>
            </a:r>
            <a:endParaRPr/>
          </a:p>
          <a:p>
            <a:pPr marL="12700" marR="0" lvl="0" indent="-114300" algn="l" rtl="0">
              <a:lnSpc>
                <a:spcPct val="100000"/>
              </a:lnSpc>
              <a:spcBef>
                <a:spcPts val="12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Java API’s</a:t>
            </a:r>
            <a:endParaRPr/>
          </a:p>
          <a:p>
            <a:pPr marL="12700" marR="0" lvl="0" indent="-114300" algn="l" rtl="0">
              <a:lnSpc>
                <a:spcPct val="100000"/>
              </a:lnSpc>
              <a:spcBef>
                <a:spcPts val="1200"/>
              </a:spcBef>
              <a:spcAft>
                <a:spcPts val="0"/>
              </a:spcAft>
              <a:buClr>
                <a:schemeClr val="dk1"/>
              </a:buClr>
              <a:buSzPts val="1800"/>
              <a:buFont typeface="Noto Sans Symbols"/>
              <a:buChar char="▪"/>
            </a:pPr>
            <a:r>
              <a:rPr lang="en-US" sz="1800" b="0" i="0" u="none">
                <a:solidFill>
                  <a:schemeClr val="dk1"/>
                </a:solidFill>
                <a:latin typeface="Arial"/>
                <a:ea typeface="Arial"/>
                <a:cs typeface="Arial"/>
                <a:sym typeface="Arial"/>
              </a:rPr>
              <a:t>Java Class File</a:t>
            </a:r>
            <a:endParaRPr/>
          </a:p>
          <a:p>
            <a:pPr marL="12700" marR="0" lvl="0" indent="-114300" algn="l" rtl="0">
              <a:lnSpc>
                <a:spcPct val="100000"/>
              </a:lnSpc>
              <a:spcBef>
                <a:spcPts val="1200"/>
              </a:spcBef>
              <a:spcAft>
                <a:spcPts val="0"/>
              </a:spcAft>
              <a:buClr>
                <a:schemeClr val="dk1"/>
              </a:buClr>
              <a:buSzPts val="1800"/>
              <a:buFont typeface="Noto Sans Symbols"/>
              <a:buChar char="▪"/>
            </a:pPr>
            <a:r>
              <a:rPr lang="en-US" sz="1800" b="1" i="0" u="none">
                <a:solidFill>
                  <a:schemeClr val="dk1"/>
                </a:solidFill>
                <a:latin typeface="Arial"/>
                <a:ea typeface="Arial"/>
                <a:cs typeface="Arial"/>
                <a:sym typeface="Arial"/>
              </a:rPr>
              <a:t>J</a:t>
            </a:r>
            <a:r>
              <a:rPr lang="en-US" sz="1800" b="0" i="0" u="none">
                <a:solidFill>
                  <a:schemeClr val="dk1"/>
                </a:solidFill>
                <a:latin typeface="Arial"/>
                <a:ea typeface="Arial"/>
                <a:cs typeface="Arial"/>
                <a:sym typeface="Arial"/>
              </a:rPr>
              <a:t>ava </a:t>
            </a:r>
            <a:r>
              <a:rPr lang="en-US" sz="1800" b="1" i="0" u="none">
                <a:solidFill>
                  <a:schemeClr val="dk1"/>
                </a:solidFill>
                <a:latin typeface="Arial"/>
                <a:ea typeface="Arial"/>
                <a:cs typeface="Arial"/>
                <a:sym typeface="Arial"/>
              </a:rPr>
              <a:t>V</a:t>
            </a:r>
            <a:r>
              <a:rPr lang="en-US" sz="1800" b="0" i="0" u="none">
                <a:solidFill>
                  <a:schemeClr val="dk1"/>
                </a:solidFill>
                <a:latin typeface="Arial"/>
                <a:ea typeface="Arial"/>
                <a:cs typeface="Arial"/>
                <a:sym typeface="Arial"/>
              </a:rPr>
              <a:t>irtual </a:t>
            </a:r>
            <a:r>
              <a:rPr lang="en-US" sz="1800" b="1" i="0" u="none">
                <a:solidFill>
                  <a:schemeClr val="dk1"/>
                </a:solidFill>
                <a:latin typeface="Arial"/>
                <a:ea typeface="Arial"/>
                <a:cs typeface="Arial"/>
                <a:sym typeface="Arial"/>
              </a:rPr>
              <a:t>M</a:t>
            </a:r>
            <a:r>
              <a:rPr lang="en-US" sz="1800" b="0" i="0" u="none">
                <a:solidFill>
                  <a:schemeClr val="dk1"/>
                </a:solidFill>
                <a:latin typeface="Arial"/>
                <a:ea typeface="Arial"/>
                <a:cs typeface="Arial"/>
                <a:sym typeface="Arial"/>
              </a:rPr>
              <a:t>achine (</a:t>
            </a:r>
            <a:r>
              <a:rPr lang="en-US" sz="1800" b="1" i="0" u="none">
                <a:solidFill>
                  <a:schemeClr val="dk1"/>
                </a:solidFill>
                <a:latin typeface="Arial"/>
                <a:ea typeface="Arial"/>
                <a:cs typeface="Arial"/>
                <a:sym typeface="Arial"/>
              </a:rPr>
              <a:t>JVM</a:t>
            </a:r>
            <a:r>
              <a:rPr lang="en-US" sz="1800" b="0" i="0" u="none">
                <a:solidFill>
                  <a:schemeClr val="dk1"/>
                </a:solidFill>
                <a:latin typeface="Arial"/>
                <a:ea typeface="Arial"/>
                <a:cs typeface="Arial"/>
                <a:sym typeface="Arial"/>
              </a:rPr>
              <a:t>) – </a:t>
            </a:r>
            <a:r>
              <a:rPr lang="en-US" sz="1800" b="0" i="1" u="none">
                <a:solidFill>
                  <a:schemeClr val="dk1"/>
                </a:solidFill>
                <a:latin typeface="Arial"/>
                <a:ea typeface="Arial"/>
                <a:cs typeface="Arial"/>
                <a:sym typeface="Arial"/>
              </a:rPr>
              <a:t>Heart of Java technology.</a:t>
            </a:r>
            <a:endParaRPr sz="18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What are Java API’s?</a:t>
            </a:r>
            <a:endParaRPr sz="1800" b="0" i="0" u="none">
              <a:solidFill>
                <a:schemeClr val="dk1"/>
              </a:solidFill>
              <a:latin typeface="Arial"/>
              <a:ea typeface="Arial"/>
              <a:cs typeface="Arial"/>
              <a:sym typeface="Arial"/>
            </a:endParaRPr>
          </a:p>
          <a:p>
            <a:pPr marL="12700" marR="0" lvl="0" indent="0" algn="l" rtl="0">
              <a:lnSpc>
                <a:spcPct val="100000"/>
              </a:lnSpc>
              <a:spcBef>
                <a:spcPts val="4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They are application interface which developer uses to develop java programs.</a:t>
            </a:r>
            <a:endParaRPr/>
          </a:p>
          <a:p>
            <a:pPr marL="12700" marR="0" lvl="0" indent="0" algn="l" rtl="0">
              <a:lnSpc>
                <a:spcPct val="100000"/>
              </a:lnSpc>
              <a:spcBef>
                <a:spcPts val="0"/>
              </a:spcBef>
              <a:spcAft>
                <a:spcPts val="0"/>
              </a:spcAft>
              <a:buClr>
                <a:schemeClr val="dk1"/>
              </a:buClr>
              <a:buSzPts val="2600"/>
              <a:buFont typeface="Calibri"/>
              <a:buNone/>
            </a:pPr>
            <a:endParaRPr sz="26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Example:	</a:t>
            </a:r>
            <a:r>
              <a:rPr lang="en-US" sz="1800" b="0" i="0" u="none">
                <a:solidFill>
                  <a:srgbClr val="1E487C"/>
                </a:solidFill>
                <a:latin typeface="Arial"/>
                <a:ea typeface="Arial"/>
                <a:cs typeface="Arial"/>
                <a:sym typeface="Arial"/>
              </a:rPr>
              <a:t>System.out.println</a:t>
            </a:r>
            <a:r>
              <a:rPr lang="en-US" sz="1800" b="0" i="0" u="none">
                <a:solidFill>
                  <a:schemeClr val="dk1"/>
                </a:solidFill>
                <a:latin typeface="Arial"/>
                <a:ea typeface="Arial"/>
                <a:cs typeface="Arial"/>
                <a:sym typeface="Arial"/>
              </a:rPr>
              <a:t>(“</a:t>
            </a:r>
            <a:r>
              <a:rPr lang="en-US" sz="1800" b="0" i="0" u="none">
                <a:solidFill>
                  <a:srgbClr val="00B04F"/>
                </a:solidFill>
                <a:latin typeface="Arial"/>
                <a:ea typeface="Arial"/>
                <a:cs typeface="Arial"/>
                <a:sym typeface="Arial"/>
              </a:rPr>
              <a:t>Hello World</a:t>
            </a:r>
            <a:r>
              <a:rPr lang="en-US" sz="1800" b="0" i="0" u="none">
                <a:solidFill>
                  <a:schemeClr val="dk1"/>
                </a:solidFill>
                <a:latin typeface="Arial"/>
                <a:ea typeface="Arial"/>
                <a:cs typeface="Arial"/>
                <a:sym typeface="Arial"/>
              </a:rPr>
              <a:t>”);</a:t>
            </a:r>
            <a:endParaRPr/>
          </a:p>
          <a:p>
            <a:pPr marL="12700" marR="0" lvl="0" indent="0" algn="l" rtl="0">
              <a:lnSpc>
                <a:spcPct val="100000"/>
              </a:lnSpc>
              <a:spcBef>
                <a:spcPts val="0"/>
              </a:spcBef>
              <a:spcAft>
                <a:spcPts val="0"/>
              </a:spcAft>
              <a:buClr>
                <a:schemeClr val="dk1"/>
              </a:buClr>
              <a:buSzPts val="2600"/>
              <a:buFont typeface="Calibri"/>
              <a:buNone/>
            </a:pPr>
            <a:endParaRPr sz="26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Java developers uses </a:t>
            </a:r>
            <a:r>
              <a:rPr lang="en-US" sz="1800" b="0" i="0" u="none">
                <a:solidFill>
                  <a:srgbClr val="1E487C"/>
                </a:solidFill>
                <a:latin typeface="Arial"/>
                <a:ea typeface="Arial"/>
                <a:cs typeface="Arial"/>
                <a:sym typeface="Arial"/>
              </a:rPr>
              <a:t>System.out.println  </a:t>
            </a:r>
            <a:r>
              <a:rPr lang="en-US" sz="1800" b="0" i="0" u="none">
                <a:solidFill>
                  <a:schemeClr val="dk1"/>
                </a:solidFill>
                <a:latin typeface="Arial"/>
                <a:ea typeface="Arial"/>
                <a:cs typeface="Arial"/>
                <a:sym typeface="Arial"/>
              </a:rPr>
              <a:t>API to print messages on the console.</a:t>
            </a:r>
            <a:endParaRPr/>
          </a:p>
        </p:txBody>
      </p:sp>
      <p:sp>
        <p:nvSpPr>
          <p:cNvPr id="234" name="Google Shape;234;p11"/>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2"/>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12</a:t>
            </a:fld>
            <a:endParaRPr/>
          </a:p>
        </p:txBody>
      </p:sp>
      <p:sp>
        <p:nvSpPr>
          <p:cNvPr id="240" name="Google Shape;240;p12"/>
          <p:cNvSpPr txBox="1">
            <a:spLocks noGrp="1"/>
          </p:cNvSpPr>
          <p:nvPr>
            <p:ph type="title" idx="4294967295"/>
          </p:nvPr>
        </p:nvSpPr>
        <p:spPr>
          <a:xfrm>
            <a:off x="546100" y="806450"/>
            <a:ext cx="9624060" cy="1259417"/>
          </a:xfrm>
          <a:prstGeom prst="rect">
            <a:avLst/>
          </a:prstGeom>
          <a:noFill/>
          <a:ln>
            <a:noFill/>
          </a:ln>
        </p:spPr>
        <p:txBody>
          <a:bodyPr spcFirstLastPara="1" wrap="square" lIns="104275" tIns="52125" rIns="104275" bIns="52125" anchor="ctr" anchorCtr="0">
            <a:normAutofit/>
          </a:bodyPr>
          <a:lstStyle/>
          <a:p>
            <a:pPr marL="355600" marR="0" lvl="0" indent="-342900" algn="l" rtl="0">
              <a:lnSpc>
                <a:spcPct val="100000"/>
              </a:lnSpc>
              <a:spcBef>
                <a:spcPts val="0"/>
              </a:spcBef>
              <a:spcAft>
                <a:spcPts val="0"/>
              </a:spcAft>
              <a:buClr>
                <a:schemeClr val="dk2"/>
              </a:buClr>
              <a:buSzPts val="2400"/>
              <a:buFont typeface="Calibri"/>
              <a:buNone/>
            </a:pPr>
            <a:r>
              <a:rPr lang="en-US" sz="2400" b="1" i="1" u="none" strike="noStrike" cap="none">
                <a:solidFill>
                  <a:schemeClr val="dk2"/>
                </a:solidFill>
                <a:latin typeface="Calibri"/>
                <a:ea typeface="Calibri"/>
                <a:cs typeface="Calibri"/>
                <a:sym typeface="Calibri"/>
              </a:rPr>
              <a:t>Java</a:t>
            </a:r>
            <a:r>
              <a:rPr lang="en-US" sz="2400" b="1" i="1" u="none" strike="noStrike" cap="none">
                <a:solidFill>
                  <a:schemeClr val="dk2"/>
                </a:solidFill>
                <a:latin typeface="Times New Roman"/>
                <a:ea typeface="Times New Roman"/>
                <a:cs typeface="Times New Roman"/>
                <a:sym typeface="Times New Roman"/>
              </a:rPr>
              <a:t> </a:t>
            </a:r>
            <a:r>
              <a:rPr lang="en-US" sz="2400" b="1" i="1" u="none" strike="noStrike" cap="none">
                <a:solidFill>
                  <a:schemeClr val="dk2"/>
                </a:solidFill>
                <a:latin typeface="Calibri"/>
                <a:ea typeface="Calibri"/>
                <a:cs typeface="Calibri"/>
                <a:sym typeface="Calibri"/>
              </a:rPr>
              <a:t>Virtual</a:t>
            </a:r>
            <a:r>
              <a:rPr lang="en-US" sz="2400" b="1" i="1" u="none" strike="noStrike" cap="none">
                <a:solidFill>
                  <a:schemeClr val="dk2"/>
                </a:solidFill>
                <a:latin typeface="Times New Roman"/>
                <a:ea typeface="Times New Roman"/>
                <a:cs typeface="Times New Roman"/>
                <a:sym typeface="Times New Roman"/>
              </a:rPr>
              <a:t> </a:t>
            </a:r>
            <a:r>
              <a:rPr lang="en-US" sz="2400" b="1" i="1" u="none" strike="noStrike" cap="none">
                <a:solidFill>
                  <a:schemeClr val="dk2"/>
                </a:solidFill>
                <a:latin typeface="Calibri"/>
                <a:ea typeface="Calibri"/>
                <a:cs typeface="Calibri"/>
                <a:sym typeface="Calibri"/>
              </a:rPr>
              <a:t>Machines</a:t>
            </a:r>
            <a:r>
              <a:rPr lang="en-US" sz="2400" b="1" i="1"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Calibri"/>
                <a:ea typeface="Calibri"/>
                <a:cs typeface="Calibri"/>
                <a:sym typeface="Calibri"/>
              </a:rPr>
              <a:t>is</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Calibri"/>
                <a:ea typeface="Calibri"/>
                <a:cs typeface="Calibri"/>
                <a:sym typeface="Calibri"/>
              </a:rPr>
              <a:t>the</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Calibri"/>
                <a:ea typeface="Calibri"/>
                <a:cs typeface="Calibri"/>
                <a:sym typeface="Calibri"/>
              </a:rPr>
              <a:t>heart</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Calibri"/>
                <a:ea typeface="Calibri"/>
                <a:cs typeface="Calibri"/>
                <a:sym typeface="Calibri"/>
              </a:rPr>
              <a:t>of</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Calibri"/>
                <a:ea typeface="Calibri"/>
                <a:cs typeface="Calibri"/>
                <a:sym typeface="Calibri"/>
              </a:rPr>
              <a:t>the</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Calibri"/>
                <a:ea typeface="Calibri"/>
                <a:cs typeface="Calibri"/>
                <a:sym typeface="Calibri"/>
              </a:rPr>
              <a:t>java</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Calibri"/>
                <a:ea typeface="Calibri"/>
                <a:cs typeface="Calibri"/>
                <a:sym typeface="Calibri"/>
              </a:rPr>
              <a:t>platform.</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Calibri"/>
                <a:ea typeface="Calibri"/>
                <a:cs typeface="Calibri"/>
                <a:sym typeface="Calibri"/>
              </a:rPr>
              <a:t>It</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Calibri"/>
                <a:ea typeface="Calibri"/>
                <a:cs typeface="Calibri"/>
                <a:sym typeface="Calibri"/>
              </a:rPr>
              <a:t>is</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Calibri"/>
                <a:ea typeface="Calibri"/>
                <a:cs typeface="Calibri"/>
                <a:sym typeface="Calibri"/>
              </a:rPr>
              <a:t>a</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Calibri"/>
                <a:ea typeface="Calibri"/>
                <a:cs typeface="Calibri"/>
                <a:sym typeface="Calibri"/>
              </a:rPr>
              <a:t>abstract</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Calibri"/>
                <a:ea typeface="Calibri"/>
                <a:cs typeface="Calibri"/>
                <a:sym typeface="Calibri"/>
              </a:rPr>
              <a:t>computer</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Calibri"/>
                <a:ea typeface="Calibri"/>
                <a:cs typeface="Calibri"/>
                <a:sym typeface="Calibri"/>
              </a:rPr>
              <a:t>which,</a:t>
            </a:r>
            <a:endParaRPr sz="2400" b="1" i="0" u="none" strike="noStrike" cap="none">
              <a:solidFill>
                <a:schemeClr val="dk2"/>
              </a:solidFill>
              <a:latin typeface="Times New Roman"/>
              <a:ea typeface="Times New Roman"/>
              <a:cs typeface="Times New Roman"/>
              <a:sym typeface="Times New Roman"/>
            </a:endParaRPr>
          </a:p>
        </p:txBody>
      </p:sp>
      <p:sp>
        <p:nvSpPr>
          <p:cNvPr id="241" name="Google Shape;241;p12"/>
          <p:cNvSpPr txBox="1"/>
          <p:nvPr/>
        </p:nvSpPr>
        <p:spPr>
          <a:xfrm>
            <a:off x="1231900" y="2486025"/>
            <a:ext cx="6569075" cy="787400"/>
          </a:xfrm>
          <a:prstGeom prst="rect">
            <a:avLst/>
          </a:prstGeom>
          <a:noFill/>
          <a:ln>
            <a:noFill/>
          </a:ln>
        </p:spPr>
        <p:txBody>
          <a:bodyPr spcFirstLastPara="1" wrap="square" lIns="0" tIns="0" rIns="0" bIns="0" anchor="t" anchorCtr="0">
            <a:spAutoFit/>
          </a:bodyPr>
          <a:lstStyle/>
          <a:p>
            <a:pPr marL="355600" marR="0" lvl="0" indent="-342900" algn="l" rtl="0">
              <a:lnSpc>
                <a:spcPct val="100000"/>
              </a:lnSpc>
              <a:spcBef>
                <a:spcPts val="0"/>
              </a:spcBef>
              <a:spcAft>
                <a:spcPts val="0"/>
              </a:spcAft>
              <a:buClr>
                <a:schemeClr val="dk1"/>
              </a:buClr>
              <a:buSzPts val="2400"/>
              <a:buFont typeface="Noto Sans Symbols"/>
              <a:buChar char="✔"/>
            </a:pPr>
            <a:r>
              <a:rPr lang="en-US" sz="2400" b="0" i="0" u="none">
                <a:solidFill>
                  <a:schemeClr val="dk1"/>
                </a:solidFill>
                <a:latin typeface="Calibri"/>
                <a:ea typeface="Calibri"/>
                <a:cs typeface="Calibri"/>
                <a:sym typeface="Calibri"/>
              </a:rPr>
              <a:t>Loads</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class</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files</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using</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class</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loader</a:t>
            </a:r>
            <a:endParaRPr/>
          </a:p>
          <a:p>
            <a:pPr marL="355600" marR="0" lvl="0" indent="-342900" algn="l" rtl="0">
              <a:lnSpc>
                <a:spcPct val="100000"/>
              </a:lnSpc>
              <a:spcBef>
                <a:spcPts val="500"/>
              </a:spcBef>
              <a:spcAft>
                <a:spcPts val="0"/>
              </a:spcAft>
              <a:buClr>
                <a:schemeClr val="dk1"/>
              </a:buClr>
              <a:buSzPts val="2400"/>
              <a:buFont typeface="Noto Sans Symbols"/>
              <a:buChar char="✔"/>
            </a:pPr>
            <a:r>
              <a:rPr lang="en-US" sz="2400" b="0" i="0" u="none">
                <a:solidFill>
                  <a:schemeClr val="dk1"/>
                </a:solidFill>
                <a:latin typeface="Calibri"/>
                <a:ea typeface="Calibri"/>
                <a:cs typeface="Calibri"/>
                <a:sym typeface="Calibri"/>
              </a:rPr>
              <a:t>Executes</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the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class</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file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using</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the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execution</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engine.</a:t>
            </a:r>
            <a:endParaRPr/>
          </a:p>
        </p:txBody>
      </p:sp>
      <p:sp>
        <p:nvSpPr>
          <p:cNvPr id="242" name="Google Shape;242;p12"/>
          <p:cNvSpPr txBox="1"/>
          <p:nvPr/>
        </p:nvSpPr>
        <p:spPr>
          <a:xfrm>
            <a:off x="2917825" y="4484687"/>
            <a:ext cx="22225" cy="25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3"/>
          <p:cNvSpPr txBox="1"/>
          <p:nvPr/>
        </p:nvSpPr>
        <p:spPr>
          <a:xfrm>
            <a:off x="850900" y="3397250"/>
            <a:ext cx="8686800" cy="369887"/>
          </a:xfrm>
          <a:prstGeom prst="rect">
            <a:avLst/>
          </a:prstGeom>
          <a:solidFill>
            <a:srgbClr val="FFCCCC"/>
          </a:solidFill>
          <a:ln>
            <a:noFill/>
          </a:ln>
        </p:spPr>
        <p:txBody>
          <a:bodyPr spcFirstLastPara="1" wrap="square" lIns="0" tIns="0" rIns="0" bIns="0" anchor="t" anchorCtr="0">
            <a:spAutoFit/>
          </a:bodyPr>
          <a:lstStyle/>
          <a:p>
            <a:pPr marL="90487"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Java manages memory using garbage collector.</a:t>
            </a:r>
            <a:endParaRPr/>
          </a:p>
        </p:txBody>
      </p:sp>
      <p:sp>
        <p:nvSpPr>
          <p:cNvPr id="248" name="Google Shape;248;p13"/>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4"/>
          <p:cNvSpPr txBox="1">
            <a:spLocks noGrp="1"/>
          </p:cNvSpPr>
          <p:nvPr>
            <p:ph type="title" idx="4294967295"/>
          </p:nvPr>
        </p:nvSpPr>
        <p:spPr>
          <a:xfrm>
            <a:off x="534988" y="303213"/>
            <a:ext cx="9623425" cy="1258887"/>
          </a:xfrm>
          <a:prstGeom prst="rect">
            <a:avLst/>
          </a:prstGeom>
          <a:noFill/>
          <a:ln>
            <a:noFill/>
          </a:ln>
        </p:spPr>
        <p:txBody>
          <a:bodyPr spcFirstLastPara="1" wrap="square" lIns="104275" tIns="52125" rIns="104275" bIns="52125" anchor="ctr" anchorCtr="0">
            <a:normAutofit/>
          </a:bodyPr>
          <a:lstStyle/>
          <a:p>
            <a:pPr marL="0" marR="0" lvl="0" indent="0" algn="l" rtl="0">
              <a:lnSpc>
                <a:spcPct val="100000"/>
              </a:lnSpc>
              <a:spcBef>
                <a:spcPts val="0"/>
              </a:spcBef>
              <a:spcAft>
                <a:spcPts val="0"/>
              </a:spcAft>
              <a:buClr>
                <a:schemeClr val="dk2"/>
              </a:buClr>
              <a:buSzPts val="4700"/>
              <a:buFont typeface="Lucida Sans"/>
              <a:buNone/>
            </a:pPr>
            <a:r>
              <a:rPr lang="en-US" sz="4700" b="1" i="0" u="none" strike="noStrike" cap="none">
                <a:solidFill>
                  <a:schemeClr val="dk2"/>
                </a:solidFill>
                <a:latin typeface="Lucida Sans"/>
                <a:ea typeface="Lucida Sans"/>
                <a:cs typeface="Lucida Sans"/>
                <a:sym typeface="Lucida Sans"/>
              </a:rPr>
              <a:t> Heart of Java Technology</a:t>
            </a:r>
            <a:endParaRPr/>
          </a:p>
        </p:txBody>
      </p:sp>
      <p:sp>
        <p:nvSpPr>
          <p:cNvPr id="255" name="Google Shape;255;p14"/>
          <p:cNvSpPr txBox="1">
            <a:spLocks noGrp="1"/>
          </p:cNvSpPr>
          <p:nvPr>
            <p:ph type="body" idx="1"/>
          </p:nvPr>
        </p:nvSpPr>
        <p:spPr>
          <a:xfrm>
            <a:off x="266700" y="3117850"/>
            <a:ext cx="10160000" cy="2843212"/>
          </a:xfrm>
          <a:prstGeom prst="rect">
            <a:avLst/>
          </a:prstGeom>
          <a:noFill/>
          <a:ln>
            <a:noFill/>
          </a:ln>
        </p:spPr>
        <p:txBody>
          <a:bodyPr spcFirstLastPara="1" wrap="square" lIns="104275" tIns="52125" rIns="104275" bIns="52125" anchor="t" anchorCtr="0">
            <a:normAutofit/>
          </a:bodyPr>
          <a:lstStyle/>
          <a:p>
            <a:pPr marL="415925" marR="0" lvl="0" indent="-290512" algn="l" rtl="0">
              <a:lnSpc>
                <a:spcPct val="90000"/>
              </a:lnSpc>
              <a:spcBef>
                <a:spcPts val="0"/>
              </a:spcBef>
              <a:spcAft>
                <a:spcPts val="0"/>
              </a:spcAft>
              <a:buClr>
                <a:schemeClr val="accent1"/>
              </a:buClr>
              <a:buSzPts val="1700"/>
              <a:buFont typeface="Noto Sans Symbols"/>
              <a:buNone/>
            </a:pPr>
            <a:endParaRPr sz="2500" b="0" i="0" u="none" strike="noStrike" cap="none">
              <a:solidFill>
                <a:schemeClr val="dk1"/>
              </a:solidFill>
              <a:latin typeface="Arial"/>
              <a:ea typeface="Arial"/>
              <a:cs typeface="Arial"/>
              <a:sym typeface="Arial"/>
            </a:endParaRPr>
          </a:p>
          <a:p>
            <a:pPr marL="415925" marR="0" lvl="0" indent="-290512" algn="l" rtl="0">
              <a:lnSpc>
                <a:spcPct val="90000"/>
              </a:lnSpc>
              <a:spcBef>
                <a:spcPts val="400"/>
              </a:spcBef>
              <a:spcAft>
                <a:spcPts val="0"/>
              </a:spcAft>
              <a:buClr>
                <a:schemeClr val="accent1"/>
              </a:buClr>
              <a:buSzPts val="1700"/>
              <a:buFont typeface="Noto Sans Symbols"/>
              <a:buNone/>
            </a:pPr>
            <a:endParaRPr sz="2500" b="0" i="0" u="none" strike="noStrike" cap="none">
              <a:solidFill>
                <a:schemeClr val="dk1"/>
              </a:solidFill>
              <a:latin typeface="Arial"/>
              <a:ea typeface="Arial"/>
              <a:cs typeface="Arial"/>
              <a:sym typeface="Arial"/>
            </a:endParaRPr>
          </a:p>
          <a:p>
            <a:pPr marL="415925" marR="0" lvl="0" indent="-290512" algn="l" rtl="0">
              <a:lnSpc>
                <a:spcPct val="90000"/>
              </a:lnSpc>
              <a:spcBef>
                <a:spcPts val="400"/>
              </a:spcBef>
              <a:spcAft>
                <a:spcPts val="0"/>
              </a:spcAft>
              <a:buClr>
                <a:schemeClr val="accent1"/>
              </a:buClr>
              <a:buSzPts val="1700"/>
              <a:buFont typeface="Noto Sans Symbols"/>
              <a:buNone/>
            </a:pPr>
            <a:endParaRPr sz="2500" b="0" i="0" u="none" strike="noStrike" cap="none">
              <a:solidFill>
                <a:schemeClr val="dk1"/>
              </a:solidFill>
              <a:latin typeface="Arial"/>
              <a:ea typeface="Arial"/>
              <a:cs typeface="Arial"/>
              <a:sym typeface="Arial"/>
            </a:endParaRPr>
          </a:p>
          <a:p>
            <a:pPr marL="415925" marR="0" lvl="0" indent="-290512" algn="l" rtl="0">
              <a:lnSpc>
                <a:spcPct val="90000"/>
              </a:lnSpc>
              <a:spcBef>
                <a:spcPts val="400"/>
              </a:spcBef>
              <a:spcAft>
                <a:spcPts val="0"/>
              </a:spcAft>
              <a:buClr>
                <a:schemeClr val="accent1"/>
              </a:buClr>
              <a:buSzPts val="1700"/>
              <a:buFont typeface="Noto Sans Symbols"/>
              <a:buNone/>
            </a:pPr>
            <a:r>
              <a:rPr lang="en-US" sz="2500" b="0" i="0" u="none" strike="noStrike" cap="none">
                <a:solidFill>
                  <a:schemeClr val="dk1"/>
                </a:solidFill>
                <a:latin typeface="Arial"/>
                <a:ea typeface="Arial"/>
                <a:cs typeface="Arial"/>
                <a:sym typeface="Arial"/>
              </a:rPr>
              <a:t>The components which makes Java program run are,</a:t>
            </a:r>
            <a:endParaRPr/>
          </a:p>
          <a:p>
            <a:pPr marL="708025" marR="0" lvl="1" indent="-260350" algn="l" rtl="0">
              <a:lnSpc>
                <a:spcPct val="90000"/>
              </a:lnSpc>
              <a:spcBef>
                <a:spcPts val="300"/>
              </a:spcBef>
              <a:spcAft>
                <a:spcPts val="0"/>
              </a:spcAft>
              <a:buClr>
                <a:schemeClr val="accent1"/>
              </a:buClr>
              <a:buSzPts val="2400"/>
              <a:buFont typeface="Noto Sans Symbols"/>
              <a:buChar char="▪"/>
            </a:pPr>
            <a:r>
              <a:rPr lang="en-US" sz="2400" b="0" i="0" u="none" strike="noStrike" cap="none">
                <a:solidFill>
                  <a:schemeClr val="dk1"/>
                </a:solidFill>
                <a:latin typeface="Arial"/>
                <a:ea typeface="Arial"/>
                <a:cs typeface="Arial"/>
                <a:sym typeface="Arial"/>
              </a:rPr>
              <a:t>Java API’s</a:t>
            </a:r>
            <a:endParaRPr/>
          </a:p>
          <a:p>
            <a:pPr marL="708025" marR="0" lvl="1" indent="-260350" algn="l" rtl="0">
              <a:lnSpc>
                <a:spcPct val="90000"/>
              </a:lnSpc>
              <a:spcBef>
                <a:spcPts val="300"/>
              </a:spcBef>
              <a:spcAft>
                <a:spcPts val="0"/>
              </a:spcAft>
              <a:buClr>
                <a:schemeClr val="accent1"/>
              </a:buClr>
              <a:buSzPts val="2400"/>
              <a:buFont typeface="Noto Sans Symbols"/>
              <a:buChar char="▪"/>
            </a:pPr>
            <a:r>
              <a:rPr lang="en-US" sz="2400" b="0" i="0" u="none" strike="noStrike" cap="none">
                <a:solidFill>
                  <a:schemeClr val="dk1"/>
                </a:solidFill>
                <a:latin typeface="Arial"/>
                <a:ea typeface="Arial"/>
                <a:cs typeface="Arial"/>
                <a:sym typeface="Arial"/>
              </a:rPr>
              <a:t>Java Class File</a:t>
            </a:r>
            <a:endParaRPr/>
          </a:p>
          <a:p>
            <a:pPr marL="708025" marR="0" lvl="1" indent="-260350" algn="l" rtl="0">
              <a:lnSpc>
                <a:spcPct val="90000"/>
              </a:lnSpc>
              <a:spcBef>
                <a:spcPts val="300"/>
              </a:spcBef>
              <a:spcAft>
                <a:spcPts val="0"/>
              </a:spcAft>
              <a:buClr>
                <a:schemeClr val="accent1"/>
              </a:buClr>
              <a:buSzPts val="2400"/>
              <a:buFont typeface="Noto Sans Symbols"/>
              <a:buChar char="▪"/>
            </a:pPr>
            <a:r>
              <a:rPr lang="en-US" sz="2400" b="0" i="0" u="none" strike="noStrike" cap="none">
                <a:solidFill>
                  <a:srgbClr val="7030A0"/>
                </a:solidFill>
                <a:latin typeface="Arial"/>
                <a:ea typeface="Arial"/>
                <a:cs typeface="Arial"/>
                <a:sym typeface="Arial"/>
              </a:rPr>
              <a:t>J</a:t>
            </a:r>
            <a:r>
              <a:rPr lang="en-US" sz="2400" b="0" i="0" u="none" strike="noStrike" cap="none">
                <a:solidFill>
                  <a:schemeClr val="dk1"/>
                </a:solidFill>
                <a:latin typeface="Arial"/>
                <a:ea typeface="Arial"/>
                <a:cs typeface="Arial"/>
                <a:sym typeface="Arial"/>
              </a:rPr>
              <a:t>ava </a:t>
            </a:r>
            <a:r>
              <a:rPr lang="en-US" sz="2400" b="0" i="0" u="none" strike="noStrike" cap="none">
                <a:solidFill>
                  <a:srgbClr val="7030A0"/>
                </a:solidFill>
                <a:latin typeface="Arial"/>
                <a:ea typeface="Arial"/>
                <a:cs typeface="Arial"/>
                <a:sym typeface="Arial"/>
              </a:rPr>
              <a:t>V</a:t>
            </a:r>
            <a:r>
              <a:rPr lang="en-US" sz="2400" b="0" i="0" u="none" strike="noStrike" cap="none">
                <a:solidFill>
                  <a:schemeClr val="dk1"/>
                </a:solidFill>
                <a:latin typeface="Arial"/>
                <a:ea typeface="Arial"/>
                <a:cs typeface="Arial"/>
                <a:sym typeface="Arial"/>
              </a:rPr>
              <a:t>irtual </a:t>
            </a:r>
            <a:r>
              <a:rPr lang="en-US" sz="2400" b="0" i="0" u="none" strike="noStrike" cap="none">
                <a:solidFill>
                  <a:srgbClr val="7030A0"/>
                </a:solidFill>
                <a:latin typeface="Arial"/>
                <a:ea typeface="Arial"/>
                <a:cs typeface="Arial"/>
                <a:sym typeface="Arial"/>
              </a:rPr>
              <a:t>M</a:t>
            </a:r>
            <a:r>
              <a:rPr lang="en-US" sz="2400" b="0" i="0" u="none" strike="noStrike" cap="none">
                <a:solidFill>
                  <a:schemeClr val="dk1"/>
                </a:solidFill>
                <a:latin typeface="Arial"/>
                <a:ea typeface="Arial"/>
                <a:cs typeface="Arial"/>
                <a:sym typeface="Arial"/>
              </a:rPr>
              <a:t>achine (</a:t>
            </a:r>
            <a:r>
              <a:rPr lang="en-US" sz="2400" b="0" i="0" u="none" strike="noStrike" cap="none">
                <a:solidFill>
                  <a:srgbClr val="7030A0"/>
                </a:solidFill>
                <a:latin typeface="Arial"/>
                <a:ea typeface="Arial"/>
                <a:cs typeface="Arial"/>
                <a:sym typeface="Arial"/>
              </a:rPr>
              <a:t>JVM</a:t>
            </a:r>
            <a:r>
              <a:rPr lang="en-US" sz="2400" b="0" i="0" u="none" strike="noStrike" cap="none">
                <a:solidFill>
                  <a:schemeClr val="dk1"/>
                </a:solidFill>
                <a:latin typeface="Arial"/>
                <a:ea typeface="Arial"/>
                <a:cs typeface="Arial"/>
                <a:sym typeface="Arial"/>
              </a:rPr>
              <a:t>) – Heart of Java technology.</a:t>
            </a:r>
            <a:endParaRPr/>
          </a:p>
          <a:p>
            <a:pPr marL="708025" marR="0" lvl="1" indent="-107950" algn="l" rtl="0">
              <a:lnSpc>
                <a:spcPct val="90000"/>
              </a:lnSpc>
              <a:spcBef>
                <a:spcPts val="300"/>
              </a:spcBef>
              <a:spcAft>
                <a:spcPts val="0"/>
              </a:spcAft>
              <a:buClr>
                <a:schemeClr val="accent1"/>
              </a:buClr>
              <a:buSzPts val="2400"/>
              <a:buFont typeface="Noto Sans Symbols"/>
              <a:buNone/>
            </a:pPr>
            <a:endParaRPr sz="2400" b="0" i="0" u="none" strike="noStrike" cap="none">
              <a:solidFill>
                <a:schemeClr val="dk1"/>
              </a:solidFill>
              <a:latin typeface="Arial"/>
              <a:ea typeface="Arial"/>
              <a:cs typeface="Arial"/>
              <a:sym typeface="Arial"/>
            </a:endParaRPr>
          </a:p>
          <a:p>
            <a:pPr marL="415925" marR="0" lvl="0" indent="-290512" algn="l" rtl="0">
              <a:lnSpc>
                <a:spcPct val="90000"/>
              </a:lnSpc>
              <a:spcBef>
                <a:spcPts val="400"/>
              </a:spcBef>
              <a:spcAft>
                <a:spcPts val="0"/>
              </a:spcAft>
              <a:buClr>
                <a:schemeClr val="accent1"/>
              </a:buClr>
              <a:buSzPts val="1700"/>
              <a:buFont typeface="Noto Sans Symbols"/>
              <a:buNone/>
            </a:pPr>
            <a:endParaRPr sz="2500" b="0" i="0" u="none" strike="noStrike" cap="none">
              <a:solidFill>
                <a:schemeClr val="dk1"/>
              </a:solidFill>
              <a:latin typeface="Arial"/>
              <a:ea typeface="Arial"/>
              <a:cs typeface="Arial"/>
              <a:sym typeface="Arial"/>
            </a:endParaRPr>
          </a:p>
          <a:p>
            <a:pPr marL="415925" marR="0" lvl="0" indent="-182562" algn="l" rtl="0">
              <a:lnSpc>
                <a:spcPct val="90000"/>
              </a:lnSpc>
              <a:spcBef>
                <a:spcPts val="400"/>
              </a:spcBef>
              <a:spcAft>
                <a:spcPts val="0"/>
              </a:spcAft>
              <a:buClr>
                <a:schemeClr val="accent1"/>
              </a:buClr>
              <a:buSzPts val="1700"/>
              <a:buFont typeface="Arial"/>
              <a:buNone/>
            </a:pPr>
            <a:endParaRPr sz="2500" b="1" i="0" u="none" strike="noStrike" cap="none">
              <a:solidFill>
                <a:schemeClr val="dk1"/>
              </a:solidFill>
              <a:latin typeface="Arial"/>
              <a:ea typeface="Arial"/>
              <a:cs typeface="Arial"/>
              <a:sym typeface="Arial"/>
            </a:endParaRPr>
          </a:p>
          <a:p>
            <a:pPr marL="415925" marR="0" lvl="0" indent="-290512" algn="l" rtl="0">
              <a:lnSpc>
                <a:spcPct val="90000"/>
              </a:lnSpc>
              <a:spcBef>
                <a:spcPts val="400"/>
              </a:spcBef>
              <a:spcAft>
                <a:spcPts val="0"/>
              </a:spcAft>
              <a:buClr>
                <a:schemeClr val="accent1"/>
              </a:buClr>
              <a:buSzPts val="1700"/>
              <a:buFont typeface="Noto Sans Symbols"/>
              <a:buNone/>
            </a:pPr>
            <a:endParaRPr sz="2500" b="1" i="0" u="none" strike="noStrike" cap="none">
              <a:solidFill>
                <a:schemeClr val="dk1"/>
              </a:solidFill>
              <a:latin typeface="Arial"/>
              <a:ea typeface="Arial"/>
              <a:cs typeface="Arial"/>
              <a:sym typeface="Arial"/>
            </a:endParaRPr>
          </a:p>
          <a:p>
            <a:pPr marL="415925" marR="0" lvl="0" indent="-290512" algn="l" rtl="0">
              <a:lnSpc>
                <a:spcPct val="90000"/>
              </a:lnSpc>
              <a:spcBef>
                <a:spcPts val="400"/>
              </a:spcBef>
              <a:spcAft>
                <a:spcPts val="0"/>
              </a:spcAft>
              <a:buClr>
                <a:schemeClr val="accent1"/>
              </a:buClr>
              <a:buSzPts val="1700"/>
              <a:buFont typeface="Noto Sans Symbols"/>
              <a:buNone/>
            </a:pPr>
            <a:endParaRPr sz="2500" b="0" i="0" u="none" strike="noStrike" cap="none">
              <a:solidFill>
                <a:schemeClr val="dk1"/>
              </a:solidFill>
              <a:latin typeface="Arial"/>
              <a:ea typeface="Arial"/>
              <a:cs typeface="Arial"/>
              <a:sym typeface="Arial"/>
            </a:endParaRPr>
          </a:p>
          <a:p>
            <a:pPr marL="415925" marR="0" lvl="0" indent="-182562" algn="l" rtl="0">
              <a:spcBef>
                <a:spcPts val="450"/>
              </a:spcBef>
              <a:spcAft>
                <a:spcPts val="0"/>
              </a:spcAft>
              <a:buClr>
                <a:schemeClr val="accent1"/>
              </a:buClr>
              <a:buSzPts val="1700"/>
              <a:buFont typeface="Noto Sans Symbols"/>
              <a:buNone/>
            </a:pPr>
            <a:endParaRPr sz="2500" b="0" i="0" u="none">
              <a:solidFill>
                <a:schemeClr val="dk1"/>
              </a:solidFill>
              <a:latin typeface="Arial"/>
              <a:ea typeface="Arial"/>
              <a:cs typeface="Arial"/>
              <a:sym typeface="Arial"/>
            </a:endParaRPr>
          </a:p>
        </p:txBody>
      </p:sp>
      <p:sp>
        <p:nvSpPr>
          <p:cNvPr id="256" name="Google Shape;256;p14"/>
          <p:cNvSpPr txBox="1"/>
          <p:nvPr/>
        </p:nvSpPr>
        <p:spPr>
          <a:xfrm>
            <a:off x="10112375" y="7113587"/>
            <a:ext cx="519112" cy="354012"/>
          </a:xfrm>
          <a:prstGeom prst="rect">
            <a:avLst/>
          </a:prstGeom>
          <a:noFill/>
          <a:ln>
            <a:noFill/>
          </a:ln>
        </p:spPr>
        <p:txBody>
          <a:bodyPr spcFirstLastPara="1" wrap="square" lIns="104275" tIns="52125" rIns="104275" bIns="52125" anchor="b" anchorCtr="0">
            <a:noAutofit/>
          </a:bodyPr>
          <a:lstStyle/>
          <a:p>
            <a:pPr marL="0" marR="0" lvl="0" indent="0" algn="r" rtl="0">
              <a:lnSpc>
                <a:spcPct val="100000"/>
              </a:lnSpc>
              <a:spcBef>
                <a:spcPts val="0"/>
              </a:spcBef>
              <a:spcAft>
                <a:spcPts val="0"/>
              </a:spcAft>
              <a:buClr>
                <a:schemeClr val="dk1"/>
              </a:buClr>
              <a:buSzPts val="1100"/>
              <a:buFont typeface="Calibri"/>
              <a:buNone/>
            </a:pPr>
            <a:fld id="{00000000-1234-1234-1234-123412341234}" type="slidenum">
              <a:rPr lang="en-US" sz="1100" b="0" i="0" u="none">
                <a:solidFill>
                  <a:schemeClr val="dk1"/>
                </a:solidFill>
                <a:latin typeface="Calibri"/>
                <a:ea typeface="Calibri"/>
                <a:cs typeface="Calibri"/>
                <a:sym typeface="Calibri"/>
              </a:rPr>
              <a:t>14</a:t>
            </a:fld>
            <a:endParaRPr/>
          </a:p>
        </p:txBody>
      </p:sp>
      <p:pic>
        <p:nvPicPr>
          <p:cNvPr id="257" name="Google Shape;257;p14" descr="Engine.png"/>
          <p:cNvPicPr preferRelativeResize="0"/>
          <p:nvPr/>
        </p:nvPicPr>
        <p:blipFill rotWithShape="1">
          <a:blip r:embed="rId3">
            <a:alphaModFix/>
          </a:blip>
          <a:srcRect/>
          <a:stretch/>
        </p:blipFill>
        <p:spPr>
          <a:xfrm>
            <a:off x="7307262" y="1857375"/>
            <a:ext cx="2495550" cy="2592387"/>
          </a:xfrm>
          <a:prstGeom prst="rect">
            <a:avLst/>
          </a:prstGeom>
          <a:noFill/>
          <a:ln>
            <a:noFill/>
          </a:ln>
        </p:spPr>
      </p:pic>
      <p:sp>
        <p:nvSpPr>
          <p:cNvPr id="258" name="Google Shape;258;p14"/>
          <p:cNvSpPr txBox="1"/>
          <p:nvPr/>
        </p:nvSpPr>
        <p:spPr>
          <a:xfrm>
            <a:off x="357187" y="1930400"/>
            <a:ext cx="7038975" cy="1679575"/>
          </a:xfrm>
          <a:prstGeom prst="rect">
            <a:avLst/>
          </a:prstGeom>
          <a:noFill/>
          <a:ln>
            <a:noFill/>
          </a:ln>
        </p:spPr>
        <p:txBody>
          <a:bodyPr spcFirstLastPara="1" wrap="square" lIns="104275" tIns="52125" rIns="104275" bIns="52125" anchor="t" anchorCtr="0">
            <a:noAutofit/>
          </a:bodyPr>
          <a:lstStyle/>
          <a:p>
            <a:pPr marL="342900" marR="0" lvl="0" indent="-342900" algn="l" rtl="0">
              <a:lnSpc>
                <a:spcPct val="100000"/>
              </a:lnSpc>
              <a:spcBef>
                <a:spcPts val="0"/>
              </a:spcBef>
              <a:spcAft>
                <a:spcPts val="0"/>
              </a:spcAft>
              <a:buClr>
                <a:srgbClr val="000000"/>
              </a:buClr>
              <a:buSzPts val="2700"/>
              <a:buFont typeface="Arial"/>
              <a:buNone/>
            </a:pPr>
            <a:r>
              <a:rPr lang="en-US" sz="2700" b="0" i="0" u="none">
                <a:solidFill>
                  <a:srgbClr val="000000"/>
                </a:solidFill>
                <a:latin typeface="Arial"/>
                <a:ea typeface="Arial"/>
                <a:cs typeface="Arial"/>
                <a:sym typeface="Arial"/>
              </a:rPr>
              <a:t>Java is generally referred to as a “</a:t>
            </a:r>
            <a:r>
              <a:rPr lang="en-US" sz="2700" b="1" i="0" u="none">
                <a:solidFill>
                  <a:srgbClr val="7030A0"/>
                </a:solidFill>
                <a:latin typeface="Arial"/>
                <a:ea typeface="Arial"/>
                <a:cs typeface="Arial"/>
                <a:sym typeface="Arial"/>
              </a:rPr>
              <a:t>Java Programming Language</a:t>
            </a:r>
            <a:r>
              <a:rPr lang="en-US" sz="2700" b="0" i="0" u="none">
                <a:solidFill>
                  <a:srgbClr val="000000"/>
                </a:solidFill>
                <a:latin typeface="Arial"/>
                <a:ea typeface="Arial"/>
                <a:cs typeface="Arial"/>
                <a:sym typeface="Arial"/>
              </a:rPr>
              <a:t>” for developing applications.</a:t>
            </a:r>
            <a:endParaRPr/>
          </a:p>
          <a:p>
            <a:pPr marL="0" marR="0" lvl="0" indent="0" algn="l" rtl="0">
              <a:lnSpc>
                <a:spcPct val="100000"/>
              </a:lnSpc>
              <a:spcBef>
                <a:spcPts val="0"/>
              </a:spcBef>
              <a:spcAft>
                <a:spcPts val="0"/>
              </a:spcAft>
              <a:buNone/>
            </a:pPr>
            <a:endParaRPr sz="2700" b="0" i="0" u="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5"/>
          <p:cNvSpPr txBox="1">
            <a:spLocks noGrp="1"/>
          </p:cNvSpPr>
          <p:nvPr>
            <p:ph type="body" idx="1"/>
          </p:nvPr>
        </p:nvSpPr>
        <p:spPr>
          <a:xfrm>
            <a:off x="630237" y="554037"/>
            <a:ext cx="9625012" cy="4987925"/>
          </a:xfrm>
          <a:prstGeom prst="rect">
            <a:avLst/>
          </a:prstGeom>
          <a:noFill/>
          <a:ln>
            <a:noFill/>
          </a:ln>
        </p:spPr>
        <p:txBody>
          <a:bodyPr spcFirstLastPara="1" wrap="square" lIns="104275" tIns="52125" rIns="104275" bIns="52125" anchor="t" anchorCtr="0">
            <a:noAutofit/>
          </a:bodyPr>
          <a:lstStyle/>
          <a:p>
            <a:pPr marL="415925" marR="0" lvl="0" indent="-290512" algn="l" rtl="0">
              <a:lnSpc>
                <a:spcPct val="100000"/>
              </a:lnSpc>
              <a:spcBef>
                <a:spcPts val="0"/>
              </a:spcBef>
              <a:spcAft>
                <a:spcPts val="0"/>
              </a:spcAft>
              <a:buClr>
                <a:schemeClr val="accent1"/>
              </a:buClr>
              <a:buSzPts val="2108"/>
              <a:buFont typeface="Noto Sans Symbols"/>
              <a:buNone/>
            </a:pPr>
            <a:r>
              <a:rPr lang="en-US" sz="3100" b="1" i="1" u="none">
                <a:solidFill>
                  <a:schemeClr val="dk1"/>
                </a:solidFill>
                <a:latin typeface="Lucida Sans"/>
                <a:ea typeface="Lucida Sans"/>
                <a:cs typeface="Lucida Sans"/>
                <a:sym typeface="Lucida Sans"/>
              </a:rPr>
              <a:t>Java Virtual Machines</a:t>
            </a:r>
            <a:r>
              <a:rPr lang="en-US" sz="3100" b="0" i="0" u="none">
                <a:solidFill>
                  <a:schemeClr val="dk1"/>
                </a:solidFill>
                <a:latin typeface="Lucida Sans"/>
                <a:ea typeface="Lucida Sans"/>
                <a:cs typeface="Lucida Sans"/>
                <a:sym typeface="Lucida Sans"/>
              </a:rPr>
              <a:t> is the heart of the java platform. It is a  abstract computer which,</a:t>
            </a:r>
            <a:endParaRPr/>
          </a:p>
          <a:p>
            <a:pPr marL="415925" marR="0" lvl="0" indent="-290512" algn="l" rtl="0">
              <a:lnSpc>
                <a:spcPct val="100000"/>
              </a:lnSpc>
              <a:spcBef>
                <a:spcPts val="400"/>
              </a:spcBef>
              <a:spcAft>
                <a:spcPts val="0"/>
              </a:spcAft>
              <a:buClr>
                <a:schemeClr val="accent1"/>
              </a:buClr>
              <a:buSzPts val="2108"/>
              <a:buFont typeface="Noto Sans Symbols"/>
              <a:buNone/>
            </a:pPr>
            <a:endParaRPr sz="3100" b="0" i="0" u="none">
              <a:solidFill>
                <a:schemeClr val="dk1"/>
              </a:solidFill>
              <a:latin typeface="Lucida Sans"/>
              <a:ea typeface="Lucida Sans"/>
              <a:cs typeface="Lucida Sans"/>
              <a:sym typeface="Lucida Sans"/>
            </a:endParaRPr>
          </a:p>
          <a:p>
            <a:pPr marL="415925" marR="0" lvl="0" indent="-290512" algn="l" rtl="0">
              <a:lnSpc>
                <a:spcPct val="100000"/>
              </a:lnSpc>
              <a:spcBef>
                <a:spcPts val="400"/>
              </a:spcBef>
              <a:spcAft>
                <a:spcPts val="0"/>
              </a:spcAft>
              <a:buClr>
                <a:schemeClr val="accent1"/>
              </a:buClr>
              <a:buSzPts val="2108"/>
              <a:buFont typeface="Noto Sans Symbols"/>
              <a:buChar char="✔"/>
            </a:pPr>
            <a:r>
              <a:rPr lang="en-US" sz="3100" b="0" i="0" u="none">
                <a:solidFill>
                  <a:schemeClr val="dk1"/>
                </a:solidFill>
                <a:latin typeface="Lucida Sans"/>
                <a:ea typeface="Lucida Sans"/>
                <a:cs typeface="Lucida Sans"/>
                <a:sym typeface="Lucida Sans"/>
              </a:rPr>
              <a:t>Loads class files using class loader</a:t>
            </a:r>
            <a:endParaRPr/>
          </a:p>
          <a:p>
            <a:pPr marL="415925" marR="0" lvl="0" indent="-290512" algn="l" rtl="0">
              <a:lnSpc>
                <a:spcPct val="100000"/>
              </a:lnSpc>
              <a:spcBef>
                <a:spcPts val="400"/>
              </a:spcBef>
              <a:spcAft>
                <a:spcPts val="0"/>
              </a:spcAft>
              <a:buClr>
                <a:schemeClr val="accent1"/>
              </a:buClr>
              <a:buSzPts val="2108"/>
              <a:buFont typeface="Noto Sans Symbols"/>
              <a:buChar char="✔"/>
            </a:pPr>
            <a:r>
              <a:rPr lang="en-US" sz="3100" b="0" i="0" u="none">
                <a:solidFill>
                  <a:schemeClr val="dk1"/>
                </a:solidFill>
                <a:latin typeface="Lucida Sans"/>
                <a:ea typeface="Lucida Sans"/>
                <a:cs typeface="Lucida Sans"/>
                <a:sym typeface="Lucida Sans"/>
              </a:rPr>
              <a:t> Executes the class file using the execution engine.</a:t>
            </a:r>
            <a:endParaRPr/>
          </a:p>
          <a:p>
            <a:pPr marL="415925" marR="0" lvl="0" indent="-156654" algn="l" rtl="0">
              <a:lnSpc>
                <a:spcPct val="100000"/>
              </a:lnSpc>
              <a:spcBef>
                <a:spcPts val="400"/>
              </a:spcBef>
              <a:spcAft>
                <a:spcPts val="0"/>
              </a:spcAft>
              <a:buClr>
                <a:schemeClr val="accent1"/>
              </a:buClr>
              <a:buSzPts val="2108"/>
              <a:buFont typeface="Noto Sans Symbols"/>
              <a:buNone/>
            </a:pPr>
            <a:endParaRPr sz="3100" b="0" i="0" u="none">
              <a:solidFill>
                <a:schemeClr val="dk1"/>
              </a:solidFill>
              <a:latin typeface="Lucida Sans"/>
              <a:ea typeface="Lucida Sans"/>
              <a:cs typeface="Lucida Sans"/>
              <a:sym typeface="Lucida Sans"/>
            </a:endParaRPr>
          </a:p>
          <a:p>
            <a:pPr marL="415925" marR="0" lvl="0" indent="-156654" algn="l" rtl="0">
              <a:lnSpc>
                <a:spcPct val="100000"/>
              </a:lnSpc>
              <a:spcBef>
                <a:spcPts val="400"/>
              </a:spcBef>
              <a:spcAft>
                <a:spcPts val="0"/>
              </a:spcAft>
              <a:buClr>
                <a:schemeClr val="accent1"/>
              </a:buClr>
              <a:buSzPts val="2108"/>
              <a:buFont typeface="Noto Sans Symbols"/>
              <a:buNone/>
            </a:pPr>
            <a:endParaRPr sz="3100" b="0" i="0" u="none">
              <a:solidFill>
                <a:schemeClr val="dk1"/>
              </a:solidFill>
              <a:latin typeface="Lucida Sans"/>
              <a:ea typeface="Lucida Sans"/>
              <a:cs typeface="Lucida Sans"/>
              <a:sym typeface="Lucida Sans"/>
            </a:endParaRPr>
          </a:p>
          <a:p>
            <a:pPr marL="415925" marR="0" lvl="0" indent="-156654" algn="l" rtl="0">
              <a:lnSpc>
                <a:spcPct val="100000"/>
              </a:lnSpc>
              <a:spcBef>
                <a:spcPts val="400"/>
              </a:spcBef>
              <a:spcAft>
                <a:spcPts val="0"/>
              </a:spcAft>
              <a:buClr>
                <a:schemeClr val="accent1"/>
              </a:buClr>
              <a:buSzPts val="2108"/>
              <a:buFont typeface="Arial"/>
              <a:buNone/>
            </a:pPr>
            <a:endParaRPr sz="3100" b="0" i="0" u="none">
              <a:solidFill>
                <a:schemeClr val="dk1"/>
              </a:solidFill>
              <a:latin typeface="Lucida Sans"/>
              <a:ea typeface="Lucida Sans"/>
              <a:cs typeface="Lucida Sans"/>
              <a:sym typeface="Lucida Sans"/>
            </a:endParaRPr>
          </a:p>
          <a:p>
            <a:pPr marL="415925" marR="0" lvl="0" indent="-156655" algn="l" rtl="0">
              <a:spcBef>
                <a:spcPts val="450"/>
              </a:spcBef>
              <a:spcAft>
                <a:spcPts val="0"/>
              </a:spcAft>
              <a:buClr>
                <a:schemeClr val="accent1"/>
              </a:buClr>
              <a:buSzPts val="2108"/>
              <a:buFont typeface="Noto Sans Symbols"/>
              <a:buNone/>
            </a:pPr>
            <a:endParaRPr sz="3100" b="0" i="0" u="none">
              <a:solidFill>
                <a:schemeClr val="dk1"/>
              </a:solidFill>
              <a:latin typeface="Lucida Sans"/>
              <a:ea typeface="Lucida Sans"/>
              <a:cs typeface="Lucida Sans"/>
              <a:sym typeface="Lucida Sans"/>
            </a:endParaRPr>
          </a:p>
        </p:txBody>
      </p:sp>
      <p:sp>
        <p:nvSpPr>
          <p:cNvPr id="265" name="Google Shape;265;p15"/>
          <p:cNvSpPr txBox="1"/>
          <p:nvPr/>
        </p:nvSpPr>
        <p:spPr>
          <a:xfrm>
            <a:off x="377825" y="-109537"/>
            <a:ext cx="8732837" cy="1212850"/>
          </a:xfrm>
          <a:prstGeom prst="rect">
            <a:avLst/>
          </a:prstGeom>
          <a:noFill/>
          <a:ln>
            <a:noFill/>
          </a:ln>
        </p:spPr>
        <p:txBody>
          <a:bodyPr spcFirstLastPara="1" wrap="square" lIns="104275" tIns="52125" rIns="104275" bIns="52125" anchor="t" anchorCtr="0">
            <a:spAutoFit/>
          </a:bodyPr>
          <a:lstStyle/>
          <a:p>
            <a:pPr marL="0" marR="0" lvl="0" indent="0" algn="l" rtl="0">
              <a:lnSpc>
                <a:spcPct val="100000"/>
              </a:lnSpc>
              <a:spcBef>
                <a:spcPts val="0"/>
              </a:spcBef>
              <a:spcAft>
                <a:spcPts val="0"/>
              </a:spcAft>
              <a:buClr>
                <a:srgbClr val="000000"/>
              </a:buClr>
              <a:buSzPts val="3600"/>
              <a:buFont typeface="Verdana"/>
              <a:buNone/>
            </a:pPr>
            <a:r>
              <a:rPr lang="en-US" sz="3600" b="0" i="0" u="none">
                <a:solidFill>
                  <a:srgbClr val="000000"/>
                </a:solidFill>
                <a:latin typeface="Verdana"/>
                <a:ea typeface="Verdana"/>
                <a:cs typeface="Verdana"/>
                <a:sym typeface="Verdana"/>
              </a:rPr>
              <a:t> </a:t>
            </a:r>
            <a:r>
              <a:rPr lang="en-US" sz="3600" b="0" i="0" u="none">
                <a:solidFill>
                  <a:srgbClr val="EB641B"/>
                </a:solidFill>
                <a:latin typeface="Verdana"/>
                <a:ea typeface="Verdana"/>
                <a:cs typeface="Verdana"/>
                <a:sym typeface="Verdana"/>
              </a:rPr>
              <a:t>What is  Java Virtual Machine </a:t>
            </a:r>
            <a:r>
              <a:rPr lang="en-US" sz="3600" b="0" i="0" u="none">
                <a:solidFill>
                  <a:srgbClr val="FFFFFF"/>
                </a:solidFill>
                <a:latin typeface="Verdana"/>
                <a:ea typeface="Verdana"/>
                <a:cs typeface="Verdana"/>
                <a:sym typeface="Verdana"/>
              </a:rPr>
              <a:t>?</a:t>
            </a:r>
            <a:endParaRPr/>
          </a:p>
          <a:p>
            <a:pPr marL="0" marR="0" lvl="0" indent="0" algn="l" rtl="0">
              <a:lnSpc>
                <a:spcPct val="100000"/>
              </a:lnSpc>
              <a:spcBef>
                <a:spcPts val="0"/>
              </a:spcBef>
              <a:spcAft>
                <a:spcPts val="0"/>
              </a:spcAft>
              <a:buClr>
                <a:srgbClr val="FFFFFF"/>
              </a:buClr>
              <a:buSzPts val="3600"/>
              <a:buFont typeface="Verdana"/>
              <a:buNone/>
            </a:pPr>
            <a:r>
              <a:rPr lang="en-US" sz="3600" b="0" i="0" u="none">
                <a:solidFill>
                  <a:srgbClr val="FFFFFF"/>
                </a:solidFill>
                <a:latin typeface="Verdana"/>
                <a:ea typeface="Verdana"/>
                <a:cs typeface="Verdana"/>
                <a:sym typeface="Verdana"/>
              </a:rPr>
              <a:t> </a:t>
            </a:r>
            <a:endParaRPr/>
          </a:p>
        </p:txBody>
      </p:sp>
      <p:pic>
        <p:nvPicPr>
          <p:cNvPr id="266" name="Google Shape;266;p15" descr="JVM.gif"/>
          <p:cNvPicPr preferRelativeResize="0"/>
          <p:nvPr/>
        </p:nvPicPr>
        <p:blipFill rotWithShape="1">
          <a:blip r:embed="rId3">
            <a:alphaModFix/>
          </a:blip>
          <a:srcRect/>
          <a:stretch/>
        </p:blipFill>
        <p:spPr>
          <a:xfrm>
            <a:off x="2495550" y="4545012"/>
            <a:ext cx="5524500" cy="2255837"/>
          </a:xfrm>
          <a:prstGeom prst="rect">
            <a:avLst/>
          </a:prstGeom>
          <a:noFill/>
          <a:ln>
            <a:noFill/>
          </a:ln>
        </p:spPr>
      </p:pic>
      <p:sp>
        <p:nvSpPr>
          <p:cNvPr id="267" name="Google Shape;267;p15"/>
          <p:cNvSpPr/>
          <p:nvPr/>
        </p:nvSpPr>
        <p:spPr>
          <a:xfrm>
            <a:off x="0" y="4449762"/>
            <a:ext cx="2495550" cy="1092200"/>
          </a:xfrm>
          <a:prstGeom prst="bracePair">
            <a:avLst/>
          </a:prstGeom>
          <a:noFill/>
          <a:ln w="9525" cap="flat" cmpd="sng">
            <a:solidFill>
              <a:srgbClr val="4A7EBB"/>
            </a:solidFill>
            <a:prstDash val="solid"/>
            <a:miter lim="800000"/>
            <a:headEnd type="none" w="sm" len="sm"/>
            <a:tailEnd type="none" w="sm" len="sm"/>
          </a:ln>
        </p:spPr>
        <p:txBody>
          <a:bodyPr spcFirstLastPara="1" wrap="square" lIns="104275" tIns="52125" rIns="104275" bIns="52125" anchor="ctr" anchorCtr="0">
            <a:noAutofit/>
          </a:bodyPr>
          <a:lstStyle/>
          <a:p>
            <a:pPr marL="0" marR="0" lvl="0" indent="0" algn="ctr" rtl="0">
              <a:lnSpc>
                <a:spcPct val="100000"/>
              </a:lnSpc>
              <a:spcBef>
                <a:spcPts val="0"/>
              </a:spcBef>
              <a:spcAft>
                <a:spcPts val="0"/>
              </a:spcAft>
              <a:buClr>
                <a:srgbClr val="7030A0"/>
              </a:buClr>
              <a:buSzPts val="1600"/>
              <a:buFont typeface="Calibri"/>
              <a:buNone/>
            </a:pPr>
            <a:r>
              <a:rPr lang="en-US" sz="1600" b="0" i="0" u="none">
                <a:solidFill>
                  <a:srgbClr val="7030A0"/>
                </a:solidFill>
                <a:latin typeface="Calibri"/>
                <a:ea typeface="Calibri"/>
                <a:cs typeface="Calibri"/>
                <a:sym typeface="Calibri"/>
              </a:rPr>
              <a:t>HelloWorld.java</a:t>
            </a:r>
            <a:endParaRPr/>
          </a:p>
        </p:txBody>
      </p:sp>
      <p:sp>
        <p:nvSpPr>
          <p:cNvPr id="268" name="Google Shape;268;p15"/>
          <p:cNvSpPr/>
          <p:nvPr/>
        </p:nvSpPr>
        <p:spPr>
          <a:xfrm>
            <a:off x="8108950" y="4449762"/>
            <a:ext cx="2495550" cy="1092200"/>
          </a:xfrm>
          <a:prstGeom prst="bracePair">
            <a:avLst/>
          </a:prstGeom>
          <a:noFill/>
          <a:ln w="9525" cap="flat" cmpd="sng">
            <a:solidFill>
              <a:srgbClr val="4A7EBB"/>
            </a:solidFill>
            <a:prstDash val="solid"/>
            <a:miter lim="800000"/>
            <a:headEnd type="none" w="sm" len="sm"/>
            <a:tailEnd type="none" w="sm" len="sm"/>
          </a:ln>
        </p:spPr>
        <p:txBody>
          <a:bodyPr spcFirstLastPara="1" wrap="square" lIns="104275" tIns="52125" rIns="104275" bIns="52125" anchor="ctr" anchorCtr="0">
            <a:noAutofit/>
          </a:bodyPr>
          <a:lstStyle/>
          <a:p>
            <a:pPr marL="0" marR="0" lvl="0" indent="0" algn="ctr" rtl="0">
              <a:lnSpc>
                <a:spcPct val="100000"/>
              </a:lnSpc>
              <a:spcBef>
                <a:spcPts val="0"/>
              </a:spcBef>
              <a:spcAft>
                <a:spcPts val="0"/>
              </a:spcAft>
              <a:buClr>
                <a:srgbClr val="7030A0"/>
              </a:buClr>
              <a:buSzPts val="1600"/>
              <a:buFont typeface="Calibri"/>
              <a:buNone/>
            </a:pPr>
            <a:r>
              <a:rPr lang="en-US" sz="1600" b="0" i="0" u="none">
                <a:solidFill>
                  <a:srgbClr val="7030A0"/>
                </a:solidFill>
                <a:latin typeface="Calibri"/>
                <a:ea typeface="Calibri"/>
                <a:cs typeface="Calibri"/>
                <a:sym typeface="Calibri"/>
              </a:rPr>
              <a:t>System.out.println()</a:t>
            </a:r>
            <a:endParaRPr/>
          </a:p>
          <a:p>
            <a:pPr marL="0" marR="0" lvl="0" indent="0" algn="ctr" rtl="0">
              <a:lnSpc>
                <a:spcPct val="100000"/>
              </a:lnSpc>
              <a:spcBef>
                <a:spcPts val="0"/>
              </a:spcBef>
              <a:spcAft>
                <a:spcPts val="0"/>
              </a:spcAft>
              <a:buClr>
                <a:srgbClr val="7030A0"/>
              </a:buClr>
              <a:buSzPts val="1600"/>
              <a:buFont typeface="Calibri"/>
              <a:buNone/>
            </a:pPr>
            <a:r>
              <a:rPr lang="en-US" sz="1600" b="0" i="0" u="none">
                <a:solidFill>
                  <a:srgbClr val="7030A0"/>
                </a:solidFill>
                <a:latin typeface="Calibri"/>
                <a:ea typeface="Calibri"/>
                <a:cs typeface="Calibri"/>
                <a:sym typeface="Calibri"/>
              </a:rPr>
              <a:t>String()</a:t>
            </a:r>
            <a:endParaRPr/>
          </a:p>
          <a:p>
            <a:pPr marL="0" marR="0" lvl="0" indent="0" algn="ctr" rtl="0">
              <a:lnSpc>
                <a:spcPct val="100000"/>
              </a:lnSpc>
              <a:spcBef>
                <a:spcPts val="0"/>
              </a:spcBef>
              <a:spcAft>
                <a:spcPts val="0"/>
              </a:spcAft>
              <a:buClr>
                <a:srgbClr val="7030A0"/>
              </a:buClr>
              <a:buSzPts val="1600"/>
              <a:buFont typeface="Calibri"/>
              <a:buNone/>
            </a:pPr>
            <a:r>
              <a:rPr lang="en-US" sz="1600" b="0" i="0" u="none">
                <a:solidFill>
                  <a:srgbClr val="7030A0"/>
                </a:solidFill>
                <a:latin typeface="Calibri"/>
                <a:ea typeface="Calibri"/>
                <a:cs typeface="Calibri"/>
                <a:sym typeface="Calibri"/>
              </a:rPr>
              <a:t>Integer()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500"/>
                                        <p:tgtEl>
                                          <p:spTgt spid="26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7"/>
                                        </p:tgtEl>
                                        <p:attrNameLst>
                                          <p:attrName>style.visibility</p:attrName>
                                        </p:attrNameLst>
                                      </p:cBhvr>
                                      <p:to>
                                        <p:strVal val="visible"/>
                                      </p:to>
                                    </p:set>
                                    <p:animEffect transition="in" filter="fade">
                                      <p:cBhvr>
                                        <p:cTn id="11" dur="500"/>
                                        <p:tgtEl>
                                          <p:spTgt spid="26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8"/>
                                        </p:tgtEl>
                                        <p:attrNameLst>
                                          <p:attrName>style.visibility</p:attrName>
                                        </p:attrNameLst>
                                      </p:cBhvr>
                                      <p:to>
                                        <p:strVal val="visible"/>
                                      </p:to>
                                    </p:set>
                                    <p:animEffect transition="in" filter="fade">
                                      <p:cBhvr>
                                        <p:cTn id="15" dur="5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6"/>
          <p:cNvSpPr txBox="1">
            <a:spLocks noGrp="1"/>
          </p:cNvSpPr>
          <p:nvPr>
            <p:ph type="body" idx="1"/>
          </p:nvPr>
        </p:nvSpPr>
        <p:spPr>
          <a:xfrm>
            <a:off x="357187" y="1679575"/>
            <a:ext cx="10158412" cy="755650"/>
          </a:xfrm>
          <a:prstGeom prst="rect">
            <a:avLst/>
          </a:prstGeom>
          <a:noFill/>
          <a:ln>
            <a:noFill/>
          </a:ln>
        </p:spPr>
        <p:txBody>
          <a:bodyPr spcFirstLastPara="1" wrap="square" lIns="104275" tIns="52125" rIns="104275" bIns="52125" anchor="t" anchorCtr="0">
            <a:normAutofit/>
          </a:bodyPr>
          <a:lstStyle/>
          <a:p>
            <a:pPr marL="415925" marR="0" lvl="0" indent="-290512" algn="l" rtl="0">
              <a:lnSpc>
                <a:spcPct val="80000"/>
              </a:lnSpc>
              <a:spcBef>
                <a:spcPts val="0"/>
              </a:spcBef>
              <a:spcAft>
                <a:spcPts val="0"/>
              </a:spcAft>
              <a:buClr>
                <a:schemeClr val="accent1"/>
              </a:buClr>
              <a:buSzPts val="1292"/>
              <a:buFont typeface="Noto Sans Symbols"/>
              <a:buNone/>
            </a:pPr>
            <a:r>
              <a:rPr lang="en-US" sz="1900" b="0" i="0" u="none">
                <a:solidFill>
                  <a:srgbClr val="7030A0"/>
                </a:solidFill>
                <a:latin typeface="Arial"/>
                <a:ea typeface="Arial"/>
                <a:cs typeface="Arial"/>
                <a:sym typeface="Arial"/>
              </a:rPr>
              <a:t>Java Platform = </a:t>
            </a:r>
            <a:r>
              <a:rPr lang="en-US" sz="1900" b="0" i="0" u="none">
                <a:solidFill>
                  <a:srgbClr val="5E2D37"/>
                </a:solidFill>
                <a:latin typeface="Arial"/>
                <a:ea typeface="Arial"/>
                <a:cs typeface="Arial"/>
                <a:sym typeface="Arial"/>
              </a:rPr>
              <a:t>Java virtual Machine </a:t>
            </a:r>
            <a:r>
              <a:rPr lang="en-US" sz="1900" b="0" i="0" u="none">
                <a:solidFill>
                  <a:srgbClr val="7030A0"/>
                </a:solidFill>
                <a:latin typeface="Arial"/>
                <a:ea typeface="Arial"/>
                <a:cs typeface="Arial"/>
                <a:sym typeface="Arial"/>
              </a:rPr>
              <a:t>+ </a:t>
            </a:r>
            <a:r>
              <a:rPr lang="en-US" sz="1900" b="0" i="0" u="none">
                <a:solidFill>
                  <a:srgbClr val="00B050"/>
                </a:solidFill>
                <a:latin typeface="Arial"/>
                <a:ea typeface="Arial"/>
                <a:cs typeface="Arial"/>
                <a:sym typeface="Arial"/>
              </a:rPr>
              <a:t>Java API.</a:t>
            </a:r>
            <a:endParaRPr/>
          </a:p>
          <a:p>
            <a:pPr marL="415925" marR="0" lvl="0" indent="-290512" algn="l" rtl="0">
              <a:lnSpc>
                <a:spcPct val="80000"/>
              </a:lnSpc>
              <a:spcBef>
                <a:spcPts val="1300"/>
              </a:spcBef>
              <a:spcAft>
                <a:spcPts val="0"/>
              </a:spcAft>
              <a:buClr>
                <a:schemeClr val="accent1"/>
              </a:buClr>
              <a:buSzPts val="1292"/>
              <a:buFont typeface="Noto Sans Symbols"/>
              <a:buNone/>
            </a:pPr>
            <a:r>
              <a:rPr lang="en-US" sz="1900" b="1" i="0" u="none">
                <a:solidFill>
                  <a:schemeClr val="dk1"/>
                </a:solidFill>
                <a:latin typeface="Arial"/>
                <a:ea typeface="Arial"/>
                <a:cs typeface="Arial"/>
                <a:sym typeface="Arial"/>
              </a:rPr>
              <a:t>Example: </a:t>
            </a:r>
            <a:r>
              <a:rPr lang="en-US" sz="1900" b="0" i="0" u="none">
                <a:solidFill>
                  <a:schemeClr val="dk1"/>
                </a:solidFill>
                <a:latin typeface="Arial"/>
                <a:ea typeface="Arial"/>
                <a:cs typeface="Arial"/>
                <a:sym typeface="Arial"/>
              </a:rPr>
              <a:t>Linux Platform = JVM for Linux + Java API for Linux.</a:t>
            </a:r>
            <a:endParaRPr/>
          </a:p>
          <a:p>
            <a:pPr marL="415925" marR="0" lvl="0" indent="-290512" algn="l" rtl="0">
              <a:lnSpc>
                <a:spcPct val="80000"/>
              </a:lnSpc>
              <a:spcBef>
                <a:spcPts val="400"/>
              </a:spcBef>
              <a:spcAft>
                <a:spcPts val="0"/>
              </a:spcAft>
              <a:buClr>
                <a:schemeClr val="accent1"/>
              </a:buClr>
              <a:buSzPts val="1292"/>
              <a:buFont typeface="Noto Sans Symbols"/>
              <a:buNone/>
            </a:pPr>
            <a:endParaRPr sz="1900" b="0" i="0" u="none">
              <a:solidFill>
                <a:schemeClr val="dk1"/>
              </a:solidFill>
              <a:latin typeface="Arial"/>
              <a:ea typeface="Arial"/>
              <a:cs typeface="Arial"/>
              <a:sym typeface="Arial"/>
            </a:endParaRPr>
          </a:p>
          <a:p>
            <a:pPr marL="415925" marR="0" lvl="0" indent="-208470" algn="l" rtl="0">
              <a:lnSpc>
                <a:spcPct val="80000"/>
              </a:lnSpc>
              <a:spcBef>
                <a:spcPts val="400"/>
              </a:spcBef>
              <a:spcAft>
                <a:spcPts val="0"/>
              </a:spcAft>
              <a:buClr>
                <a:schemeClr val="accent1"/>
              </a:buClr>
              <a:buSzPts val="1292"/>
              <a:buFont typeface="Noto Sans Symbols"/>
              <a:buNone/>
            </a:pPr>
            <a:endParaRPr sz="1900" b="0" i="0" u="none">
              <a:solidFill>
                <a:schemeClr val="dk1"/>
              </a:solidFill>
              <a:latin typeface="Arial"/>
              <a:ea typeface="Arial"/>
              <a:cs typeface="Arial"/>
              <a:sym typeface="Arial"/>
            </a:endParaRPr>
          </a:p>
          <a:p>
            <a:pPr marL="415925" marR="0" lvl="0" indent="-208470" algn="l" rtl="0">
              <a:lnSpc>
                <a:spcPct val="80000"/>
              </a:lnSpc>
              <a:spcBef>
                <a:spcPts val="400"/>
              </a:spcBef>
              <a:spcAft>
                <a:spcPts val="0"/>
              </a:spcAft>
              <a:buClr>
                <a:schemeClr val="accent1"/>
              </a:buClr>
              <a:buSzPts val="1292"/>
              <a:buFont typeface="Arial"/>
              <a:buNone/>
            </a:pPr>
            <a:endParaRPr sz="1900" b="0" i="0" u="none">
              <a:solidFill>
                <a:schemeClr val="dk1"/>
              </a:solidFill>
              <a:latin typeface="Arial"/>
              <a:ea typeface="Arial"/>
              <a:cs typeface="Arial"/>
              <a:sym typeface="Arial"/>
            </a:endParaRPr>
          </a:p>
          <a:p>
            <a:pPr marL="415925" marR="0" lvl="0" indent="-208471" algn="l" rtl="0">
              <a:spcBef>
                <a:spcPts val="450"/>
              </a:spcBef>
              <a:spcAft>
                <a:spcPts val="0"/>
              </a:spcAft>
              <a:buClr>
                <a:schemeClr val="accent1"/>
              </a:buClr>
              <a:buSzPts val="1292"/>
              <a:buFont typeface="Noto Sans Symbols"/>
              <a:buNone/>
            </a:pPr>
            <a:endParaRPr sz="1900" b="0" i="0" u="none">
              <a:solidFill>
                <a:schemeClr val="dk1"/>
              </a:solidFill>
              <a:latin typeface="Arial"/>
              <a:ea typeface="Arial"/>
              <a:cs typeface="Arial"/>
              <a:sym typeface="Arial"/>
            </a:endParaRPr>
          </a:p>
        </p:txBody>
      </p:sp>
      <p:sp>
        <p:nvSpPr>
          <p:cNvPr id="275" name="Google Shape;275;p16"/>
          <p:cNvSpPr txBox="1"/>
          <p:nvPr/>
        </p:nvSpPr>
        <p:spPr>
          <a:xfrm>
            <a:off x="10112375" y="7113587"/>
            <a:ext cx="519112" cy="354012"/>
          </a:xfrm>
          <a:prstGeom prst="rect">
            <a:avLst/>
          </a:prstGeom>
          <a:noFill/>
          <a:ln>
            <a:noFill/>
          </a:ln>
        </p:spPr>
        <p:txBody>
          <a:bodyPr spcFirstLastPara="1" wrap="square" lIns="104275" tIns="52125" rIns="104275" bIns="52125" anchor="b" anchorCtr="0">
            <a:noAutofit/>
          </a:bodyPr>
          <a:lstStyle/>
          <a:p>
            <a:pPr marL="0" marR="0" lvl="0" indent="0" algn="r" rtl="0">
              <a:lnSpc>
                <a:spcPct val="100000"/>
              </a:lnSpc>
              <a:spcBef>
                <a:spcPts val="0"/>
              </a:spcBef>
              <a:spcAft>
                <a:spcPts val="0"/>
              </a:spcAft>
              <a:buClr>
                <a:schemeClr val="dk1"/>
              </a:buClr>
              <a:buSzPts val="1100"/>
              <a:buFont typeface="Calibri"/>
              <a:buNone/>
            </a:pPr>
            <a:fld id="{00000000-1234-1234-1234-123412341234}" type="slidenum">
              <a:rPr lang="en-US" sz="1100" b="0" i="0" u="none">
                <a:solidFill>
                  <a:schemeClr val="dk1"/>
                </a:solidFill>
                <a:latin typeface="Calibri"/>
                <a:ea typeface="Calibri"/>
                <a:cs typeface="Calibri"/>
                <a:sym typeface="Calibri"/>
              </a:rPr>
              <a:t>16</a:t>
            </a:fld>
            <a:endParaRPr/>
          </a:p>
        </p:txBody>
      </p:sp>
      <p:sp>
        <p:nvSpPr>
          <p:cNvPr id="276" name="Google Shape;276;p16"/>
          <p:cNvSpPr txBox="1"/>
          <p:nvPr/>
        </p:nvSpPr>
        <p:spPr>
          <a:xfrm>
            <a:off x="1782762" y="188912"/>
            <a:ext cx="8375650" cy="1366837"/>
          </a:xfrm>
          <a:prstGeom prst="rect">
            <a:avLst/>
          </a:prstGeom>
          <a:noFill/>
          <a:ln>
            <a:noFill/>
          </a:ln>
        </p:spPr>
        <p:txBody>
          <a:bodyPr spcFirstLastPara="1" wrap="square" lIns="104275" tIns="52125" rIns="104275" bIns="52125" anchor="t" anchorCtr="0">
            <a:spAutoFit/>
          </a:bodyPr>
          <a:lstStyle/>
          <a:p>
            <a:pPr marL="0" marR="0" lvl="0" indent="0" algn="l" rtl="0">
              <a:lnSpc>
                <a:spcPct val="100000"/>
              </a:lnSpc>
              <a:spcBef>
                <a:spcPts val="0"/>
              </a:spcBef>
              <a:spcAft>
                <a:spcPts val="0"/>
              </a:spcAft>
              <a:buClr>
                <a:schemeClr val="dk2"/>
              </a:buClr>
              <a:buSzPts val="4100"/>
              <a:buFont typeface="Verdana"/>
              <a:buNone/>
            </a:pPr>
            <a:r>
              <a:rPr lang="en-US" sz="4100" b="1" i="0" u="none">
                <a:solidFill>
                  <a:schemeClr val="dk2"/>
                </a:solidFill>
                <a:latin typeface="Verdana"/>
                <a:ea typeface="Verdana"/>
                <a:cs typeface="Verdana"/>
                <a:sym typeface="Verdana"/>
              </a:rPr>
              <a:t>How is Java portable?</a:t>
            </a:r>
            <a:endParaRPr/>
          </a:p>
          <a:p>
            <a:pPr marL="0" marR="0" lvl="0" indent="0" algn="l" rtl="0">
              <a:lnSpc>
                <a:spcPct val="100000"/>
              </a:lnSpc>
              <a:spcBef>
                <a:spcPts val="0"/>
              </a:spcBef>
              <a:spcAft>
                <a:spcPts val="0"/>
              </a:spcAft>
              <a:buClr>
                <a:srgbClr val="FFFFFF"/>
              </a:buClr>
              <a:buSzPts val="4100"/>
              <a:buFont typeface="Verdana"/>
              <a:buNone/>
            </a:pPr>
            <a:r>
              <a:rPr lang="en-US" sz="4100" b="0" i="0" u="none">
                <a:solidFill>
                  <a:srgbClr val="FFFFFF"/>
                </a:solidFill>
                <a:latin typeface="Verdana"/>
                <a:ea typeface="Verdana"/>
                <a:cs typeface="Verdana"/>
                <a:sym typeface="Verdana"/>
              </a:rPr>
              <a:t> </a:t>
            </a:r>
            <a:endParaRPr/>
          </a:p>
        </p:txBody>
      </p:sp>
      <p:grpSp>
        <p:nvGrpSpPr>
          <p:cNvPr id="277" name="Google Shape;277;p16"/>
          <p:cNvGrpSpPr/>
          <p:nvPr/>
        </p:nvGrpSpPr>
        <p:grpSpPr>
          <a:xfrm>
            <a:off x="890587" y="2519362"/>
            <a:ext cx="9090025" cy="3106737"/>
            <a:chOff x="457200" y="2971800"/>
            <a:chExt cx="7620000" cy="3429000"/>
          </a:xfrm>
        </p:grpSpPr>
        <p:sp>
          <p:nvSpPr>
            <p:cNvPr id="278" name="Google Shape;278;p16"/>
            <p:cNvSpPr txBox="1"/>
            <p:nvPr/>
          </p:nvSpPr>
          <p:spPr>
            <a:xfrm>
              <a:off x="5791200" y="3733800"/>
              <a:ext cx="2286000" cy="2590800"/>
            </a:xfrm>
            <a:prstGeom prst="rect">
              <a:avLst/>
            </a:prstGeom>
            <a:solidFill>
              <a:srgbClr val="92D05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Unix</a:t>
              </a:r>
              <a:endParaRPr/>
            </a:p>
          </p:txBody>
        </p:sp>
        <p:sp>
          <p:nvSpPr>
            <p:cNvPr id="279" name="Google Shape;279;p16"/>
            <p:cNvSpPr txBox="1"/>
            <p:nvPr/>
          </p:nvSpPr>
          <p:spPr>
            <a:xfrm>
              <a:off x="2895600" y="3733800"/>
              <a:ext cx="2286000" cy="2590800"/>
            </a:xfrm>
            <a:prstGeom prst="rect">
              <a:avLst/>
            </a:prstGeom>
            <a:solidFill>
              <a:srgbClr val="B9CDE5"/>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Windows</a:t>
              </a:r>
              <a:endParaRPr/>
            </a:p>
          </p:txBody>
        </p:sp>
        <p:sp>
          <p:nvSpPr>
            <p:cNvPr id="280" name="Google Shape;280;p16"/>
            <p:cNvSpPr txBox="1"/>
            <p:nvPr/>
          </p:nvSpPr>
          <p:spPr>
            <a:xfrm>
              <a:off x="457200" y="3733800"/>
              <a:ext cx="2286000" cy="2667000"/>
            </a:xfrm>
            <a:prstGeom prst="rect">
              <a:avLst/>
            </a:prstGeom>
            <a:solidFill>
              <a:srgbClr val="FFCCCC"/>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Linux</a:t>
              </a:r>
              <a:endParaRPr/>
            </a:p>
          </p:txBody>
        </p:sp>
        <p:sp>
          <p:nvSpPr>
            <p:cNvPr id="281" name="Google Shape;281;p16"/>
            <p:cNvSpPr/>
            <p:nvPr/>
          </p:nvSpPr>
          <p:spPr>
            <a:xfrm>
              <a:off x="685800" y="4343400"/>
              <a:ext cx="1828800" cy="533400"/>
            </a:xfrm>
            <a:prstGeom prst="roundRect">
              <a:avLst>
                <a:gd name="adj" fmla="val 16667"/>
              </a:avLst>
            </a:prstGeom>
            <a:solidFill>
              <a:srgbClr val="FF7C80"/>
            </a:solidFill>
            <a:ln w="9525" cap="flat" cmpd="sng">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Class Loader</a:t>
              </a:r>
              <a:endParaRPr/>
            </a:p>
          </p:txBody>
        </p:sp>
        <p:sp>
          <p:nvSpPr>
            <p:cNvPr id="282" name="Google Shape;282;p16"/>
            <p:cNvSpPr/>
            <p:nvPr/>
          </p:nvSpPr>
          <p:spPr>
            <a:xfrm>
              <a:off x="3048000" y="4343400"/>
              <a:ext cx="1828800" cy="533400"/>
            </a:xfrm>
            <a:prstGeom prst="roundRect">
              <a:avLst>
                <a:gd name="adj" fmla="val 16667"/>
              </a:avLst>
            </a:prstGeom>
            <a:solidFill>
              <a:srgbClr val="FF7C80"/>
            </a:solidFill>
            <a:ln w="9525" cap="flat" cmpd="sng">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Class Loader</a:t>
              </a:r>
              <a:endParaRPr/>
            </a:p>
          </p:txBody>
        </p:sp>
        <p:sp>
          <p:nvSpPr>
            <p:cNvPr id="283" name="Google Shape;283;p16"/>
            <p:cNvSpPr/>
            <p:nvPr/>
          </p:nvSpPr>
          <p:spPr>
            <a:xfrm>
              <a:off x="6019800" y="4267200"/>
              <a:ext cx="1828800" cy="533400"/>
            </a:xfrm>
            <a:prstGeom prst="roundRect">
              <a:avLst>
                <a:gd name="adj" fmla="val 16667"/>
              </a:avLst>
            </a:prstGeom>
            <a:solidFill>
              <a:srgbClr val="FF7C80"/>
            </a:solidFill>
            <a:ln w="9525" cap="flat" cmpd="sng">
              <a:solidFill>
                <a:srgbClr val="C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Class Loader</a:t>
              </a:r>
              <a:endParaRPr/>
            </a:p>
          </p:txBody>
        </p:sp>
        <p:sp>
          <p:nvSpPr>
            <p:cNvPr id="284" name="Google Shape;284;p16"/>
            <p:cNvSpPr/>
            <p:nvPr/>
          </p:nvSpPr>
          <p:spPr>
            <a:xfrm>
              <a:off x="609600" y="5257800"/>
              <a:ext cx="1905000" cy="609600"/>
            </a:xfrm>
            <a:prstGeom prst="roundRect">
              <a:avLst>
                <a:gd name="adj" fmla="val 16667"/>
              </a:avLst>
            </a:prstGeom>
            <a:solidFill>
              <a:srgbClr val="BFBFBF"/>
            </a:solidFill>
            <a:ln w="9525" cap="flat" cmpd="sng">
              <a:solidFill>
                <a:srgbClr val="00B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Execution Engine</a:t>
              </a:r>
              <a:endParaRPr/>
            </a:p>
          </p:txBody>
        </p:sp>
        <p:sp>
          <p:nvSpPr>
            <p:cNvPr id="285" name="Google Shape;285;p16"/>
            <p:cNvSpPr/>
            <p:nvPr/>
          </p:nvSpPr>
          <p:spPr>
            <a:xfrm>
              <a:off x="3048000" y="5257800"/>
              <a:ext cx="1905000" cy="609600"/>
            </a:xfrm>
            <a:prstGeom prst="roundRect">
              <a:avLst>
                <a:gd name="adj" fmla="val 16667"/>
              </a:avLst>
            </a:prstGeom>
            <a:solidFill>
              <a:srgbClr val="BFBFBF"/>
            </a:solidFill>
            <a:ln w="9525" cap="flat" cmpd="sng">
              <a:solidFill>
                <a:srgbClr val="00B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Execution Engine</a:t>
              </a:r>
              <a:endParaRPr/>
            </a:p>
          </p:txBody>
        </p:sp>
        <p:sp>
          <p:nvSpPr>
            <p:cNvPr id="286" name="Google Shape;286;p16"/>
            <p:cNvSpPr/>
            <p:nvPr/>
          </p:nvSpPr>
          <p:spPr>
            <a:xfrm>
              <a:off x="6019800" y="5257800"/>
              <a:ext cx="1905000" cy="609600"/>
            </a:xfrm>
            <a:prstGeom prst="roundRect">
              <a:avLst>
                <a:gd name="adj" fmla="val 16667"/>
              </a:avLst>
            </a:prstGeom>
            <a:solidFill>
              <a:srgbClr val="BFBFBF"/>
            </a:solidFill>
            <a:ln w="9525" cap="flat" cmpd="sng">
              <a:solidFill>
                <a:srgbClr val="00B05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Execution Engine</a:t>
              </a:r>
              <a:endParaRPr/>
            </a:p>
          </p:txBody>
        </p:sp>
        <p:sp>
          <p:nvSpPr>
            <p:cNvPr id="287" name="Google Shape;287;p16"/>
            <p:cNvSpPr/>
            <p:nvPr/>
          </p:nvSpPr>
          <p:spPr>
            <a:xfrm>
              <a:off x="457200" y="2971800"/>
              <a:ext cx="2286000" cy="609600"/>
            </a:xfrm>
            <a:prstGeom prst="ellipse">
              <a:avLst/>
            </a:prstGeom>
            <a:gradFill>
              <a:gsLst>
                <a:gs pos="0">
                  <a:srgbClr val="DAFDA7"/>
                </a:gs>
                <a:gs pos="34999">
                  <a:srgbClr val="E4FDC2"/>
                </a:gs>
                <a:gs pos="100000">
                  <a:srgbClr val="F5FFE6"/>
                </a:gs>
              </a:gsLst>
              <a:lin ang="16200000" scaled="0"/>
            </a:gradFill>
            <a:ln w="9525" cap="flat" cmpd="sng">
              <a:solidFill>
                <a:srgbClr val="98B954"/>
              </a:solidFill>
              <a:prstDash val="solid"/>
              <a:miter lim="800000"/>
              <a:headEnd type="none" w="sm" len="sm"/>
              <a:tailEnd type="none" w="sm" len="sm"/>
            </a:ln>
            <a:effectLst>
              <a:outerShdw blurRad="63500" dist="20000" dir="5400000">
                <a:srgbClr val="000000">
                  <a:alpha val="37647"/>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HelloWorld.class</a:t>
              </a:r>
              <a:endParaRPr/>
            </a:p>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288" name="Google Shape;288;p16"/>
            <p:cNvSpPr/>
            <p:nvPr/>
          </p:nvSpPr>
          <p:spPr>
            <a:xfrm>
              <a:off x="2895600" y="2971800"/>
              <a:ext cx="2362200" cy="609600"/>
            </a:xfrm>
            <a:prstGeom prst="ellipse">
              <a:avLst/>
            </a:prstGeom>
            <a:gradFill>
              <a:gsLst>
                <a:gs pos="0">
                  <a:srgbClr val="DAFDA7"/>
                </a:gs>
                <a:gs pos="34999">
                  <a:srgbClr val="E4FDC2"/>
                </a:gs>
                <a:gs pos="100000">
                  <a:srgbClr val="F5FFE6"/>
                </a:gs>
              </a:gsLst>
              <a:lin ang="16200000" scaled="0"/>
            </a:gradFill>
            <a:ln w="9525" cap="flat" cmpd="sng">
              <a:solidFill>
                <a:srgbClr val="98B954"/>
              </a:solidFill>
              <a:prstDash val="solid"/>
              <a:miter lim="800000"/>
              <a:headEnd type="none" w="sm" len="sm"/>
              <a:tailEnd type="none" w="sm" len="sm"/>
            </a:ln>
            <a:effectLst>
              <a:outerShdw blurRad="63500" dist="20000" dir="5400000">
                <a:srgbClr val="000000">
                  <a:alpha val="37647"/>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HelloWorld.class</a:t>
              </a:r>
              <a:endParaRPr/>
            </a:p>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289" name="Google Shape;289;p16"/>
            <p:cNvSpPr/>
            <p:nvPr/>
          </p:nvSpPr>
          <p:spPr>
            <a:xfrm>
              <a:off x="5715000" y="2971800"/>
              <a:ext cx="2362200" cy="609600"/>
            </a:xfrm>
            <a:prstGeom prst="ellipse">
              <a:avLst/>
            </a:prstGeom>
            <a:gradFill>
              <a:gsLst>
                <a:gs pos="0">
                  <a:srgbClr val="DAFDA7"/>
                </a:gs>
                <a:gs pos="34999">
                  <a:srgbClr val="E4FDC2"/>
                </a:gs>
                <a:gs pos="100000">
                  <a:srgbClr val="F5FFE6"/>
                </a:gs>
              </a:gsLst>
              <a:lin ang="16200000" scaled="0"/>
            </a:gradFill>
            <a:ln w="9525" cap="flat" cmpd="sng">
              <a:solidFill>
                <a:srgbClr val="98B954"/>
              </a:solidFill>
              <a:prstDash val="solid"/>
              <a:miter lim="800000"/>
              <a:headEnd type="none" w="sm" len="sm"/>
              <a:tailEnd type="none" w="sm" len="sm"/>
            </a:ln>
            <a:effectLst>
              <a:outerShdw blurRad="63500" dist="20000" dir="5400000">
                <a:srgbClr val="000000">
                  <a:alpha val="37647"/>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HelloWorld.class</a:t>
              </a:r>
              <a:endParaRPr/>
            </a:p>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grpSp>
      <p:sp>
        <p:nvSpPr>
          <p:cNvPr id="290" name="Google Shape;290;p16"/>
          <p:cNvSpPr txBox="1"/>
          <p:nvPr/>
        </p:nvSpPr>
        <p:spPr>
          <a:xfrm>
            <a:off x="623887" y="5708650"/>
            <a:ext cx="9534525" cy="1214437"/>
          </a:xfrm>
          <a:prstGeom prst="rect">
            <a:avLst/>
          </a:prstGeom>
          <a:gradFill>
            <a:gsLst>
              <a:gs pos="0">
                <a:srgbClr val="FFA2A1"/>
              </a:gs>
              <a:gs pos="34999">
                <a:srgbClr val="FFBEBD"/>
              </a:gs>
              <a:gs pos="100000">
                <a:srgbClr val="FFE5E5"/>
              </a:gs>
            </a:gsLst>
            <a:lin ang="16200000" scaled="0"/>
          </a:gradFill>
          <a:ln w="9525" cap="flat" cmpd="sng">
            <a:solidFill>
              <a:srgbClr val="BE4B48"/>
            </a:solidFill>
            <a:prstDash val="solid"/>
            <a:round/>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Here the same </a:t>
            </a:r>
            <a:r>
              <a:rPr lang="en-US" sz="1800" b="1" i="1" u="none">
                <a:solidFill>
                  <a:srgbClr val="000000"/>
                </a:solidFill>
                <a:latin typeface="Arial"/>
                <a:ea typeface="Arial"/>
                <a:cs typeface="Arial"/>
                <a:sym typeface="Arial"/>
              </a:rPr>
              <a:t>helloworld.class </a:t>
            </a:r>
            <a:r>
              <a:rPr lang="en-US" sz="1800" b="0" i="0" u="none">
                <a:solidFill>
                  <a:srgbClr val="000000"/>
                </a:solidFill>
                <a:latin typeface="Arial"/>
                <a:ea typeface="Arial"/>
                <a:cs typeface="Arial"/>
                <a:sym typeface="Arial"/>
              </a:rPr>
              <a:t>is developed once and run in three different operating systems. This is possible because of the Java platform which transforms the class file to OS dependent machine code.</a:t>
            </a:r>
            <a:endParaRPr/>
          </a:p>
          <a:p>
            <a:pPr marL="0" marR="0" lvl="0" indent="0" algn="ctr" rtl="0">
              <a:lnSpc>
                <a:spcPct val="100000"/>
              </a:lnSpc>
              <a:spcBef>
                <a:spcPts val="0"/>
              </a:spcBef>
              <a:spcAft>
                <a:spcPts val="0"/>
              </a:spcAft>
              <a:buClr>
                <a:srgbClr val="CC3300"/>
              </a:buClr>
              <a:buSzPts val="1800"/>
              <a:buFont typeface="Arial"/>
              <a:buNone/>
            </a:pPr>
            <a:r>
              <a:rPr lang="en-US" sz="1800" b="1" i="0" u="none">
                <a:solidFill>
                  <a:srgbClr val="CC3300"/>
                </a:solidFill>
                <a:latin typeface="Arial"/>
                <a:ea typeface="Arial"/>
                <a:cs typeface="Arial"/>
                <a:sym typeface="Arial"/>
              </a:rPr>
              <a:t>So Java is Portable, that is it can be developed once and run anywhere.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fade">
                                      <p:cBhvr>
                                        <p:cTn id="7"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7"/>
          <p:cNvSpPr txBox="1">
            <a:spLocks noGrp="1"/>
          </p:cNvSpPr>
          <p:nvPr>
            <p:ph type="title" idx="4294967295"/>
          </p:nvPr>
        </p:nvSpPr>
        <p:spPr>
          <a:xfrm>
            <a:off x="1693122" y="167922"/>
            <a:ext cx="8020050" cy="587728"/>
          </a:xfrm>
          <a:prstGeom prst="rect">
            <a:avLst/>
          </a:prstGeom>
          <a:noFill/>
          <a:ln>
            <a:noFill/>
          </a:ln>
        </p:spPr>
        <p:txBody>
          <a:bodyPr spcFirstLastPara="1" wrap="square" lIns="104275" tIns="52125" rIns="104275" bIns="52125" anchor="ctr" anchorCtr="0">
            <a:normAutofit fontScale="90000"/>
          </a:bodyPr>
          <a:lstStyle/>
          <a:p>
            <a:pPr marL="0" marR="0" lvl="0" indent="0" algn="l" rtl="0">
              <a:lnSpc>
                <a:spcPct val="100000"/>
              </a:lnSpc>
              <a:spcBef>
                <a:spcPts val="0"/>
              </a:spcBef>
              <a:spcAft>
                <a:spcPts val="0"/>
              </a:spcAft>
              <a:buClr>
                <a:schemeClr val="dk2"/>
              </a:buClr>
              <a:buSzPct val="100000"/>
              <a:buFont typeface="Lucida Sans"/>
              <a:buNone/>
            </a:pPr>
            <a:r>
              <a:rPr lang="en-US" sz="4700" b="1" i="0" u="none" strike="noStrike" cap="none">
                <a:solidFill>
                  <a:schemeClr val="dk2"/>
                </a:solidFill>
                <a:latin typeface="Lucida Sans"/>
                <a:ea typeface="Lucida Sans"/>
                <a:cs typeface="Lucida Sans"/>
                <a:sym typeface="Lucida Sans"/>
              </a:rPr>
              <a:t>How java program runs?</a:t>
            </a:r>
            <a:endParaRPr/>
          </a:p>
        </p:txBody>
      </p:sp>
      <p:sp>
        <p:nvSpPr>
          <p:cNvPr id="297" name="Google Shape;297;p17"/>
          <p:cNvSpPr txBox="1"/>
          <p:nvPr/>
        </p:nvSpPr>
        <p:spPr>
          <a:xfrm>
            <a:off x="9845675" y="6862762"/>
            <a:ext cx="519112" cy="352425"/>
          </a:xfrm>
          <a:prstGeom prst="rect">
            <a:avLst/>
          </a:prstGeom>
          <a:noFill/>
          <a:ln>
            <a:noFill/>
          </a:ln>
        </p:spPr>
        <p:txBody>
          <a:bodyPr spcFirstLastPara="1" wrap="square" lIns="104275" tIns="52125" rIns="104275" bIns="52125" anchor="b" anchorCtr="0">
            <a:noAutofit/>
          </a:bodyPr>
          <a:lstStyle/>
          <a:p>
            <a:pPr marL="0" marR="0" lvl="0" indent="0" algn="r" rtl="0">
              <a:lnSpc>
                <a:spcPct val="100000"/>
              </a:lnSpc>
              <a:spcBef>
                <a:spcPts val="0"/>
              </a:spcBef>
              <a:spcAft>
                <a:spcPts val="0"/>
              </a:spcAft>
              <a:buClr>
                <a:srgbClr val="FFFFFF"/>
              </a:buClr>
              <a:buSzPts val="1100"/>
              <a:buFont typeface="Calibri"/>
              <a:buNone/>
            </a:pPr>
            <a:fld id="{00000000-1234-1234-1234-123412341234}" type="slidenum">
              <a:rPr lang="en-US" sz="1100" b="0" i="0" u="none">
                <a:solidFill>
                  <a:srgbClr val="FFFFFF"/>
                </a:solidFill>
                <a:latin typeface="Calibri"/>
                <a:ea typeface="Calibri"/>
                <a:cs typeface="Calibri"/>
                <a:sym typeface="Calibri"/>
              </a:rPr>
              <a:t>17</a:t>
            </a:fld>
            <a:endParaRPr/>
          </a:p>
        </p:txBody>
      </p:sp>
      <p:sp>
        <p:nvSpPr>
          <p:cNvPr id="298" name="Google Shape;298;p17"/>
          <p:cNvSpPr txBox="1"/>
          <p:nvPr/>
        </p:nvSpPr>
        <p:spPr>
          <a:xfrm>
            <a:off x="784225" y="1763712"/>
            <a:ext cx="1711325" cy="401637"/>
          </a:xfrm>
          <a:prstGeom prst="rect">
            <a:avLst/>
          </a:prstGeom>
          <a:gradFill>
            <a:gsLst>
              <a:gs pos="0">
                <a:srgbClr val="A3C4FF"/>
              </a:gs>
              <a:gs pos="34999">
                <a:srgbClr val="BFD5FF"/>
              </a:gs>
              <a:gs pos="100000">
                <a:srgbClr val="E5EEFF"/>
              </a:gs>
            </a:gsLst>
            <a:lin ang="16200000" scaled="0"/>
          </a:gradFill>
          <a:ln w="9525" cap="flat" cmpd="sng">
            <a:solidFill>
              <a:srgbClr val="4A7EBB"/>
            </a:solidFill>
            <a:prstDash val="solid"/>
            <a:round/>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Myclass.java</a:t>
            </a:r>
            <a:endParaRPr/>
          </a:p>
        </p:txBody>
      </p:sp>
      <p:sp>
        <p:nvSpPr>
          <p:cNvPr id="299" name="Google Shape;299;p17"/>
          <p:cNvSpPr/>
          <p:nvPr/>
        </p:nvSpPr>
        <p:spPr>
          <a:xfrm>
            <a:off x="2673350" y="1679575"/>
            <a:ext cx="1497012" cy="503237"/>
          </a:xfrm>
          <a:prstGeom prst="rightArrow">
            <a:avLst>
              <a:gd name="adj1" fmla="val 17966"/>
              <a:gd name="adj2" fmla="val 50000"/>
            </a:avLst>
          </a:prstGeom>
          <a:solidFill>
            <a:srgbClr val="FFCCCC"/>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rgbClr val="C00000"/>
              </a:buClr>
              <a:buSzPts val="1400"/>
              <a:buFont typeface="Calibri"/>
              <a:buNone/>
            </a:pPr>
            <a:r>
              <a:rPr lang="en-US" sz="1400" b="0" i="0" u="none">
                <a:solidFill>
                  <a:srgbClr val="C00000"/>
                </a:solidFill>
                <a:latin typeface="Calibri"/>
                <a:ea typeface="Calibri"/>
                <a:cs typeface="Calibri"/>
                <a:sym typeface="Calibri"/>
              </a:rPr>
              <a:t>JAVAC</a:t>
            </a:r>
            <a:endParaRPr/>
          </a:p>
        </p:txBody>
      </p:sp>
      <p:sp>
        <p:nvSpPr>
          <p:cNvPr id="300" name="Google Shape;300;p17"/>
          <p:cNvSpPr txBox="1"/>
          <p:nvPr/>
        </p:nvSpPr>
        <p:spPr>
          <a:xfrm>
            <a:off x="4367212" y="1763712"/>
            <a:ext cx="1711325" cy="401637"/>
          </a:xfrm>
          <a:prstGeom prst="rect">
            <a:avLst/>
          </a:prstGeom>
          <a:gradFill>
            <a:gsLst>
              <a:gs pos="0">
                <a:srgbClr val="BCBCBC"/>
              </a:gs>
              <a:gs pos="34999">
                <a:srgbClr val="D0D0D0"/>
              </a:gs>
              <a:gs pos="100000">
                <a:srgbClr val="EDEDED"/>
              </a:gs>
            </a:gsLst>
            <a:lin ang="16200000" scaled="0"/>
          </a:gradFill>
          <a:ln w="9525" cap="flat" cmpd="sng">
            <a:solidFill>
              <a:srgbClr val="000000"/>
            </a:solidFill>
            <a:prstDash val="solid"/>
            <a:round/>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Myclass.class</a:t>
            </a:r>
            <a:endParaRPr/>
          </a:p>
        </p:txBody>
      </p:sp>
      <p:sp>
        <p:nvSpPr>
          <p:cNvPr id="301" name="Google Shape;301;p17"/>
          <p:cNvSpPr/>
          <p:nvPr/>
        </p:nvSpPr>
        <p:spPr>
          <a:xfrm>
            <a:off x="4900612" y="2266950"/>
            <a:ext cx="534987" cy="1208087"/>
          </a:xfrm>
          <a:prstGeom prst="downArrow">
            <a:avLst>
              <a:gd name="adj1" fmla="val 16823"/>
              <a:gd name="adj2" fmla="val 50000"/>
            </a:avLst>
          </a:prstGeom>
          <a:solidFill>
            <a:srgbClr val="FFCCCC"/>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rgbClr val="C00000"/>
              </a:buClr>
              <a:buSzPts val="1400"/>
              <a:buFont typeface="Calibri"/>
              <a:buNone/>
            </a:pPr>
            <a:r>
              <a:rPr lang="en-US" sz="1400" b="0" i="0" u="none">
                <a:solidFill>
                  <a:srgbClr val="C00000"/>
                </a:solidFill>
                <a:latin typeface="Calibri"/>
                <a:ea typeface="Calibri"/>
                <a:cs typeface="Calibri"/>
                <a:sym typeface="Calibri"/>
              </a:rPr>
              <a:t>J</a:t>
            </a:r>
            <a:endParaRPr/>
          </a:p>
          <a:p>
            <a:pPr marL="0" marR="0" lvl="0" indent="0" algn="ctr" rtl="0">
              <a:lnSpc>
                <a:spcPct val="100000"/>
              </a:lnSpc>
              <a:spcBef>
                <a:spcPts val="0"/>
              </a:spcBef>
              <a:spcAft>
                <a:spcPts val="0"/>
              </a:spcAft>
              <a:buClr>
                <a:srgbClr val="C00000"/>
              </a:buClr>
              <a:buSzPts val="1400"/>
              <a:buFont typeface="Calibri"/>
              <a:buNone/>
            </a:pPr>
            <a:r>
              <a:rPr lang="en-US" sz="1400" b="0" i="0" u="none">
                <a:solidFill>
                  <a:srgbClr val="C00000"/>
                </a:solidFill>
                <a:latin typeface="Calibri"/>
                <a:ea typeface="Calibri"/>
                <a:cs typeface="Calibri"/>
                <a:sym typeface="Calibri"/>
              </a:rPr>
              <a:t>ava</a:t>
            </a:r>
            <a:endParaRPr/>
          </a:p>
        </p:txBody>
      </p:sp>
      <p:sp>
        <p:nvSpPr>
          <p:cNvPr id="302" name="Google Shape;302;p17"/>
          <p:cNvSpPr/>
          <p:nvPr/>
        </p:nvSpPr>
        <p:spPr>
          <a:xfrm>
            <a:off x="2762250" y="3525837"/>
            <a:ext cx="5435600" cy="2603500"/>
          </a:xfrm>
          <a:prstGeom prst="roundRect">
            <a:avLst>
              <a:gd name="adj" fmla="val 16667"/>
            </a:avLst>
          </a:prstGeom>
          <a:gradFill>
            <a:gsLst>
              <a:gs pos="0">
                <a:srgbClr val="FFA2A1"/>
              </a:gs>
              <a:gs pos="34999">
                <a:srgbClr val="FFBEBD"/>
              </a:gs>
              <a:gs pos="100000">
                <a:srgbClr val="FFE5E5"/>
              </a:gs>
            </a:gsLst>
            <a:lin ang="16200000" scaled="0"/>
          </a:gradFill>
          <a:ln w="9525" cap="flat" cmpd="sng">
            <a:solidFill>
              <a:srgbClr val="BE4B48"/>
            </a:solidFill>
            <a:prstDash val="solid"/>
            <a:miter lim="800000"/>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C00000"/>
              </a:buClr>
              <a:buSzPts val="3600"/>
              <a:buFont typeface="Arial"/>
              <a:buNone/>
            </a:pPr>
            <a:r>
              <a:rPr lang="en-US" sz="3600" b="0" i="0" u="none">
                <a:solidFill>
                  <a:srgbClr val="C00000"/>
                </a:solidFill>
                <a:latin typeface="Arial"/>
                <a:ea typeface="Arial"/>
                <a:cs typeface="Arial"/>
                <a:sym typeface="Arial"/>
              </a:rPr>
              <a:t>JVM</a:t>
            </a:r>
            <a:endParaRPr/>
          </a:p>
        </p:txBody>
      </p:sp>
      <p:sp>
        <p:nvSpPr>
          <p:cNvPr id="303" name="Google Shape;303;p17"/>
          <p:cNvSpPr/>
          <p:nvPr/>
        </p:nvSpPr>
        <p:spPr>
          <a:xfrm>
            <a:off x="3563937" y="3694112"/>
            <a:ext cx="3743325" cy="671512"/>
          </a:xfrm>
          <a:prstGeom prst="cube">
            <a:avLst>
              <a:gd name="adj" fmla="val 25000"/>
            </a:avLst>
          </a:prstGeom>
          <a:solidFill>
            <a:srgbClr val="A6A6A6"/>
          </a:solidFill>
          <a:ln w="9525" cap="flat" cmpd="sng">
            <a:solidFill>
              <a:schemeClr val="dk1"/>
            </a:solidFill>
            <a:prstDash val="solid"/>
            <a:round/>
            <a:headEnd type="none" w="sm" len="sm"/>
            <a:tailEnd type="none" w="sm" len="sm"/>
          </a:ln>
          <a:effectLst>
            <a:outerShdw blurRad="63500" dist="50800" dir="3299985">
              <a:srgbClr val="000000">
                <a:alpha val="64705"/>
              </a:srgbClr>
            </a:outerShdw>
          </a:effectLst>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rgbClr val="FFFFFF"/>
              </a:buClr>
              <a:buSzPts val="2700"/>
              <a:buFont typeface="Calibri"/>
              <a:buNone/>
            </a:pPr>
            <a:r>
              <a:rPr lang="en-US" sz="2700" b="0" i="0" u="none">
                <a:solidFill>
                  <a:srgbClr val="FFFFFF"/>
                </a:solidFill>
                <a:latin typeface="Calibri"/>
                <a:ea typeface="Calibri"/>
                <a:cs typeface="Calibri"/>
                <a:sym typeface="Calibri"/>
              </a:rPr>
              <a:t>Class loader</a:t>
            </a:r>
            <a:endParaRPr/>
          </a:p>
          <a:p>
            <a:pPr marL="0" marR="0" lvl="0" indent="0" algn="l" rtl="0">
              <a:lnSpc>
                <a:spcPct val="100000"/>
              </a:lnSpc>
              <a:spcBef>
                <a:spcPts val="0"/>
              </a:spcBef>
              <a:spcAft>
                <a:spcPts val="0"/>
              </a:spcAft>
              <a:buNone/>
            </a:pPr>
            <a:endParaRPr sz="2700" b="0" i="0" u="none">
              <a:solidFill>
                <a:srgbClr val="FFFFFF"/>
              </a:solidFill>
              <a:latin typeface="Calibri"/>
              <a:ea typeface="Calibri"/>
              <a:cs typeface="Calibri"/>
              <a:sym typeface="Calibri"/>
            </a:endParaRPr>
          </a:p>
        </p:txBody>
      </p:sp>
      <p:sp>
        <p:nvSpPr>
          <p:cNvPr id="304" name="Google Shape;304;p17"/>
          <p:cNvSpPr/>
          <p:nvPr/>
        </p:nvSpPr>
        <p:spPr>
          <a:xfrm>
            <a:off x="3475037" y="4870450"/>
            <a:ext cx="4098925" cy="503237"/>
          </a:xfrm>
          <a:prstGeom prst="cube">
            <a:avLst>
              <a:gd name="adj" fmla="val 25000"/>
            </a:avLst>
          </a:prstGeom>
          <a:solidFill>
            <a:srgbClr val="C4BD97"/>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Execution Engine</a:t>
            </a:r>
            <a:endParaRPr/>
          </a:p>
        </p:txBody>
      </p:sp>
      <p:sp>
        <p:nvSpPr>
          <p:cNvPr id="305" name="Google Shape;305;p17"/>
          <p:cNvSpPr txBox="1"/>
          <p:nvPr/>
        </p:nvSpPr>
        <p:spPr>
          <a:xfrm>
            <a:off x="2584450" y="7053262"/>
            <a:ext cx="5435600" cy="334962"/>
          </a:xfrm>
          <a:prstGeom prst="rect">
            <a:avLst/>
          </a:prstGeom>
          <a:gradFill>
            <a:gsLst>
              <a:gs pos="0">
                <a:srgbClr val="9EEAFF"/>
              </a:gs>
              <a:gs pos="34999">
                <a:srgbClr val="BBEFFF"/>
              </a:gs>
              <a:gs pos="100000">
                <a:srgbClr val="E4F9FF"/>
              </a:gs>
            </a:gsLst>
            <a:lin ang="16200000" scaled="0"/>
          </a:gradFill>
          <a:ln w="9525" cap="flat" cmpd="sng">
            <a:solidFill>
              <a:srgbClr val="46AAC5"/>
            </a:solidFill>
            <a:prstDash val="solid"/>
            <a:round/>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Host Operating System</a:t>
            </a:r>
            <a:endParaRPr/>
          </a:p>
        </p:txBody>
      </p:sp>
      <p:sp>
        <p:nvSpPr>
          <p:cNvPr id="306" name="Google Shape;306;p17"/>
          <p:cNvSpPr/>
          <p:nvPr/>
        </p:nvSpPr>
        <p:spPr>
          <a:xfrm>
            <a:off x="5168900" y="4449762"/>
            <a:ext cx="320675" cy="420687"/>
          </a:xfrm>
          <a:prstGeom prst="downArrow">
            <a:avLst>
              <a:gd name="adj1" fmla="val 13337"/>
              <a:gd name="adj2" fmla="val 50000"/>
            </a:avLst>
          </a:prstGeom>
          <a:solidFill>
            <a:schemeClr val="accent1"/>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7" name="Google Shape;307;p17"/>
          <p:cNvSpPr/>
          <p:nvPr/>
        </p:nvSpPr>
        <p:spPr>
          <a:xfrm>
            <a:off x="5080000" y="6045200"/>
            <a:ext cx="427037" cy="923925"/>
          </a:xfrm>
          <a:prstGeom prst="upDownArrow">
            <a:avLst>
              <a:gd name="adj1" fmla="val 50000"/>
              <a:gd name="adj2" fmla="val 5002"/>
            </a:avLst>
          </a:prstGeom>
          <a:solidFill>
            <a:schemeClr val="accent1"/>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8" name="Google Shape;308;p17"/>
          <p:cNvSpPr txBox="1"/>
          <p:nvPr/>
        </p:nvSpPr>
        <p:spPr>
          <a:xfrm>
            <a:off x="5480050" y="6381750"/>
            <a:ext cx="3222625" cy="350837"/>
          </a:xfrm>
          <a:prstGeom prst="rect">
            <a:avLst/>
          </a:prstGeom>
          <a:noFill/>
          <a:ln>
            <a:noFill/>
          </a:ln>
        </p:spPr>
        <p:txBody>
          <a:bodyPr spcFirstLastPara="1" wrap="square" lIns="104275" tIns="52125" rIns="104275" bIns="521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a:solidFill>
                  <a:srgbClr val="000000"/>
                </a:solidFill>
                <a:latin typeface="Arial"/>
                <a:ea typeface="Arial"/>
                <a:cs typeface="Arial"/>
                <a:sym typeface="Arial"/>
              </a:rPr>
              <a:t>Native method invocation calls</a:t>
            </a:r>
            <a:endParaRPr/>
          </a:p>
        </p:txBody>
      </p:sp>
      <p:sp>
        <p:nvSpPr>
          <p:cNvPr id="309" name="Google Shape;309;p17"/>
          <p:cNvSpPr txBox="1"/>
          <p:nvPr/>
        </p:nvSpPr>
        <p:spPr>
          <a:xfrm>
            <a:off x="5435600" y="4449762"/>
            <a:ext cx="1481137" cy="382587"/>
          </a:xfrm>
          <a:prstGeom prst="rect">
            <a:avLst/>
          </a:prstGeom>
          <a:noFill/>
          <a:ln>
            <a:noFill/>
          </a:ln>
        </p:spPr>
        <p:txBody>
          <a:bodyPr spcFirstLastPara="1" wrap="square" lIns="104275" tIns="52125" rIns="104275" bIns="521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Byte Codes</a:t>
            </a:r>
            <a:endParaRPr/>
          </a:p>
        </p:txBody>
      </p:sp>
      <p:sp>
        <p:nvSpPr>
          <p:cNvPr id="310" name="Google Shape;310;p17"/>
          <p:cNvSpPr/>
          <p:nvPr/>
        </p:nvSpPr>
        <p:spPr>
          <a:xfrm>
            <a:off x="2138362" y="2266950"/>
            <a:ext cx="2762250" cy="923925"/>
          </a:xfrm>
          <a:custGeom>
            <a:avLst/>
            <a:gdLst/>
            <a:ahLst/>
            <a:cxnLst/>
            <a:rect l="l" t="t" r="r" b="b"/>
            <a:pathLst>
              <a:path w="43200" h="43200" extrusionOk="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extrusionOk="0">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FFFF99"/>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400" b="0" i="0" u="none">
                <a:solidFill>
                  <a:schemeClr val="dk1"/>
                </a:solidFill>
                <a:latin typeface="Calibri"/>
                <a:ea typeface="Calibri"/>
                <a:cs typeface="Calibri"/>
                <a:sym typeface="Calibri"/>
              </a:rPr>
              <a:t>Java compiled to Byte Code format.</a:t>
            </a:r>
            <a:endParaRPr/>
          </a:p>
        </p:txBody>
      </p:sp>
      <p:sp>
        <p:nvSpPr>
          <p:cNvPr id="311" name="Google Shape;311;p17"/>
          <p:cNvSpPr/>
          <p:nvPr/>
        </p:nvSpPr>
        <p:spPr>
          <a:xfrm>
            <a:off x="5524500" y="2266950"/>
            <a:ext cx="2762250" cy="923925"/>
          </a:xfrm>
          <a:custGeom>
            <a:avLst/>
            <a:gdLst/>
            <a:ahLst/>
            <a:cxnLst/>
            <a:rect l="l" t="t" r="r" b="b"/>
            <a:pathLst>
              <a:path w="43200" h="43200" extrusionOk="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extrusionOk="0">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FFFF99"/>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400" b="0" i="0" u="none">
                <a:solidFill>
                  <a:schemeClr val="dk1"/>
                </a:solidFill>
                <a:latin typeface="Calibri"/>
                <a:ea typeface="Calibri"/>
                <a:cs typeface="Calibri"/>
                <a:sym typeface="Calibri"/>
              </a:rPr>
              <a:t>Java command executes the class.</a:t>
            </a:r>
            <a:endParaRPr/>
          </a:p>
        </p:txBody>
      </p:sp>
      <p:sp>
        <p:nvSpPr>
          <p:cNvPr id="312" name="Google Shape;312;p17"/>
          <p:cNvSpPr/>
          <p:nvPr/>
        </p:nvSpPr>
        <p:spPr>
          <a:xfrm>
            <a:off x="7218362" y="3694112"/>
            <a:ext cx="3475037" cy="1343025"/>
          </a:xfrm>
          <a:custGeom>
            <a:avLst/>
            <a:gdLst/>
            <a:ahLst/>
            <a:cxnLst/>
            <a:rect l="l" t="t" r="r" b="b"/>
            <a:pathLst>
              <a:path w="43200" h="43200" extrusionOk="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extrusionOk="0">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FFFF99"/>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400" b="0" i="0" u="none">
                <a:solidFill>
                  <a:schemeClr val="dk1"/>
                </a:solidFill>
                <a:latin typeface="Calibri"/>
                <a:ea typeface="Calibri"/>
                <a:cs typeface="Calibri"/>
                <a:sym typeface="Calibri"/>
              </a:rPr>
              <a:t>Class loader searches the class from class path and loads the byte code in JVM.</a:t>
            </a:r>
            <a:endParaRPr/>
          </a:p>
        </p:txBody>
      </p:sp>
      <p:sp>
        <p:nvSpPr>
          <p:cNvPr id="313" name="Google Shape;313;p17"/>
          <p:cNvSpPr/>
          <p:nvPr/>
        </p:nvSpPr>
        <p:spPr>
          <a:xfrm>
            <a:off x="712787" y="5541962"/>
            <a:ext cx="3475037" cy="1343025"/>
          </a:xfrm>
          <a:custGeom>
            <a:avLst/>
            <a:gdLst/>
            <a:ahLst/>
            <a:cxnLst/>
            <a:rect l="l" t="t" r="r" b="b"/>
            <a:pathLst>
              <a:path w="43200" h="43200" extrusionOk="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extrusionOk="0">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FFFF99"/>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400" b="0" i="0" u="none">
                <a:solidFill>
                  <a:schemeClr val="dk1"/>
                </a:solidFill>
                <a:latin typeface="Calibri"/>
                <a:ea typeface="Calibri"/>
                <a:cs typeface="Calibri"/>
                <a:sym typeface="Calibri"/>
              </a:rPr>
              <a:t>The byte code would be interpreted by the engine and transformed into native calls for invocation.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500"/>
                                        <p:tgtEl>
                                          <p:spTgt spid="298"/>
                                        </p:tgtEl>
                                      </p:cBhvr>
                                    </p:animEffect>
                                  </p:childTnLst>
                                </p:cTn>
                              </p:par>
                              <p:par>
                                <p:cTn id="8" presetID="10" presetClass="entr" presetSubtype="0" fill="hold" nodeType="withEffect">
                                  <p:stCondLst>
                                    <p:cond delay="0"/>
                                  </p:stCondLst>
                                  <p:childTnLst>
                                    <p:set>
                                      <p:cBhvr>
                                        <p:cTn id="9" dur="1" fill="hold">
                                          <p:stCondLst>
                                            <p:cond delay="0"/>
                                          </p:stCondLst>
                                        </p:cTn>
                                        <p:tgtEl>
                                          <p:spTgt spid="299"/>
                                        </p:tgtEl>
                                        <p:attrNameLst>
                                          <p:attrName>style.visibility</p:attrName>
                                        </p:attrNameLst>
                                      </p:cBhvr>
                                      <p:to>
                                        <p:strVal val="visible"/>
                                      </p:to>
                                    </p:set>
                                    <p:animEffect transition="in" filter="fade">
                                      <p:cBhvr>
                                        <p:cTn id="10" dur="500"/>
                                        <p:tgtEl>
                                          <p:spTgt spid="299"/>
                                        </p:tgtEl>
                                      </p:cBhvr>
                                    </p:animEffect>
                                  </p:childTnLst>
                                </p:cTn>
                              </p:par>
                              <p:par>
                                <p:cTn id="11" presetID="10" presetClass="entr" presetSubtype="0" fill="hold" nodeType="withEffect">
                                  <p:stCondLst>
                                    <p:cond delay="0"/>
                                  </p:stCondLst>
                                  <p:childTnLst>
                                    <p:set>
                                      <p:cBhvr>
                                        <p:cTn id="12" dur="1" fill="hold">
                                          <p:stCondLst>
                                            <p:cond delay="0"/>
                                          </p:stCondLst>
                                        </p:cTn>
                                        <p:tgtEl>
                                          <p:spTgt spid="310"/>
                                        </p:tgtEl>
                                        <p:attrNameLst>
                                          <p:attrName>style.visibility</p:attrName>
                                        </p:attrNameLst>
                                      </p:cBhvr>
                                      <p:to>
                                        <p:strVal val="visible"/>
                                      </p:to>
                                    </p:set>
                                    <p:animEffect transition="in" filter="fade">
                                      <p:cBhvr>
                                        <p:cTn id="13" dur="500"/>
                                        <p:tgtEl>
                                          <p:spTgt spid="310"/>
                                        </p:tgtEl>
                                      </p:cBhvr>
                                    </p:animEffect>
                                  </p:childTnLst>
                                </p:cTn>
                              </p:par>
                              <p:par>
                                <p:cTn id="14" presetID="10" presetClass="entr" presetSubtype="0" fill="hold" nodeType="withEffect">
                                  <p:stCondLst>
                                    <p:cond delay="0"/>
                                  </p:stCondLst>
                                  <p:childTnLst>
                                    <p:set>
                                      <p:cBhvr>
                                        <p:cTn id="15" dur="1" fill="hold">
                                          <p:stCondLst>
                                            <p:cond delay="0"/>
                                          </p:stCondLst>
                                        </p:cTn>
                                        <p:tgtEl>
                                          <p:spTgt spid="300"/>
                                        </p:tgtEl>
                                        <p:attrNameLst>
                                          <p:attrName>style.visibility</p:attrName>
                                        </p:attrNameLst>
                                      </p:cBhvr>
                                      <p:to>
                                        <p:strVal val="visible"/>
                                      </p:to>
                                    </p:set>
                                    <p:animEffect transition="in" filter="fade">
                                      <p:cBhvr>
                                        <p:cTn id="16" dur="500"/>
                                        <p:tgtEl>
                                          <p:spTgt spid="300"/>
                                        </p:tgtEl>
                                      </p:cBhvr>
                                    </p:animEffect>
                                  </p:childTnLst>
                                </p:cTn>
                              </p:par>
                              <p:par>
                                <p:cTn id="17" presetID="10" presetClass="entr" presetSubtype="0" fill="hold" nodeType="withEffect">
                                  <p:stCondLst>
                                    <p:cond delay="0"/>
                                  </p:stCondLst>
                                  <p:childTnLst>
                                    <p:set>
                                      <p:cBhvr>
                                        <p:cTn id="18" dur="1" fill="hold">
                                          <p:stCondLst>
                                            <p:cond delay="0"/>
                                          </p:stCondLst>
                                        </p:cTn>
                                        <p:tgtEl>
                                          <p:spTgt spid="302"/>
                                        </p:tgtEl>
                                        <p:attrNameLst>
                                          <p:attrName>style.visibility</p:attrName>
                                        </p:attrNameLst>
                                      </p:cBhvr>
                                      <p:to>
                                        <p:strVal val="visible"/>
                                      </p:to>
                                    </p:set>
                                    <p:animEffect transition="in" filter="fade">
                                      <p:cBhvr>
                                        <p:cTn id="19" dur="500"/>
                                        <p:tgtEl>
                                          <p:spTgt spid="30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301"/>
                                        </p:tgtEl>
                                        <p:attrNameLst>
                                          <p:attrName>style.visibility</p:attrName>
                                        </p:attrNameLst>
                                      </p:cBhvr>
                                      <p:to>
                                        <p:strVal val="visible"/>
                                      </p:to>
                                    </p:set>
                                    <p:animEffect transition="in" filter="fade">
                                      <p:cBhvr>
                                        <p:cTn id="23" dur="500"/>
                                        <p:tgtEl>
                                          <p:spTgt spid="301"/>
                                        </p:tgtEl>
                                      </p:cBhvr>
                                    </p:animEffect>
                                  </p:childTnLst>
                                </p:cTn>
                              </p:par>
                              <p:par>
                                <p:cTn id="24" presetID="10" presetClass="entr" presetSubtype="0" fill="hold" nodeType="withEffect">
                                  <p:stCondLst>
                                    <p:cond delay="0"/>
                                  </p:stCondLst>
                                  <p:childTnLst>
                                    <p:set>
                                      <p:cBhvr>
                                        <p:cTn id="25" dur="1" fill="hold">
                                          <p:stCondLst>
                                            <p:cond delay="0"/>
                                          </p:stCondLst>
                                        </p:cTn>
                                        <p:tgtEl>
                                          <p:spTgt spid="311"/>
                                        </p:tgtEl>
                                        <p:attrNameLst>
                                          <p:attrName>style.visibility</p:attrName>
                                        </p:attrNameLst>
                                      </p:cBhvr>
                                      <p:to>
                                        <p:strVal val="visible"/>
                                      </p:to>
                                    </p:set>
                                    <p:animEffect transition="in" filter="fade">
                                      <p:cBhvr>
                                        <p:cTn id="26" dur="500"/>
                                        <p:tgtEl>
                                          <p:spTgt spid="311"/>
                                        </p:tgtEl>
                                      </p:cBhvr>
                                    </p:animEffect>
                                  </p:childTnLst>
                                </p:cTn>
                              </p:par>
                              <p:par>
                                <p:cTn id="27" presetID="10" presetClass="entr" presetSubtype="0" fill="hold" nodeType="withEffect">
                                  <p:stCondLst>
                                    <p:cond delay="0"/>
                                  </p:stCondLst>
                                  <p:childTnLst>
                                    <p:set>
                                      <p:cBhvr>
                                        <p:cTn id="28" dur="1" fill="hold">
                                          <p:stCondLst>
                                            <p:cond delay="0"/>
                                          </p:stCondLst>
                                        </p:cTn>
                                        <p:tgtEl>
                                          <p:spTgt spid="303"/>
                                        </p:tgtEl>
                                        <p:attrNameLst>
                                          <p:attrName>style.visibility</p:attrName>
                                        </p:attrNameLst>
                                      </p:cBhvr>
                                      <p:to>
                                        <p:strVal val="visible"/>
                                      </p:to>
                                    </p:set>
                                    <p:animEffect transition="in" filter="fade">
                                      <p:cBhvr>
                                        <p:cTn id="29" dur="500"/>
                                        <p:tgtEl>
                                          <p:spTgt spid="303"/>
                                        </p:tgtEl>
                                      </p:cBhvr>
                                    </p:animEffect>
                                  </p:childTnLst>
                                </p:cTn>
                              </p:par>
                              <p:par>
                                <p:cTn id="30" presetID="10" presetClass="entr" presetSubtype="0" fill="hold" nodeType="withEffect">
                                  <p:stCondLst>
                                    <p:cond delay="0"/>
                                  </p:stCondLst>
                                  <p:childTnLst>
                                    <p:set>
                                      <p:cBhvr>
                                        <p:cTn id="31" dur="1" fill="hold">
                                          <p:stCondLst>
                                            <p:cond delay="0"/>
                                          </p:stCondLst>
                                        </p:cTn>
                                        <p:tgtEl>
                                          <p:spTgt spid="312"/>
                                        </p:tgtEl>
                                        <p:attrNameLst>
                                          <p:attrName>style.visibility</p:attrName>
                                        </p:attrNameLst>
                                      </p:cBhvr>
                                      <p:to>
                                        <p:strVal val="visible"/>
                                      </p:to>
                                    </p:set>
                                    <p:animEffect transition="in" filter="fade">
                                      <p:cBhvr>
                                        <p:cTn id="32" dur="500"/>
                                        <p:tgtEl>
                                          <p:spTgt spid="312"/>
                                        </p:tgtEl>
                                      </p:cBhvr>
                                    </p:animEffect>
                                  </p:childTnLst>
                                </p:cTn>
                              </p:par>
                              <p:par>
                                <p:cTn id="33" presetID="10" presetClass="entr" presetSubtype="0" fill="hold" nodeType="withEffect">
                                  <p:stCondLst>
                                    <p:cond delay="0"/>
                                  </p:stCondLst>
                                  <p:childTnLst>
                                    <p:set>
                                      <p:cBhvr>
                                        <p:cTn id="34" dur="1" fill="hold">
                                          <p:stCondLst>
                                            <p:cond delay="0"/>
                                          </p:stCondLst>
                                        </p:cTn>
                                        <p:tgtEl>
                                          <p:spTgt spid="297"/>
                                        </p:tgtEl>
                                        <p:attrNameLst>
                                          <p:attrName>style.visibility</p:attrName>
                                        </p:attrNameLst>
                                      </p:cBhvr>
                                      <p:to>
                                        <p:strVal val="visible"/>
                                      </p:to>
                                    </p:set>
                                    <p:animEffect transition="in" filter="fade">
                                      <p:cBhvr>
                                        <p:cTn id="35" dur="500"/>
                                        <p:tgtEl>
                                          <p:spTgt spid="297"/>
                                        </p:tgtEl>
                                      </p:cBhvr>
                                    </p:animEffect>
                                  </p:childTnLst>
                                </p:cTn>
                              </p:par>
                              <p:par>
                                <p:cTn id="36" presetID="10" presetClass="entr" presetSubtype="0" fill="hold" nodeType="withEffect">
                                  <p:stCondLst>
                                    <p:cond delay="0"/>
                                  </p:stCondLst>
                                  <p:childTnLst>
                                    <p:set>
                                      <p:cBhvr>
                                        <p:cTn id="37" dur="1" fill="hold">
                                          <p:stCondLst>
                                            <p:cond delay="0"/>
                                          </p:stCondLst>
                                        </p:cTn>
                                        <p:tgtEl>
                                          <p:spTgt spid="304"/>
                                        </p:tgtEl>
                                        <p:attrNameLst>
                                          <p:attrName>style.visibility</p:attrName>
                                        </p:attrNameLst>
                                      </p:cBhvr>
                                      <p:to>
                                        <p:strVal val="visible"/>
                                      </p:to>
                                    </p:set>
                                    <p:animEffect transition="in" filter="fade">
                                      <p:cBhvr>
                                        <p:cTn id="38" dur="500"/>
                                        <p:tgtEl>
                                          <p:spTgt spid="304"/>
                                        </p:tgtEl>
                                      </p:cBhvr>
                                    </p:animEffect>
                                  </p:childTnLst>
                                </p:cTn>
                              </p:par>
                              <p:par>
                                <p:cTn id="39" presetID="10" presetClass="entr" presetSubtype="0" fill="hold" nodeType="withEffect">
                                  <p:stCondLst>
                                    <p:cond delay="0"/>
                                  </p:stCondLst>
                                  <p:childTnLst>
                                    <p:set>
                                      <p:cBhvr>
                                        <p:cTn id="40" dur="1" fill="hold">
                                          <p:stCondLst>
                                            <p:cond delay="0"/>
                                          </p:stCondLst>
                                        </p:cTn>
                                        <p:tgtEl>
                                          <p:spTgt spid="306"/>
                                        </p:tgtEl>
                                        <p:attrNameLst>
                                          <p:attrName>style.visibility</p:attrName>
                                        </p:attrNameLst>
                                      </p:cBhvr>
                                      <p:to>
                                        <p:strVal val="visible"/>
                                      </p:to>
                                    </p:set>
                                    <p:animEffect transition="in" filter="fade">
                                      <p:cBhvr>
                                        <p:cTn id="41" dur="500"/>
                                        <p:tgtEl>
                                          <p:spTgt spid="306"/>
                                        </p:tgtEl>
                                      </p:cBhvr>
                                    </p:animEffect>
                                  </p:childTnLst>
                                </p:cTn>
                              </p:par>
                              <p:par>
                                <p:cTn id="42" presetID="10" presetClass="entr" presetSubtype="0" fill="hold" nodeType="withEffect">
                                  <p:stCondLst>
                                    <p:cond delay="0"/>
                                  </p:stCondLst>
                                  <p:childTnLst>
                                    <p:set>
                                      <p:cBhvr>
                                        <p:cTn id="43" dur="1" fill="hold">
                                          <p:stCondLst>
                                            <p:cond delay="0"/>
                                          </p:stCondLst>
                                        </p:cTn>
                                        <p:tgtEl>
                                          <p:spTgt spid="309"/>
                                        </p:tgtEl>
                                        <p:attrNameLst>
                                          <p:attrName>style.visibility</p:attrName>
                                        </p:attrNameLst>
                                      </p:cBhvr>
                                      <p:to>
                                        <p:strVal val="visible"/>
                                      </p:to>
                                    </p:set>
                                    <p:animEffect transition="in" filter="fade">
                                      <p:cBhvr>
                                        <p:cTn id="44" dur="500"/>
                                        <p:tgtEl>
                                          <p:spTgt spid="309"/>
                                        </p:tgtEl>
                                      </p:cBhvr>
                                    </p:animEffect>
                                  </p:childTnLst>
                                </p:cTn>
                              </p:par>
                              <p:par>
                                <p:cTn id="45" presetID="10" presetClass="entr" presetSubtype="0" fill="hold" nodeType="withEffect">
                                  <p:stCondLst>
                                    <p:cond delay="0"/>
                                  </p:stCondLst>
                                  <p:childTnLst>
                                    <p:set>
                                      <p:cBhvr>
                                        <p:cTn id="46" dur="1" fill="hold">
                                          <p:stCondLst>
                                            <p:cond delay="0"/>
                                          </p:stCondLst>
                                        </p:cTn>
                                        <p:tgtEl>
                                          <p:spTgt spid="305"/>
                                        </p:tgtEl>
                                        <p:attrNameLst>
                                          <p:attrName>style.visibility</p:attrName>
                                        </p:attrNameLst>
                                      </p:cBhvr>
                                      <p:to>
                                        <p:strVal val="visible"/>
                                      </p:to>
                                    </p:set>
                                    <p:animEffect transition="in" filter="fade">
                                      <p:cBhvr>
                                        <p:cTn id="47" dur="500"/>
                                        <p:tgtEl>
                                          <p:spTgt spid="305"/>
                                        </p:tgtEl>
                                      </p:cBhvr>
                                    </p:animEffect>
                                  </p:childTnLst>
                                </p:cTn>
                              </p:par>
                              <p:par>
                                <p:cTn id="48" presetID="10" presetClass="entr" presetSubtype="0" fill="hold" nodeType="withEffect">
                                  <p:stCondLst>
                                    <p:cond delay="0"/>
                                  </p:stCondLst>
                                  <p:childTnLst>
                                    <p:set>
                                      <p:cBhvr>
                                        <p:cTn id="49" dur="1" fill="hold">
                                          <p:stCondLst>
                                            <p:cond delay="0"/>
                                          </p:stCondLst>
                                        </p:cTn>
                                        <p:tgtEl>
                                          <p:spTgt spid="307"/>
                                        </p:tgtEl>
                                        <p:attrNameLst>
                                          <p:attrName>style.visibility</p:attrName>
                                        </p:attrNameLst>
                                      </p:cBhvr>
                                      <p:to>
                                        <p:strVal val="visible"/>
                                      </p:to>
                                    </p:set>
                                    <p:animEffect transition="in" filter="fade">
                                      <p:cBhvr>
                                        <p:cTn id="50" dur="500"/>
                                        <p:tgtEl>
                                          <p:spTgt spid="307"/>
                                        </p:tgtEl>
                                      </p:cBhvr>
                                    </p:animEffect>
                                  </p:childTnLst>
                                </p:cTn>
                              </p:par>
                              <p:par>
                                <p:cTn id="51" presetID="10" presetClass="entr" presetSubtype="0" fill="hold" nodeType="withEffect">
                                  <p:stCondLst>
                                    <p:cond delay="0"/>
                                  </p:stCondLst>
                                  <p:childTnLst>
                                    <p:set>
                                      <p:cBhvr>
                                        <p:cTn id="52" dur="1" fill="hold">
                                          <p:stCondLst>
                                            <p:cond delay="0"/>
                                          </p:stCondLst>
                                        </p:cTn>
                                        <p:tgtEl>
                                          <p:spTgt spid="313"/>
                                        </p:tgtEl>
                                        <p:attrNameLst>
                                          <p:attrName>style.visibility</p:attrName>
                                        </p:attrNameLst>
                                      </p:cBhvr>
                                      <p:to>
                                        <p:strVal val="visible"/>
                                      </p:to>
                                    </p:set>
                                    <p:animEffect transition="in" filter="fade">
                                      <p:cBhvr>
                                        <p:cTn id="53" dur="500"/>
                                        <p:tgtEl>
                                          <p:spTgt spid="313"/>
                                        </p:tgtEl>
                                      </p:cBhvr>
                                    </p:animEffect>
                                  </p:childTnLst>
                                </p:cTn>
                              </p:par>
                              <p:par>
                                <p:cTn id="54" presetID="10" presetClass="entr" presetSubtype="0" fill="hold" nodeType="withEffect">
                                  <p:stCondLst>
                                    <p:cond delay="0"/>
                                  </p:stCondLst>
                                  <p:childTnLst>
                                    <p:set>
                                      <p:cBhvr>
                                        <p:cTn id="55" dur="1" fill="hold">
                                          <p:stCondLst>
                                            <p:cond delay="0"/>
                                          </p:stCondLst>
                                        </p:cTn>
                                        <p:tgtEl>
                                          <p:spTgt spid="308"/>
                                        </p:tgtEl>
                                        <p:attrNameLst>
                                          <p:attrName>style.visibility</p:attrName>
                                        </p:attrNameLst>
                                      </p:cBhvr>
                                      <p:to>
                                        <p:strVal val="visible"/>
                                      </p:to>
                                    </p:set>
                                    <p:animEffect transition="in" filter="fade">
                                      <p:cBhvr>
                                        <p:cTn id="56"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8"/>
          <p:cNvSpPr txBox="1">
            <a:spLocks noGrp="1"/>
          </p:cNvSpPr>
          <p:nvPr>
            <p:ph type="title" idx="4294967295"/>
          </p:nvPr>
        </p:nvSpPr>
        <p:spPr>
          <a:xfrm>
            <a:off x="534988" y="303213"/>
            <a:ext cx="9623425" cy="1258887"/>
          </a:xfrm>
          <a:prstGeom prst="rect">
            <a:avLst/>
          </a:prstGeom>
          <a:noFill/>
          <a:ln>
            <a:noFill/>
          </a:ln>
        </p:spPr>
        <p:txBody>
          <a:bodyPr spcFirstLastPara="1" wrap="square" lIns="104275" tIns="52125" rIns="104275" bIns="52125" anchor="ctr" anchorCtr="0">
            <a:normAutofit/>
          </a:bodyPr>
          <a:lstStyle/>
          <a:p>
            <a:pPr marL="0" marR="0" lvl="0" indent="0" algn="l" rtl="0">
              <a:lnSpc>
                <a:spcPct val="100000"/>
              </a:lnSpc>
              <a:spcBef>
                <a:spcPts val="0"/>
              </a:spcBef>
              <a:spcAft>
                <a:spcPts val="0"/>
              </a:spcAft>
              <a:buClr>
                <a:schemeClr val="dk2"/>
              </a:buClr>
              <a:buSzPts val="4700"/>
              <a:buFont typeface="Lucida Sans"/>
              <a:buNone/>
            </a:pPr>
            <a:r>
              <a:rPr lang="en-US" sz="4700" b="1" i="0" u="none" strike="noStrike" cap="none">
                <a:solidFill>
                  <a:schemeClr val="dk2"/>
                </a:solidFill>
                <a:latin typeface="Lucida Sans"/>
                <a:ea typeface="Lucida Sans"/>
                <a:cs typeface="Lucida Sans"/>
                <a:sym typeface="Lucida Sans"/>
              </a:rPr>
              <a:t>JVM Runtime memory Areas</a:t>
            </a:r>
            <a:endParaRPr/>
          </a:p>
        </p:txBody>
      </p:sp>
      <p:sp>
        <p:nvSpPr>
          <p:cNvPr id="320" name="Google Shape;320;p18"/>
          <p:cNvSpPr txBox="1"/>
          <p:nvPr/>
        </p:nvSpPr>
        <p:spPr>
          <a:xfrm>
            <a:off x="10112375" y="6862762"/>
            <a:ext cx="519112" cy="352425"/>
          </a:xfrm>
          <a:prstGeom prst="rect">
            <a:avLst/>
          </a:prstGeom>
          <a:noFill/>
          <a:ln>
            <a:noFill/>
          </a:ln>
        </p:spPr>
        <p:txBody>
          <a:bodyPr spcFirstLastPara="1" wrap="square" lIns="104275" tIns="52125" rIns="104275" bIns="52125" anchor="b" anchorCtr="0">
            <a:noAutofit/>
          </a:bodyPr>
          <a:lstStyle/>
          <a:p>
            <a:pPr marL="0" marR="0" lvl="0" indent="0" algn="r" rtl="0">
              <a:lnSpc>
                <a:spcPct val="100000"/>
              </a:lnSpc>
              <a:spcBef>
                <a:spcPts val="0"/>
              </a:spcBef>
              <a:spcAft>
                <a:spcPts val="0"/>
              </a:spcAft>
              <a:buClr>
                <a:srgbClr val="FFFFFF"/>
              </a:buClr>
              <a:buSzPts val="1100"/>
              <a:buFont typeface="Calibri"/>
              <a:buNone/>
            </a:pPr>
            <a:fld id="{00000000-1234-1234-1234-123412341234}" type="slidenum">
              <a:rPr lang="en-US" sz="1100" b="0" i="0" u="none">
                <a:solidFill>
                  <a:srgbClr val="FFFFFF"/>
                </a:solidFill>
                <a:latin typeface="Calibri"/>
                <a:ea typeface="Calibri"/>
                <a:cs typeface="Calibri"/>
                <a:sym typeface="Calibri"/>
              </a:rPr>
              <a:t>18</a:t>
            </a:fld>
            <a:endParaRPr/>
          </a:p>
        </p:txBody>
      </p:sp>
      <p:sp>
        <p:nvSpPr>
          <p:cNvPr id="321" name="Google Shape;321;p18"/>
          <p:cNvSpPr txBox="1"/>
          <p:nvPr/>
        </p:nvSpPr>
        <p:spPr>
          <a:xfrm>
            <a:off x="177800" y="1612900"/>
            <a:ext cx="10069512" cy="5440362"/>
          </a:xfrm>
          <a:prstGeom prst="rect">
            <a:avLst/>
          </a:prstGeom>
          <a:solidFill>
            <a:srgbClr val="FF9999">
              <a:alpha val="66666"/>
            </a:srgbClr>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lt1"/>
              </a:buClr>
              <a:buSzPts val="2300"/>
              <a:buFont typeface="Arial Black"/>
              <a:buNone/>
            </a:pPr>
            <a:r>
              <a:rPr lang="en-US" sz="2300" b="0" i="0" u="none">
                <a:solidFill>
                  <a:schemeClr val="lt1"/>
                </a:solidFill>
                <a:latin typeface="Arial Black"/>
                <a:ea typeface="Arial Black"/>
                <a:cs typeface="Arial Black"/>
                <a:sym typeface="Arial Black"/>
              </a:rPr>
              <a:t>JAVA RUNTIME ENVIRONMENT</a:t>
            </a:r>
            <a:endParaRPr/>
          </a:p>
        </p:txBody>
      </p:sp>
      <p:sp>
        <p:nvSpPr>
          <p:cNvPr id="322" name="Google Shape;322;p18"/>
          <p:cNvSpPr/>
          <p:nvPr/>
        </p:nvSpPr>
        <p:spPr>
          <a:xfrm>
            <a:off x="2406650" y="2014537"/>
            <a:ext cx="5167312" cy="504825"/>
          </a:xfrm>
          <a:prstGeom prst="can">
            <a:avLst>
              <a:gd name="adj" fmla="val 4714"/>
            </a:avLst>
          </a:prstGeom>
          <a:solidFill>
            <a:schemeClr val="dk1">
              <a:alpha val="33725"/>
            </a:schemeClr>
          </a:solidFill>
          <a:ln w="9525" cap="flat" cmpd="sng">
            <a:solidFill>
              <a:schemeClr val="dk1"/>
            </a:solidFill>
            <a:prstDash val="solid"/>
            <a:miter lim="800000"/>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CLASS LOADER</a:t>
            </a:r>
            <a:endParaRPr/>
          </a:p>
        </p:txBody>
      </p:sp>
      <p:sp>
        <p:nvSpPr>
          <p:cNvPr id="323" name="Google Shape;323;p18"/>
          <p:cNvSpPr/>
          <p:nvPr/>
        </p:nvSpPr>
        <p:spPr>
          <a:xfrm>
            <a:off x="534987" y="3022600"/>
            <a:ext cx="9534525" cy="2182812"/>
          </a:xfrm>
          <a:prstGeom prst="roundRect">
            <a:avLst>
              <a:gd name="adj" fmla="val 16667"/>
            </a:avLst>
          </a:prstGeom>
          <a:solidFill>
            <a:srgbClr val="92D050"/>
          </a:solidFill>
          <a:ln w="101600" cap="flat" cmpd="dbl">
            <a:solidFill>
              <a:srgbClr val="353535"/>
            </a:solidFill>
            <a:prstDash val="solid"/>
            <a:miter lim="800000"/>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CC3300"/>
              </a:buClr>
              <a:buSzPts val="2300"/>
              <a:buFont typeface="Verdana"/>
              <a:buNone/>
            </a:pPr>
            <a:r>
              <a:rPr lang="en-US" sz="2300" b="0" i="0" u="none">
                <a:solidFill>
                  <a:srgbClr val="CC3300"/>
                </a:solidFill>
                <a:latin typeface="Verdana"/>
                <a:ea typeface="Verdana"/>
                <a:cs typeface="Verdana"/>
                <a:sym typeface="Verdana"/>
              </a:rPr>
              <a:t>JVM RUNTIME MEMORY AREAS</a:t>
            </a:r>
            <a:endParaRPr/>
          </a:p>
        </p:txBody>
      </p:sp>
      <p:sp>
        <p:nvSpPr>
          <p:cNvPr id="324" name="Google Shape;324;p18"/>
          <p:cNvSpPr/>
          <p:nvPr/>
        </p:nvSpPr>
        <p:spPr>
          <a:xfrm>
            <a:off x="890587" y="3275012"/>
            <a:ext cx="1247775" cy="1339850"/>
          </a:xfrm>
          <a:prstGeom prst="can">
            <a:avLst>
              <a:gd name="adj" fmla="val 5028"/>
            </a:avLst>
          </a:prstGeom>
          <a:solidFill>
            <a:srgbClr val="C4BD97"/>
          </a:solidFill>
          <a:ln w="9525" cap="flat" cmpd="sng">
            <a:solidFill>
              <a:schemeClr val="dk1"/>
            </a:solidFill>
            <a:prstDash val="solid"/>
            <a:miter lim="800000"/>
            <a:headEnd type="none" w="sm" len="sm"/>
            <a:tailEnd type="none" w="sm" len="sm"/>
          </a:ln>
        </p:spPr>
        <p:txBody>
          <a:bodyPr spcFirstLastPara="1" wrap="square" lIns="104275" tIns="52125" rIns="104275" bIns="52125" anchor="b"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Method Area</a:t>
            </a:r>
            <a:endParaRPr/>
          </a:p>
        </p:txBody>
      </p:sp>
      <p:sp>
        <p:nvSpPr>
          <p:cNvPr id="325" name="Google Shape;325;p18"/>
          <p:cNvSpPr/>
          <p:nvPr/>
        </p:nvSpPr>
        <p:spPr>
          <a:xfrm>
            <a:off x="2673350" y="3275012"/>
            <a:ext cx="1069975" cy="1339850"/>
          </a:xfrm>
          <a:prstGeom prst="can">
            <a:avLst>
              <a:gd name="adj" fmla="val 4309"/>
            </a:avLst>
          </a:prstGeom>
          <a:solidFill>
            <a:srgbClr val="C4BD97"/>
          </a:solidFill>
          <a:ln w="9525" cap="flat" cmpd="sng">
            <a:solidFill>
              <a:schemeClr val="dk1"/>
            </a:solidFill>
            <a:prstDash val="solid"/>
            <a:miter lim="800000"/>
            <a:headEnd type="none" w="sm" len="sm"/>
            <a:tailEnd type="none" w="sm" len="sm"/>
          </a:ln>
        </p:spPr>
        <p:txBody>
          <a:bodyPr spcFirstLastPara="1" wrap="square" lIns="104275" tIns="52125" rIns="104275" bIns="52125" anchor="b"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Heap	</a:t>
            </a:r>
            <a:endParaRPr/>
          </a:p>
        </p:txBody>
      </p:sp>
      <p:sp>
        <p:nvSpPr>
          <p:cNvPr id="326" name="Google Shape;326;p18"/>
          <p:cNvSpPr/>
          <p:nvPr/>
        </p:nvSpPr>
        <p:spPr>
          <a:xfrm>
            <a:off x="6416675" y="3275012"/>
            <a:ext cx="1068387" cy="1339850"/>
          </a:xfrm>
          <a:prstGeom prst="can">
            <a:avLst>
              <a:gd name="adj" fmla="val 4309"/>
            </a:avLst>
          </a:prstGeom>
          <a:solidFill>
            <a:srgbClr val="C4BD97"/>
          </a:solidFill>
          <a:ln w="9525" cap="flat" cmpd="sng">
            <a:solidFill>
              <a:schemeClr val="dk1"/>
            </a:solidFill>
            <a:prstDash val="solid"/>
            <a:miter lim="800000"/>
            <a:headEnd type="none" w="sm" len="sm"/>
            <a:tailEnd type="none" w="sm" len="sm"/>
          </a:ln>
        </p:spPr>
        <p:txBody>
          <a:bodyPr spcFirstLastPara="1" wrap="square" lIns="104275" tIns="52125" rIns="104275" bIns="52125" anchor="b"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Stack	</a:t>
            </a:r>
            <a:endParaRPr/>
          </a:p>
        </p:txBody>
      </p:sp>
      <p:sp>
        <p:nvSpPr>
          <p:cNvPr id="327" name="Google Shape;327;p18"/>
          <p:cNvSpPr/>
          <p:nvPr/>
        </p:nvSpPr>
        <p:spPr>
          <a:xfrm>
            <a:off x="4367212" y="3275012"/>
            <a:ext cx="1246187" cy="1339850"/>
          </a:xfrm>
          <a:prstGeom prst="can">
            <a:avLst>
              <a:gd name="adj" fmla="val 5028"/>
            </a:avLst>
          </a:prstGeom>
          <a:solidFill>
            <a:srgbClr val="C4BD97"/>
          </a:solidFill>
          <a:ln w="9525" cap="flat" cmpd="sng">
            <a:solidFill>
              <a:schemeClr val="dk1"/>
            </a:solidFill>
            <a:prstDash val="solid"/>
            <a:miter lim="800000"/>
            <a:headEnd type="none" w="sm" len="sm"/>
            <a:tailEnd type="none" w="sm" len="sm"/>
          </a:ln>
        </p:spPr>
        <p:txBody>
          <a:bodyPr spcFirstLastPara="1" wrap="square" lIns="104275" tIns="52125" rIns="104275" bIns="52125" anchor="b"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PC register</a:t>
            </a:r>
            <a:endParaRPr/>
          </a:p>
        </p:txBody>
      </p:sp>
      <p:sp>
        <p:nvSpPr>
          <p:cNvPr id="328" name="Google Shape;328;p18"/>
          <p:cNvSpPr/>
          <p:nvPr/>
        </p:nvSpPr>
        <p:spPr>
          <a:xfrm>
            <a:off x="8197850" y="3275012"/>
            <a:ext cx="1069975" cy="1339850"/>
          </a:xfrm>
          <a:prstGeom prst="can">
            <a:avLst>
              <a:gd name="adj" fmla="val 4309"/>
            </a:avLst>
          </a:prstGeom>
          <a:solidFill>
            <a:srgbClr val="C4BD97"/>
          </a:solidFill>
          <a:ln w="9525" cap="flat" cmpd="sng">
            <a:solidFill>
              <a:schemeClr val="dk1"/>
            </a:solidFill>
            <a:prstDash val="solid"/>
            <a:miter lim="800000"/>
            <a:headEnd type="none" w="sm" len="sm"/>
            <a:tailEnd type="none" w="sm" len="sm"/>
          </a:ln>
        </p:spPr>
        <p:txBody>
          <a:bodyPr spcFirstLastPara="1" wrap="square" lIns="104275" tIns="52125" rIns="104275" bIns="52125" anchor="b"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Native Stack	</a:t>
            </a:r>
            <a:endParaRPr/>
          </a:p>
        </p:txBody>
      </p:sp>
      <p:sp>
        <p:nvSpPr>
          <p:cNvPr id="329" name="Google Shape;329;p18"/>
          <p:cNvSpPr txBox="1"/>
          <p:nvPr/>
        </p:nvSpPr>
        <p:spPr>
          <a:xfrm>
            <a:off x="3563937" y="5792787"/>
            <a:ext cx="3476625" cy="1008062"/>
          </a:xfrm>
          <a:prstGeom prst="rect">
            <a:avLst/>
          </a:prstGeom>
          <a:solidFill>
            <a:srgbClr val="92D050"/>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rgbClr val="FFFFFF"/>
              </a:buClr>
              <a:buSzPts val="1800"/>
              <a:buFont typeface="Calibri"/>
              <a:buNone/>
            </a:pPr>
            <a:r>
              <a:rPr lang="en-US" sz="1800" b="0" i="0" u="none">
                <a:solidFill>
                  <a:srgbClr val="FFFFFF"/>
                </a:solidFill>
                <a:latin typeface="Calibri"/>
                <a:ea typeface="Calibri"/>
                <a:cs typeface="Calibri"/>
                <a:sym typeface="Calibri"/>
              </a:rPr>
              <a:t>Execution Engine</a:t>
            </a:r>
            <a:endParaRPr/>
          </a:p>
        </p:txBody>
      </p:sp>
      <p:sp>
        <p:nvSpPr>
          <p:cNvPr id="330" name="Google Shape;330;p18"/>
          <p:cNvSpPr/>
          <p:nvPr/>
        </p:nvSpPr>
        <p:spPr>
          <a:xfrm>
            <a:off x="4757737" y="2603500"/>
            <a:ext cx="322262" cy="604837"/>
          </a:xfrm>
          <a:prstGeom prst="downArrow">
            <a:avLst>
              <a:gd name="adj1" fmla="val 15869"/>
              <a:gd name="adj2" fmla="val 50000"/>
            </a:avLst>
          </a:prstGeom>
          <a:solidFill>
            <a:srgbClr val="00B0F0"/>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1" name="Google Shape;331;p18"/>
          <p:cNvSpPr/>
          <p:nvPr/>
        </p:nvSpPr>
        <p:spPr>
          <a:xfrm>
            <a:off x="5080000" y="1427162"/>
            <a:ext cx="3297237" cy="15113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34981" y="-1168"/>
                </a:moveTo>
                <a:lnTo>
                  <a:pt x="26202" y="108"/>
                </a:lnTo>
              </a:path>
            </a:pathLst>
          </a:custGeom>
          <a:gradFill>
            <a:gsLst>
              <a:gs pos="0">
                <a:srgbClr val="9EEAFF"/>
              </a:gs>
              <a:gs pos="34999">
                <a:srgbClr val="BBEFFF"/>
              </a:gs>
              <a:gs pos="100000">
                <a:srgbClr val="E4F9FF"/>
              </a:gs>
            </a:gsLst>
            <a:lin ang="16200000" scaled="0"/>
          </a:gradFill>
          <a:ln w="38100" cap="flat" cmpd="sng">
            <a:solidFill>
              <a:srgbClr val="46AAC5"/>
            </a:solidFill>
            <a:prstDash val="solid"/>
            <a:round/>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noAutofit/>
          </a:bodyPr>
          <a:lstStyle/>
          <a:p>
            <a:pPr marL="268287" marR="0" lvl="0" indent="-196848"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PC register: </a:t>
            </a:r>
            <a:endParaRPr/>
          </a:p>
          <a:p>
            <a:pPr marL="268287" marR="0" lvl="0" indent="-196848" algn="l" rtl="0">
              <a:lnSpc>
                <a:spcPct val="100000"/>
              </a:lnSpc>
              <a:spcBef>
                <a:spcPts val="0"/>
              </a:spcBef>
              <a:spcAft>
                <a:spcPts val="0"/>
              </a:spcAft>
              <a:buClr>
                <a:schemeClr val="dk1"/>
              </a:buClr>
              <a:buSzPts val="1600"/>
              <a:buFont typeface="Noto Sans Symbols"/>
              <a:buChar char="▪"/>
            </a:pPr>
            <a:r>
              <a:rPr lang="en-US" sz="1600" b="0" i="0" u="none">
                <a:solidFill>
                  <a:schemeClr val="dk1"/>
                </a:solidFill>
                <a:latin typeface="Calibri"/>
                <a:ea typeface="Calibri"/>
                <a:cs typeface="Calibri"/>
                <a:sym typeface="Calibri"/>
              </a:rPr>
              <a:t>Would be created for each thread.</a:t>
            </a:r>
            <a:endParaRPr/>
          </a:p>
          <a:p>
            <a:pPr marL="268287" marR="0" lvl="0" indent="-196848" algn="l" rtl="0">
              <a:lnSpc>
                <a:spcPct val="100000"/>
              </a:lnSpc>
              <a:spcBef>
                <a:spcPts val="0"/>
              </a:spcBef>
              <a:spcAft>
                <a:spcPts val="0"/>
              </a:spcAft>
              <a:buClr>
                <a:schemeClr val="dk1"/>
              </a:buClr>
              <a:buSzPts val="1600"/>
              <a:buFont typeface="Noto Sans Symbols"/>
              <a:buChar char="▪"/>
            </a:pPr>
            <a:r>
              <a:rPr lang="en-US" sz="1600" b="0" i="0" u="none">
                <a:solidFill>
                  <a:schemeClr val="dk1"/>
                </a:solidFill>
                <a:latin typeface="Calibri"/>
                <a:ea typeface="Calibri"/>
                <a:cs typeface="Calibri"/>
                <a:sym typeface="Calibri"/>
              </a:rPr>
              <a:t>This holds the next instruction set in the method to be executed.</a:t>
            </a:r>
            <a:endParaRPr/>
          </a:p>
        </p:txBody>
      </p:sp>
      <p:sp>
        <p:nvSpPr>
          <p:cNvPr id="332" name="Google Shape;332;p18"/>
          <p:cNvSpPr/>
          <p:nvPr/>
        </p:nvSpPr>
        <p:spPr>
          <a:xfrm>
            <a:off x="5916612" y="5037137"/>
            <a:ext cx="4064000" cy="15113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176" y="8441"/>
                </a:moveTo>
                <a:lnTo>
                  <a:pt x="190" y="11165"/>
                </a:lnTo>
              </a:path>
            </a:pathLst>
          </a:custGeom>
          <a:gradFill>
            <a:gsLst>
              <a:gs pos="0">
                <a:srgbClr val="9EEAFF"/>
              </a:gs>
              <a:gs pos="34999">
                <a:srgbClr val="BBEFFF"/>
              </a:gs>
              <a:gs pos="100000">
                <a:srgbClr val="E4F9FF"/>
              </a:gs>
            </a:gsLst>
            <a:lin ang="16200000" scaled="0"/>
          </a:gradFill>
          <a:ln w="38100" cap="flat" cmpd="sng">
            <a:solidFill>
              <a:srgbClr val="46AAC5"/>
            </a:solidFill>
            <a:prstDash val="solid"/>
            <a:round/>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noAutofit/>
          </a:bodyPr>
          <a:lstStyle/>
          <a:p>
            <a:pPr marL="0" marR="0" lvl="0" indent="0" algn="l" rtl="0">
              <a:lnSpc>
                <a:spcPct val="100000"/>
              </a:lnSpc>
              <a:spcBef>
                <a:spcPts val="0"/>
              </a:spcBef>
              <a:spcAft>
                <a:spcPts val="0"/>
              </a:spcAft>
              <a:buClr>
                <a:schemeClr val="dk1"/>
              </a:buClr>
              <a:buSzPts val="1700"/>
              <a:buFont typeface="Calibri"/>
              <a:buNone/>
            </a:pPr>
            <a:r>
              <a:rPr lang="en-US" sz="1700" b="0" i="0" u="none">
                <a:solidFill>
                  <a:schemeClr val="dk1"/>
                </a:solidFill>
                <a:latin typeface="Calibri"/>
                <a:ea typeface="Calibri"/>
                <a:cs typeface="Calibri"/>
                <a:sym typeface="Calibri"/>
              </a:rPr>
              <a:t>Stack:</a:t>
            </a:r>
            <a:endParaRPr/>
          </a:p>
          <a:p>
            <a:pPr marL="0" marR="0" lvl="0" indent="-107950" algn="l" rtl="0">
              <a:lnSpc>
                <a:spcPct val="100000"/>
              </a:lnSpc>
              <a:spcBef>
                <a:spcPts val="0"/>
              </a:spcBef>
              <a:spcAft>
                <a:spcPts val="0"/>
              </a:spcAft>
              <a:buClr>
                <a:schemeClr val="dk1"/>
              </a:buClr>
              <a:buSzPts val="1700"/>
              <a:buFont typeface="Arial"/>
              <a:buChar char="•"/>
            </a:pPr>
            <a:r>
              <a:rPr lang="en-US" sz="1700" b="0" i="0" u="none">
                <a:solidFill>
                  <a:schemeClr val="dk1"/>
                </a:solidFill>
                <a:latin typeface="Calibri"/>
                <a:ea typeface="Calibri"/>
                <a:cs typeface="Calibri"/>
                <a:sym typeface="Calibri"/>
              </a:rPr>
              <a:t> This is created for each method invocation of a thread.</a:t>
            </a:r>
            <a:endParaRPr/>
          </a:p>
          <a:p>
            <a:pPr marL="0" marR="0" lvl="0" indent="-107950" algn="l" rtl="0">
              <a:lnSpc>
                <a:spcPct val="100000"/>
              </a:lnSpc>
              <a:spcBef>
                <a:spcPts val="0"/>
              </a:spcBef>
              <a:spcAft>
                <a:spcPts val="0"/>
              </a:spcAft>
              <a:buClr>
                <a:schemeClr val="dk1"/>
              </a:buClr>
              <a:buSzPts val="1700"/>
              <a:buFont typeface="Arial"/>
              <a:buChar char="•"/>
            </a:pPr>
            <a:r>
              <a:rPr lang="en-US" sz="1700" b="0" i="0" u="none">
                <a:solidFill>
                  <a:schemeClr val="dk1"/>
                </a:solidFill>
                <a:latin typeface="Calibri"/>
                <a:ea typeface="Calibri"/>
                <a:cs typeface="Calibri"/>
                <a:sym typeface="Calibri"/>
              </a:rPr>
              <a:t> Stores the state of method execution including  the local variable values.</a:t>
            </a:r>
            <a:endParaRPr/>
          </a:p>
          <a:p>
            <a:pPr marL="0" marR="0" lvl="0" indent="0" algn="l" rtl="0">
              <a:lnSpc>
                <a:spcPct val="100000"/>
              </a:lnSpc>
              <a:spcBef>
                <a:spcPts val="0"/>
              </a:spcBef>
              <a:spcAft>
                <a:spcPts val="0"/>
              </a:spcAft>
              <a:buNone/>
            </a:pPr>
            <a:endParaRPr sz="1700" b="0" i="0" u="none">
              <a:solidFill>
                <a:schemeClr val="dk1"/>
              </a:solidFill>
              <a:latin typeface="Calibri"/>
              <a:ea typeface="Calibri"/>
              <a:cs typeface="Calibri"/>
              <a:sym typeface="Calibri"/>
            </a:endParaRPr>
          </a:p>
        </p:txBody>
      </p:sp>
      <p:sp>
        <p:nvSpPr>
          <p:cNvPr id="333" name="Google Shape;333;p18"/>
          <p:cNvSpPr/>
          <p:nvPr/>
        </p:nvSpPr>
        <p:spPr>
          <a:xfrm>
            <a:off x="8555037" y="1847850"/>
            <a:ext cx="1925637" cy="110807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32890" y="4262"/>
                </a:moveTo>
                <a:lnTo>
                  <a:pt x="25378" y="10590"/>
                </a:lnTo>
              </a:path>
            </a:pathLst>
          </a:custGeom>
          <a:gradFill>
            <a:gsLst>
              <a:gs pos="0">
                <a:srgbClr val="9EEAFF"/>
              </a:gs>
              <a:gs pos="34999">
                <a:srgbClr val="BBEFFF"/>
              </a:gs>
              <a:gs pos="100000">
                <a:srgbClr val="E4F9FF"/>
              </a:gs>
            </a:gsLst>
            <a:lin ang="16200000" scaled="0"/>
          </a:gradFill>
          <a:ln w="38100" cap="flat" cmpd="sng">
            <a:solidFill>
              <a:srgbClr val="46AAC5"/>
            </a:solidFill>
            <a:prstDash val="solid"/>
            <a:round/>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Native Stack:</a:t>
            </a:r>
            <a:endParaRPr/>
          </a:p>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Stores the state of native method invocations</a:t>
            </a:r>
            <a:endParaRPr/>
          </a:p>
        </p:txBody>
      </p:sp>
      <p:sp>
        <p:nvSpPr>
          <p:cNvPr id="334" name="Google Shape;334;p18"/>
          <p:cNvSpPr/>
          <p:nvPr/>
        </p:nvSpPr>
        <p:spPr>
          <a:xfrm>
            <a:off x="177800" y="4953000"/>
            <a:ext cx="4098925" cy="201612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6383" y="9089"/>
                </a:moveTo>
                <a:lnTo>
                  <a:pt x="-1127" y="9398"/>
                </a:lnTo>
              </a:path>
            </a:pathLst>
          </a:custGeom>
          <a:gradFill>
            <a:gsLst>
              <a:gs pos="0">
                <a:srgbClr val="9EEAFF"/>
              </a:gs>
              <a:gs pos="34999">
                <a:srgbClr val="BBEFFF"/>
              </a:gs>
              <a:gs pos="100000">
                <a:srgbClr val="E4F9FF"/>
              </a:gs>
            </a:gsLst>
            <a:lin ang="16200000" scaled="0"/>
          </a:gradFill>
          <a:ln w="38100" cap="flat" cmpd="sng">
            <a:solidFill>
              <a:srgbClr val="4F81BD"/>
            </a:solidFill>
            <a:prstDash val="solid"/>
            <a:round/>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Method Area:</a:t>
            </a:r>
            <a:endParaRPr/>
          </a:p>
          <a:p>
            <a:pPr marL="0" marR="0" lvl="0" indent="-101600" algn="l" rtl="0">
              <a:lnSpc>
                <a:spcPct val="100000"/>
              </a:lnSpc>
              <a:spcBef>
                <a:spcPts val="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 There is only one method area in a JVM.</a:t>
            </a:r>
            <a:endParaRPr/>
          </a:p>
          <a:p>
            <a:pPr marL="0" marR="0" lvl="0" indent="-101600" algn="l" rtl="0">
              <a:lnSpc>
                <a:spcPct val="100000"/>
              </a:lnSpc>
              <a:spcBef>
                <a:spcPts val="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 Shared across threads.</a:t>
            </a:r>
            <a:endParaRPr/>
          </a:p>
          <a:p>
            <a:pPr marL="0" marR="0" lvl="0" indent="-101600" algn="l" rtl="0">
              <a:lnSpc>
                <a:spcPct val="100000"/>
              </a:lnSpc>
              <a:spcBef>
                <a:spcPts val="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This  holds the class template data such as how many methods, member variables,  method description.</a:t>
            </a:r>
            <a:endParaRPr/>
          </a:p>
          <a:p>
            <a:pPr marL="0" marR="0" lvl="0" indent="-101600" algn="l" rtl="0">
              <a:lnSpc>
                <a:spcPct val="100000"/>
              </a:lnSpc>
              <a:spcBef>
                <a:spcPts val="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The static objects are created inside this memory area.</a:t>
            </a:r>
            <a:endParaRPr/>
          </a:p>
        </p:txBody>
      </p:sp>
      <p:sp>
        <p:nvSpPr>
          <p:cNvPr id="335" name="Google Shape;335;p18"/>
          <p:cNvSpPr/>
          <p:nvPr/>
        </p:nvSpPr>
        <p:spPr>
          <a:xfrm>
            <a:off x="357187" y="1493837"/>
            <a:ext cx="4365625" cy="16129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30984" y="16392"/>
                </a:moveTo>
                <a:lnTo>
                  <a:pt x="25260" y="11502"/>
                </a:lnTo>
              </a:path>
            </a:pathLst>
          </a:custGeom>
          <a:gradFill>
            <a:gsLst>
              <a:gs pos="0">
                <a:srgbClr val="9EEAFF"/>
              </a:gs>
              <a:gs pos="34999">
                <a:srgbClr val="BBEFFF"/>
              </a:gs>
              <a:gs pos="100000">
                <a:srgbClr val="E4F9FF"/>
              </a:gs>
            </a:gsLst>
            <a:lin ang="16200000" scaled="0"/>
          </a:gradFill>
          <a:ln w="38100" cap="flat" cmpd="sng">
            <a:solidFill>
              <a:srgbClr val="46AAC5"/>
            </a:solidFill>
            <a:prstDash val="solid"/>
            <a:round/>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noAutofit/>
          </a:bodyPr>
          <a:lstStyle/>
          <a:p>
            <a:pPr marL="0" marR="0" lvl="0" indent="19685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Heap:  </a:t>
            </a:r>
            <a:endParaRPr/>
          </a:p>
          <a:p>
            <a:pPr marL="196850" marR="0" lvl="0" indent="-196850" algn="l" rtl="0">
              <a:lnSpc>
                <a:spcPct val="100000"/>
              </a:lnSpc>
              <a:spcBef>
                <a:spcPts val="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Shared across threads.</a:t>
            </a:r>
            <a:endParaRPr/>
          </a:p>
          <a:p>
            <a:pPr marL="196850" marR="0" lvl="0" indent="-196850" algn="l" rtl="0">
              <a:lnSpc>
                <a:spcPct val="100000"/>
              </a:lnSpc>
              <a:spcBef>
                <a:spcPts val="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There is only one heap in JVOM.</a:t>
            </a:r>
            <a:endParaRPr/>
          </a:p>
          <a:p>
            <a:pPr marL="196850" marR="0" lvl="0" indent="-196850" algn="l" rtl="0">
              <a:lnSpc>
                <a:spcPct val="100000"/>
              </a:lnSpc>
              <a:spcBef>
                <a:spcPts val="0"/>
              </a:spcBef>
              <a:spcAft>
                <a:spcPts val="0"/>
              </a:spcAft>
              <a:buClr>
                <a:schemeClr val="dk1"/>
              </a:buClr>
              <a:buSzPts val="1600"/>
              <a:buFont typeface="Arial"/>
              <a:buChar char="•"/>
            </a:pPr>
            <a:r>
              <a:rPr lang="en-US" sz="1600" b="0" i="0" u="none">
                <a:solidFill>
                  <a:schemeClr val="dk1"/>
                </a:solidFill>
                <a:latin typeface="Calibri"/>
                <a:ea typeface="Calibri"/>
                <a:cs typeface="Calibri"/>
                <a:sym typeface="Calibri"/>
              </a:rPr>
              <a:t>All the java objects instantiated are  stored in this memory area.</a:t>
            </a:r>
            <a:endParaRPr/>
          </a:p>
          <a:p>
            <a:pPr marL="0" marR="0" lvl="0" indent="19685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 Example: </a:t>
            </a:r>
            <a:r>
              <a:rPr lang="en-US" sz="1600" b="0" i="0" u="none">
                <a:solidFill>
                  <a:srgbClr val="CC3300"/>
                </a:solidFill>
                <a:latin typeface="Calibri"/>
                <a:ea typeface="Calibri"/>
                <a:cs typeface="Calibri"/>
                <a:sym typeface="Calibri"/>
              </a:rPr>
              <a:t>String name = new String ();</a:t>
            </a:r>
            <a:endParaRPr/>
          </a:p>
          <a:p>
            <a:pPr marL="0" marR="0" lvl="0" indent="196850" algn="l" rtl="0">
              <a:lnSpc>
                <a:spcPct val="100000"/>
              </a:lnSpc>
              <a:spcBef>
                <a:spcPts val="0"/>
              </a:spcBef>
              <a:spcAft>
                <a:spcPts val="0"/>
              </a:spcAft>
              <a:buClr>
                <a:schemeClr val="dk1"/>
              </a:buClr>
              <a:buSzPts val="1600"/>
              <a:buFont typeface="Calibri"/>
              <a:buNone/>
            </a:pPr>
            <a:endParaRPr sz="1600" b="0" i="0" u="none">
              <a:solidFill>
                <a:schemeClr val="dk1"/>
              </a:solidFill>
              <a:latin typeface="Calibri"/>
              <a:ea typeface="Calibri"/>
              <a:cs typeface="Calibri"/>
              <a:sym typeface="Calibri"/>
            </a:endParaRPr>
          </a:p>
          <a:p>
            <a:pPr marL="0" marR="0" lvl="0" indent="196850" algn="l" rtl="0">
              <a:lnSpc>
                <a:spcPct val="100000"/>
              </a:lnSpc>
              <a:spcBef>
                <a:spcPts val="0"/>
              </a:spcBef>
              <a:spcAft>
                <a:spcPts val="0"/>
              </a:spcAft>
              <a:buClr>
                <a:schemeClr val="dk1"/>
              </a:buClr>
              <a:buSzPts val="1600"/>
              <a:buFont typeface="Calibri"/>
              <a:buNone/>
            </a:pPr>
            <a:endParaRPr sz="1600" b="0" i="0" u="none">
              <a:solidFill>
                <a:schemeClr val="dk1"/>
              </a:solidFill>
              <a:latin typeface="Calibri"/>
              <a:ea typeface="Calibri"/>
              <a:cs typeface="Calibri"/>
              <a:sym typeface="Calibri"/>
            </a:endParaRPr>
          </a:p>
          <a:p>
            <a:pPr marL="0" marR="0" lvl="0" indent="196850" algn="l" rtl="0">
              <a:lnSpc>
                <a:spcPct val="100000"/>
              </a:lnSpc>
              <a:spcBef>
                <a:spcPts val="0"/>
              </a:spcBef>
              <a:spcAft>
                <a:spcPts val="0"/>
              </a:spcAft>
              <a:buClr>
                <a:schemeClr val="dk1"/>
              </a:buClr>
              <a:buSzPts val="1600"/>
              <a:buFont typeface="Calibri"/>
              <a:buNone/>
            </a:pPr>
            <a:endParaRPr sz="16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336" name="Google Shape;336;p18"/>
          <p:cNvSpPr/>
          <p:nvPr/>
        </p:nvSpPr>
        <p:spPr>
          <a:xfrm>
            <a:off x="4722812" y="5103812"/>
            <a:ext cx="320675" cy="604837"/>
          </a:xfrm>
          <a:prstGeom prst="downArrow">
            <a:avLst>
              <a:gd name="adj1" fmla="val 15869"/>
              <a:gd name="adj2" fmla="val 50000"/>
            </a:avLst>
          </a:prstGeom>
          <a:solidFill>
            <a:srgbClr val="00B0F0"/>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2"/>
                                        </p:tgtEl>
                                        <p:attrNameLst>
                                          <p:attrName>style.visibility</p:attrName>
                                        </p:attrNameLst>
                                      </p:cBhvr>
                                      <p:to>
                                        <p:strVal val="visible"/>
                                      </p:to>
                                    </p:set>
                                    <p:animEffect transition="in" filter="fade">
                                      <p:cBhvr>
                                        <p:cTn id="7" dur="500"/>
                                        <p:tgtEl>
                                          <p:spTgt spid="322"/>
                                        </p:tgtEl>
                                      </p:cBhvr>
                                    </p:animEffect>
                                  </p:childTnLst>
                                </p:cTn>
                              </p:par>
                              <p:par>
                                <p:cTn id="8" presetID="10" presetClass="entr" presetSubtype="0" fill="hold" nodeType="withEffect">
                                  <p:stCondLst>
                                    <p:cond delay="0"/>
                                  </p:stCondLst>
                                  <p:childTnLst>
                                    <p:set>
                                      <p:cBhvr>
                                        <p:cTn id="9" dur="1" fill="hold">
                                          <p:stCondLst>
                                            <p:cond delay="0"/>
                                          </p:stCondLst>
                                        </p:cTn>
                                        <p:tgtEl>
                                          <p:spTgt spid="323"/>
                                        </p:tgtEl>
                                        <p:attrNameLst>
                                          <p:attrName>style.visibility</p:attrName>
                                        </p:attrNameLst>
                                      </p:cBhvr>
                                      <p:to>
                                        <p:strVal val="visible"/>
                                      </p:to>
                                    </p:set>
                                    <p:animEffect transition="in" filter="fade">
                                      <p:cBhvr>
                                        <p:cTn id="10" dur="500"/>
                                        <p:tgtEl>
                                          <p:spTgt spid="323"/>
                                        </p:tgtEl>
                                      </p:cBhvr>
                                    </p:animEffect>
                                  </p:childTnLst>
                                </p:cTn>
                              </p:par>
                              <p:par>
                                <p:cTn id="11" presetID="10" presetClass="entr" presetSubtype="0" fill="hold" nodeType="withEffect">
                                  <p:stCondLst>
                                    <p:cond delay="0"/>
                                  </p:stCondLst>
                                  <p:childTnLst>
                                    <p:set>
                                      <p:cBhvr>
                                        <p:cTn id="12" dur="1" fill="hold">
                                          <p:stCondLst>
                                            <p:cond delay="0"/>
                                          </p:stCondLst>
                                        </p:cTn>
                                        <p:tgtEl>
                                          <p:spTgt spid="330"/>
                                        </p:tgtEl>
                                        <p:attrNameLst>
                                          <p:attrName>style.visibility</p:attrName>
                                        </p:attrNameLst>
                                      </p:cBhvr>
                                      <p:to>
                                        <p:strVal val="visible"/>
                                      </p:to>
                                    </p:set>
                                    <p:animEffect transition="in" filter="fade">
                                      <p:cBhvr>
                                        <p:cTn id="13" dur="500"/>
                                        <p:tgtEl>
                                          <p:spTgt spid="33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29"/>
                                        </p:tgtEl>
                                        <p:attrNameLst>
                                          <p:attrName>style.visibility</p:attrName>
                                        </p:attrNameLst>
                                      </p:cBhvr>
                                      <p:to>
                                        <p:strVal val="visible"/>
                                      </p:to>
                                    </p:set>
                                    <p:animEffect transition="in" filter="fade">
                                      <p:cBhvr>
                                        <p:cTn id="17" dur="500"/>
                                        <p:tgtEl>
                                          <p:spTgt spid="329"/>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36"/>
                                        </p:tgtEl>
                                        <p:attrNameLst>
                                          <p:attrName>style.visibility</p:attrName>
                                        </p:attrNameLst>
                                      </p:cBhvr>
                                      <p:to>
                                        <p:strVal val="visible"/>
                                      </p:to>
                                    </p:set>
                                    <p:animEffect transition="in" filter="fade">
                                      <p:cBhvr>
                                        <p:cTn id="21" dur="500"/>
                                        <p:tgtEl>
                                          <p:spTgt spid="336"/>
                                        </p:tgtEl>
                                      </p:cBhvr>
                                    </p:animEffect>
                                  </p:childTnLst>
                                </p:cTn>
                              </p:par>
                              <p:par>
                                <p:cTn id="22" presetID="10" presetClass="entr" presetSubtype="0" fill="hold" nodeType="withEffect">
                                  <p:stCondLst>
                                    <p:cond delay="0"/>
                                  </p:stCondLst>
                                  <p:childTnLst>
                                    <p:set>
                                      <p:cBhvr>
                                        <p:cTn id="23" dur="1" fill="hold">
                                          <p:stCondLst>
                                            <p:cond delay="0"/>
                                          </p:stCondLst>
                                        </p:cTn>
                                        <p:tgtEl>
                                          <p:spTgt spid="324"/>
                                        </p:tgtEl>
                                        <p:attrNameLst>
                                          <p:attrName>style.visibility</p:attrName>
                                        </p:attrNameLst>
                                      </p:cBhvr>
                                      <p:to>
                                        <p:strVal val="visible"/>
                                      </p:to>
                                    </p:set>
                                    <p:animEffect transition="in" filter="fade">
                                      <p:cBhvr>
                                        <p:cTn id="24" dur="500"/>
                                        <p:tgtEl>
                                          <p:spTgt spid="324"/>
                                        </p:tgtEl>
                                      </p:cBhvr>
                                    </p:animEffect>
                                  </p:childTnLst>
                                </p:cTn>
                              </p:par>
                              <p:par>
                                <p:cTn id="25" presetID="10" presetClass="entr" presetSubtype="0" fill="hold" nodeType="withEffect">
                                  <p:stCondLst>
                                    <p:cond delay="0"/>
                                  </p:stCondLst>
                                  <p:childTnLst>
                                    <p:set>
                                      <p:cBhvr>
                                        <p:cTn id="26" dur="1" fill="hold">
                                          <p:stCondLst>
                                            <p:cond delay="0"/>
                                          </p:stCondLst>
                                        </p:cTn>
                                        <p:tgtEl>
                                          <p:spTgt spid="334"/>
                                        </p:tgtEl>
                                        <p:attrNameLst>
                                          <p:attrName>style.visibility</p:attrName>
                                        </p:attrNameLst>
                                      </p:cBhvr>
                                      <p:to>
                                        <p:strVal val="visible"/>
                                      </p:to>
                                    </p:set>
                                    <p:animEffect transition="in" filter="fade">
                                      <p:cBhvr>
                                        <p:cTn id="27" dur="500"/>
                                        <p:tgtEl>
                                          <p:spTgt spid="334"/>
                                        </p:tgtEl>
                                      </p:cBhvr>
                                    </p:animEffect>
                                  </p:childTnLst>
                                </p:cTn>
                              </p:par>
                              <p:par>
                                <p:cTn id="28" presetID="10" presetClass="entr" presetSubtype="0" fill="hold" nodeType="withEffect">
                                  <p:stCondLst>
                                    <p:cond delay="0"/>
                                  </p:stCondLst>
                                  <p:childTnLst>
                                    <p:set>
                                      <p:cBhvr>
                                        <p:cTn id="29" dur="1" fill="hold">
                                          <p:stCondLst>
                                            <p:cond delay="0"/>
                                          </p:stCondLst>
                                        </p:cTn>
                                        <p:tgtEl>
                                          <p:spTgt spid="325"/>
                                        </p:tgtEl>
                                        <p:attrNameLst>
                                          <p:attrName>style.visibility</p:attrName>
                                        </p:attrNameLst>
                                      </p:cBhvr>
                                      <p:to>
                                        <p:strVal val="visible"/>
                                      </p:to>
                                    </p:set>
                                    <p:animEffect transition="in" filter="fade">
                                      <p:cBhvr>
                                        <p:cTn id="30" dur="500"/>
                                        <p:tgtEl>
                                          <p:spTgt spid="325"/>
                                        </p:tgtEl>
                                      </p:cBhvr>
                                    </p:animEffect>
                                  </p:childTnLst>
                                </p:cTn>
                              </p:par>
                              <p:par>
                                <p:cTn id="31" presetID="10" presetClass="entr" presetSubtype="0" fill="hold" nodeType="withEffect">
                                  <p:stCondLst>
                                    <p:cond delay="0"/>
                                  </p:stCondLst>
                                  <p:childTnLst>
                                    <p:set>
                                      <p:cBhvr>
                                        <p:cTn id="32" dur="1" fill="hold">
                                          <p:stCondLst>
                                            <p:cond delay="0"/>
                                          </p:stCondLst>
                                        </p:cTn>
                                        <p:tgtEl>
                                          <p:spTgt spid="335"/>
                                        </p:tgtEl>
                                        <p:attrNameLst>
                                          <p:attrName>style.visibility</p:attrName>
                                        </p:attrNameLst>
                                      </p:cBhvr>
                                      <p:to>
                                        <p:strVal val="visible"/>
                                      </p:to>
                                    </p:set>
                                    <p:animEffect transition="in" filter="fade">
                                      <p:cBhvr>
                                        <p:cTn id="33" dur="500"/>
                                        <p:tgtEl>
                                          <p:spTgt spid="335"/>
                                        </p:tgtEl>
                                      </p:cBhvr>
                                    </p:animEffect>
                                  </p:childTnLst>
                                </p:cTn>
                              </p:par>
                              <p:par>
                                <p:cTn id="34" presetID="10" presetClass="entr" presetSubtype="0" fill="hold" nodeType="withEffect">
                                  <p:stCondLst>
                                    <p:cond delay="0"/>
                                  </p:stCondLst>
                                  <p:childTnLst>
                                    <p:set>
                                      <p:cBhvr>
                                        <p:cTn id="35" dur="1" fill="hold">
                                          <p:stCondLst>
                                            <p:cond delay="0"/>
                                          </p:stCondLst>
                                        </p:cTn>
                                        <p:tgtEl>
                                          <p:spTgt spid="327"/>
                                        </p:tgtEl>
                                        <p:attrNameLst>
                                          <p:attrName>style.visibility</p:attrName>
                                        </p:attrNameLst>
                                      </p:cBhvr>
                                      <p:to>
                                        <p:strVal val="visible"/>
                                      </p:to>
                                    </p:set>
                                    <p:animEffect transition="in" filter="fade">
                                      <p:cBhvr>
                                        <p:cTn id="36" dur="500"/>
                                        <p:tgtEl>
                                          <p:spTgt spid="327"/>
                                        </p:tgtEl>
                                      </p:cBhvr>
                                    </p:animEffect>
                                  </p:childTnLst>
                                </p:cTn>
                              </p:par>
                              <p:par>
                                <p:cTn id="37" presetID="10" presetClass="entr" presetSubtype="0" fill="hold" nodeType="withEffect">
                                  <p:stCondLst>
                                    <p:cond delay="0"/>
                                  </p:stCondLst>
                                  <p:childTnLst>
                                    <p:set>
                                      <p:cBhvr>
                                        <p:cTn id="38" dur="1" fill="hold">
                                          <p:stCondLst>
                                            <p:cond delay="0"/>
                                          </p:stCondLst>
                                        </p:cTn>
                                        <p:tgtEl>
                                          <p:spTgt spid="331"/>
                                        </p:tgtEl>
                                        <p:attrNameLst>
                                          <p:attrName>style.visibility</p:attrName>
                                        </p:attrNameLst>
                                      </p:cBhvr>
                                      <p:to>
                                        <p:strVal val="visible"/>
                                      </p:to>
                                    </p:set>
                                    <p:animEffect transition="in" filter="fade">
                                      <p:cBhvr>
                                        <p:cTn id="39" dur="500"/>
                                        <p:tgtEl>
                                          <p:spTgt spid="331"/>
                                        </p:tgtEl>
                                      </p:cBhvr>
                                    </p:animEffect>
                                  </p:childTnLst>
                                </p:cTn>
                              </p:par>
                              <p:par>
                                <p:cTn id="40" presetID="10" presetClass="entr" presetSubtype="0" fill="hold" nodeType="withEffect">
                                  <p:stCondLst>
                                    <p:cond delay="0"/>
                                  </p:stCondLst>
                                  <p:childTnLst>
                                    <p:set>
                                      <p:cBhvr>
                                        <p:cTn id="41" dur="1" fill="hold">
                                          <p:stCondLst>
                                            <p:cond delay="0"/>
                                          </p:stCondLst>
                                        </p:cTn>
                                        <p:tgtEl>
                                          <p:spTgt spid="326"/>
                                        </p:tgtEl>
                                        <p:attrNameLst>
                                          <p:attrName>style.visibility</p:attrName>
                                        </p:attrNameLst>
                                      </p:cBhvr>
                                      <p:to>
                                        <p:strVal val="visible"/>
                                      </p:to>
                                    </p:set>
                                    <p:animEffect transition="in" filter="fade">
                                      <p:cBhvr>
                                        <p:cTn id="42" dur="500"/>
                                        <p:tgtEl>
                                          <p:spTgt spid="326"/>
                                        </p:tgtEl>
                                      </p:cBhvr>
                                    </p:animEffect>
                                  </p:childTnLst>
                                </p:cTn>
                              </p:par>
                              <p:par>
                                <p:cTn id="43" presetID="10" presetClass="entr" presetSubtype="0" fill="hold" nodeType="withEffect">
                                  <p:stCondLst>
                                    <p:cond delay="0"/>
                                  </p:stCondLst>
                                  <p:childTnLst>
                                    <p:set>
                                      <p:cBhvr>
                                        <p:cTn id="44" dur="1" fill="hold">
                                          <p:stCondLst>
                                            <p:cond delay="0"/>
                                          </p:stCondLst>
                                        </p:cTn>
                                        <p:tgtEl>
                                          <p:spTgt spid="332"/>
                                        </p:tgtEl>
                                        <p:attrNameLst>
                                          <p:attrName>style.visibility</p:attrName>
                                        </p:attrNameLst>
                                      </p:cBhvr>
                                      <p:to>
                                        <p:strVal val="visible"/>
                                      </p:to>
                                    </p:set>
                                    <p:animEffect transition="in" filter="fade">
                                      <p:cBhvr>
                                        <p:cTn id="45" dur="500"/>
                                        <p:tgtEl>
                                          <p:spTgt spid="332"/>
                                        </p:tgtEl>
                                      </p:cBhvr>
                                    </p:animEffect>
                                  </p:childTnLst>
                                </p:cTn>
                              </p:par>
                              <p:par>
                                <p:cTn id="46" presetID="10" presetClass="entr" presetSubtype="0" fill="hold" nodeType="withEffect">
                                  <p:stCondLst>
                                    <p:cond delay="0"/>
                                  </p:stCondLst>
                                  <p:childTnLst>
                                    <p:set>
                                      <p:cBhvr>
                                        <p:cTn id="47" dur="1" fill="hold">
                                          <p:stCondLst>
                                            <p:cond delay="0"/>
                                          </p:stCondLst>
                                        </p:cTn>
                                        <p:tgtEl>
                                          <p:spTgt spid="328"/>
                                        </p:tgtEl>
                                        <p:attrNameLst>
                                          <p:attrName>style.visibility</p:attrName>
                                        </p:attrNameLst>
                                      </p:cBhvr>
                                      <p:to>
                                        <p:strVal val="visible"/>
                                      </p:to>
                                    </p:set>
                                    <p:animEffect transition="in" filter="fade">
                                      <p:cBhvr>
                                        <p:cTn id="48" dur="500"/>
                                        <p:tgtEl>
                                          <p:spTgt spid="328"/>
                                        </p:tgtEl>
                                      </p:cBhvr>
                                    </p:animEffect>
                                  </p:childTnLst>
                                </p:cTn>
                              </p:par>
                              <p:par>
                                <p:cTn id="49" presetID="10" presetClass="entr" presetSubtype="0" fill="hold" nodeType="withEffect">
                                  <p:stCondLst>
                                    <p:cond delay="0"/>
                                  </p:stCondLst>
                                  <p:childTnLst>
                                    <p:set>
                                      <p:cBhvr>
                                        <p:cTn id="50" dur="1" fill="hold">
                                          <p:stCondLst>
                                            <p:cond delay="0"/>
                                          </p:stCondLst>
                                        </p:cTn>
                                        <p:tgtEl>
                                          <p:spTgt spid="333"/>
                                        </p:tgtEl>
                                        <p:attrNameLst>
                                          <p:attrName>style.visibility</p:attrName>
                                        </p:attrNameLst>
                                      </p:cBhvr>
                                      <p:to>
                                        <p:strVal val="visible"/>
                                      </p:to>
                                    </p:set>
                                    <p:animEffect transition="in" filter="fade">
                                      <p:cBhvr>
                                        <p:cTn id="51" dur="5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9"/>
          <p:cNvSpPr txBox="1">
            <a:spLocks noGrp="1"/>
          </p:cNvSpPr>
          <p:nvPr>
            <p:ph type="title" idx="4294967295"/>
          </p:nvPr>
        </p:nvSpPr>
        <p:spPr>
          <a:xfrm>
            <a:off x="1604010" y="251883"/>
            <a:ext cx="9267613" cy="839611"/>
          </a:xfrm>
          <a:prstGeom prst="rect">
            <a:avLst/>
          </a:prstGeom>
          <a:noFill/>
          <a:ln>
            <a:noFill/>
          </a:ln>
        </p:spPr>
        <p:txBody>
          <a:bodyPr spcFirstLastPara="1" wrap="square" lIns="104275" tIns="52125" rIns="104275" bIns="52125" anchor="ctr" anchorCtr="0">
            <a:normAutofit/>
          </a:bodyPr>
          <a:lstStyle/>
          <a:p>
            <a:pPr marL="0" marR="0" lvl="0" indent="0" algn="l" rtl="0">
              <a:lnSpc>
                <a:spcPct val="100000"/>
              </a:lnSpc>
              <a:spcBef>
                <a:spcPts val="0"/>
              </a:spcBef>
              <a:spcAft>
                <a:spcPts val="0"/>
              </a:spcAft>
              <a:buClr>
                <a:schemeClr val="dk2"/>
              </a:buClr>
              <a:buSzPts val="3200"/>
              <a:buFont typeface="Lucida Sans"/>
              <a:buNone/>
            </a:pPr>
            <a:r>
              <a:rPr lang="en-US" sz="3200" b="1" i="0" u="none" strike="noStrike" cap="none">
                <a:solidFill>
                  <a:schemeClr val="dk2"/>
                </a:solidFill>
                <a:latin typeface="Lucida Sans"/>
                <a:ea typeface="Lucida Sans"/>
                <a:cs typeface="Lucida Sans"/>
                <a:sym typeface="Lucida Sans"/>
              </a:rPr>
              <a:t>What happens when an object is created ?</a:t>
            </a:r>
            <a:endParaRPr/>
          </a:p>
        </p:txBody>
      </p:sp>
      <p:sp>
        <p:nvSpPr>
          <p:cNvPr id="343" name="Google Shape;343;p19"/>
          <p:cNvSpPr txBox="1"/>
          <p:nvPr/>
        </p:nvSpPr>
        <p:spPr>
          <a:xfrm>
            <a:off x="10112375" y="7113587"/>
            <a:ext cx="519112" cy="354012"/>
          </a:xfrm>
          <a:prstGeom prst="rect">
            <a:avLst/>
          </a:prstGeom>
          <a:noFill/>
          <a:ln>
            <a:noFill/>
          </a:ln>
        </p:spPr>
        <p:txBody>
          <a:bodyPr spcFirstLastPara="1" wrap="square" lIns="104275" tIns="52125" rIns="104275" bIns="52125" anchor="b" anchorCtr="0">
            <a:noAutofit/>
          </a:bodyPr>
          <a:lstStyle/>
          <a:p>
            <a:pPr marL="0" marR="0" lvl="0" indent="0" algn="r" rtl="0">
              <a:lnSpc>
                <a:spcPct val="100000"/>
              </a:lnSpc>
              <a:spcBef>
                <a:spcPts val="0"/>
              </a:spcBef>
              <a:spcAft>
                <a:spcPts val="0"/>
              </a:spcAft>
              <a:buClr>
                <a:schemeClr val="dk1"/>
              </a:buClr>
              <a:buSzPts val="1100"/>
              <a:buFont typeface="Calibri"/>
              <a:buNone/>
            </a:pPr>
            <a:fld id="{00000000-1234-1234-1234-123412341234}" type="slidenum">
              <a:rPr lang="en-US" sz="1100" b="0" i="0" u="none">
                <a:solidFill>
                  <a:schemeClr val="dk1"/>
                </a:solidFill>
                <a:latin typeface="Calibri"/>
                <a:ea typeface="Calibri"/>
                <a:cs typeface="Calibri"/>
                <a:sym typeface="Calibri"/>
              </a:rPr>
              <a:t>19</a:t>
            </a:fld>
            <a:endParaRPr/>
          </a:p>
        </p:txBody>
      </p:sp>
      <p:sp>
        <p:nvSpPr>
          <p:cNvPr id="344" name="Google Shape;344;p19"/>
          <p:cNvSpPr txBox="1"/>
          <p:nvPr/>
        </p:nvSpPr>
        <p:spPr>
          <a:xfrm>
            <a:off x="5080000" y="1763712"/>
            <a:ext cx="5078412" cy="3124200"/>
          </a:xfrm>
          <a:prstGeom prst="rect">
            <a:avLst/>
          </a:prstGeom>
          <a:solidFill>
            <a:srgbClr val="FFFFFF"/>
          </a:solidFill>
          <a:ln w="25400" cap="flat" cmpd="sng">
            <a:solidFill>
              <a:srgbClr val="F79646"/>
            </a:solidFill>
            <a:prstDash val="solid"/>
            <a:round/>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Heap Memory</a:t>
            </a:r>
            <a:endParaRPr/>
          </a:p>
        </p:txBody>
      </p:sp>
      <p:sp>
        <p:nvSpPr>
          <p:cNvPr id="345" name="Google Shape;345;p19"/>
          <p:cNvSpPr/>
          <p:nvPr/>
        </p:nvSpPr>
        <p:spPr>
          <a:xfrm>
            <a:off x="5613400" y="2266950"/>
            <a:ext cx="1925637" cy="704850"/>
          </a:xfrm>
          <a:prstGeom prst="ellipse">
            <a:avLst/>
          </a:prstGeom>
          <a:gradFill>
            <a:gsLst>
              <a:gs pos="0">
                <a:srgbClr val="DAFDA7"/>
              </a:gs>
              <a:gs pos="34999">
                <a:srgbClr val="E4FDC2"/>
              </a:gs>
              <a:gs pos="100000">
                <a:srgbClr val="F5FFE6"/>
              </a:gs>
            </a:gsLst>
            <a:lin ang="16200000" scaled="0"/>
          </a:gradFill>
          <a:ln w="9525" cap="flat" cmpd="sng">
            <a:solidFill>
              <a:srgbClr val="98B954"/>
            </a:solidFill>
            <a:prstDash val="solid"/>
            <a:miter lim="800000"/>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rgbClr val="CC3300"/>
              </a:buClr>
              <a:buSzPts val="1800"/>
              <a:buFont typeface="Arial"/>
              <a:buNone/>
            </a:pPr>
            <a:r>
              <a:rPr lang="en-US" sz="1800" b="0" i="0" u="none">
                <a:solidFill>
                  <a:srgbClr val="CC3300"/>
                </a:solidFill>
                <a:latin typeface="Arial"/>
                <a:ea typeface="Arial"/>
                <a:cs typeface="Arial"/>
                <a:sym typeface="Arial"/>
              </a:rPr>
              <a:t>circleObj</a:t>
            </a:r>
            <a:endParaRPr/>
          </a:p>
        </p:txBody>
      </p:sp>
      <p:sp>
        <p:nvSpPr>
          <p:cNvPr id="346" name="Google Shape;346;p19"/>
          <p:cNvSpPr/>
          <p:nvPr/>
        </p:nvSpPr>
        <p:spPr>
          <a:xfrm>
            <a:off x="7931150" y="3862387"/>
            <a:ext cx="2049462" cy="704850"/>
          </a:xfrm>
          <a:prstGeom prst="ellipse">
            <a:avLst/>
          </a:prstGeom>
          <a:gradFill>
            <a:gsLst>
              <a:gs pos="0">
                <a:srgbClr val="FFBE86"/>
              </a:gs>
              <a:gs pos="34999">
                <a:srgbClr val="FFD0AA"/>
              </a:gs>
              <a:gs pos="100000">
                <a:srgbClr val="FFEBDB"/>
              </a:gs>
            </a:gsLst>
            <a:lin ang="16200000" scaled="0"/>
          </a:gradFill>
          <a:ln w="9525" cap="flat" cmpd="sng">
            <a:solidFill>
              <a:srgbClr val="F69240"/>
            </a:solidFill>
            <a:prstDash val="solid"/>
            <a:miter lim="800000"/>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rgbClr val="CC3300"/>
              </a:buClr>
              <a:buSzPts val="1800"/>
              <a:buFont typeface="Arial"/>
              <a:buNone/>
            </a:pPr>
            <a:r>
              <a:rPr lang="en-US" sz="1800" b="0" i="0" u="none">
                <a:solidFill>
                  <a:srgbClr val="CC3300"/>
                </a:solidFill>
                <a:latin typeface="Arial"/>
                <a:ea typeface="Arial"/>
                <a:cs typeface="Arial"/>
                <a:sym typeface="Arial"/>
              </a:rPr>
              <a:t>squareObj</a:t>
            </a:r>
            <a:endParaRPr/>
          </a:p>
        </p:txBody>
      </p:sp>
      <p:sp>
        <p:nvSpPr>
          <p:cNvPr id="347" name="Google Shape;347;p19"/>
          <p:cNvSpPr/>
          <p:nvPr/>
        </p:nvSpPr>
        <p:spPr>
          <a:xfrm>
            <a:off x="5613400" y="3862387"/>
            <a:ext cx="1960562" cy="704850"/>
          </a:xfrm>
          <a:prstGeom prst="ellipse">
            <a:avLst/>
          </a:prstGeom>
          <a:gradFill>
            <a:gsLst>
              <a:gs pos="0">
                <a:srgbClr val="BCBCBC"/>
              </a:gs>
              <a:gs pos="34999">
                <a:srgbClr val="D0D0D0"/>
              </a:gs>
              <a:gs pos="100000">
                <a:srgbClr val="EDEDED"/>
              </a:gs>
            </a:gsLst>
            <a:lin ang="16200000" scaled="0"/>
          </a:gradFill>
          <a:ln w="9525" cap="flat" cmpd="sng">
            <a:solidFill>
              <a:srgbClr val="000000"/>
            </a:solidFill>
            <a:prstDash val="solid"/>
            <a:miter lim="800000"/>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rgbClr val="CC3300"/>
              </a:buClr>
              <a:buSzPts val="1800"/>
              <a:buFont typeface="Arial"/>
              <a:buNone/>
            </a:pPr>
            <a:r>
              <a:rPr lang="en-US" sz="1800" b="0" i="0" u="none">
                <a:solidFill>
                  <a:srgbClr val="CC3300"/>
                </a:solidFill>
                <a:latin typeface="Arial"/>
                <a:ea typeface="Arial"/>
                <a:cs typeface="Arial"/>
                <a:sym typeface="Arial"/>
              </a:rPr>
              <a:t>boxObj</a:t>
            </a:r>
            <a:endParaRPr/>
          </a:p>
        </p:txBody>
      </p:sp>
      <p:sp>
        <p:nvSpPr>
          <p:cNvPr id="348" name="Google Shape;348;p19"/>
          <p:cNvSpPr txBox="1"/>
          <p:nvPr/>
        </p:nvSpPr>
        <p:spPr>
          <a:xfrm>
            <a:off x="266700" y="3946525"/>
            <a:ext cx="4633912" cy="2597150"/>
          </a:xfrm>
          <a:prstGeom prst="rect">
            <a:avLst/>
          </a:prstGeom>
          <a:solidFill>
            <a:srgbClr val="FCD5B5"/>
          </a:solidFill>
          <a:ln>
            <a:noFill/>
          </a:ln>
        </p:spPr>
        <p:txBody>
          <a:bodyPr spcFirstLastPara="1" wrap="square" lIns="104275" tIns="52125" rIns="104275" bIns="52125" anchor="t"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1"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What happens on execution of the below statement?</a:t>
            </a:r>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00000"/>
              </a:buClr>
              <a:buSzPts val="1800"/>
              <a:buFont typeface="Arial"/>
              <a:buNone/>
            </a:pPr>
            <a:r>
              <a:rPr lang="en-US" sz="1800" b="0" i="0" u="none">
                <a:solidFill>
                  <a:srgbClr val="C00000"/>
                </a:solidFill>
                <a:latin typeface="Arial"/>
                <a:ea typeface="Arial"/>
                <a:cs typeface="Arial"/>
                <a:sym typeface="Arial"/>
              </a:rPr>
              <a:t>Circle circleObj=new Circle();</a:t>
            </a:r>
            <a:endParaRPr/>
          </a:p>
          <a:p>
            <a:pPr marL="0" marR="0" lvl="0" indent="0" algn="l" rtl="0">
              <a:lnSpc>
                <a:spcPct val="100000"/>
              </a:lnSpc>
              <a:spcBef>
                <a:spcPts val="0"/>
              </a:spcBef>
              <a:spcAft>
                <a:spcPts val="0"/>
              </a:spcAft>
              <a:buClr>
                <a:srgbClr val="C00000"/>
              </a:buClr>
              <a:buSzPts val="1800"/>
              <a:buFont typeface="Arial"/>
              <a:buNone/>
            </a:pPr>
            <a:r>
              <a:rPr lang="en-US" sz="1800" b="0" i="0" u="none">
                <a:solidFill>
                  <a:srgbClr val="C00000"/>
                </a:solidFill>
                <a:latin typeface="Arial"/>
                <a:ea typeface="Arial"/>
                <a:cs typeface="Arial"/>
                <a:sym typeface="Arial"/>
              </a:rPr>
              <a:t>Circle circleObj1=new Circle();</a:t>
            </a:r>
            <a:endParaRPr/>
          </a:p>
          <a:p>
            <a:pPr marL="0" marR="0" lvl="0" indent="0" algn="l" rtl="0">
              <a:lnSpc>
                <a:spcPct val="100000"/>
              </a:lnSpc>
              <a:spcBef>
                <a:spcPts val="0"/>
              </a:spcBef>
              <a:spcAft>
                <a:spcPts val="0"/>
              </a:spcAft>
              <a:buClr>
                <a:srgbClr val="C00000"/>
              </a:buClr>
              <a:buSzPts val="1800"/>
              <a:buFont typeface="Arial"/>
              <a:buNone/>
            </a:pPr>
            <a:r>
              <a:rPr lang="en-US" sz="1800" b="0" i="0" u="none">
                <a:solidFill>
                  <a:srgbClr val="C00000"/>
                </a:solidFill>
                <a:latin typeface="Arial"/>
                <a:ea typeface="Arial"/>
                <a:cs typeface="Arial"/>
                <a:sym typeface="Arial"/>
              </a:rPr>
              <a:t>Square squareObj=new Square();</a:t>
            </a:r>
            <a:endParaRPr/>
          </a:p>
          <a:p>
            <a:pPr marL="0" marR="0" lvl="0" indent="0" algn="l" rtl="0">
              <a:lnSpc>
                <a:spcPct val="100000"/>
              </a:lnSpc>
              <a:spcBef>
                <a:spcPts val="0"/>
              </a:spcBef>
              <a:spcAft>
                <a:spcPts val="0"/>
              </a:spcAft>
              <a:buClr>
                <a:srgbClr val="C00000"/>
              </a:buClr>
              <a:buSzPts val="1800"/>
              <a:buFont typeface="Arial"/>
              <a:buNone/>
            </a:pPr>
            <a:r>
              <a:rPr lang="en-US" sz="1800" b="0" i="0" u="none">
                <a:solidFill>
                  <a:srgbClr val="C00000"/>
                </a:solidFill>
                <a:latin typeface="Arial"/>
                <a:ea typeface="Arial"/>
                <a:cs typeface="Arial"/>
                <a:sym typeface="Arial"/>
              </a:rPr>
              <a:t>Box box Obj=new Box();</a:t>
            </a:r>
            <a:endParaRPr/>
          </a:p>
          <a:p>
            <a:pPr marL="0" marR="0" lvl="0" indent="0" algn="l" rtl="0">
              <a:lnSpc>
                <a:spcPct val="100000"/>
              </a:lnSpc>
              <a:spcBef>
                <a:spcPts val="0"/>
              </a:spcBef>
              <a:spcAft>
                <a:spcPts val="0"/>
              </a:spcAft>
              <a:buNone/>
            </a:pPr>
            <a:endParaRPr sz="1800" b="0" i="0" u="none">
              <a:solidFill>
                <a:srgbClr val="C00000"/>
              </a:solidFill>
              <a:latin typeface="Arial"/>
              <a:ea typeface="Arial"/>
              <a:cs typeface="Arial"/>
              <a:sym typeface="Arial"/>
            </a:endParaRPr>
          </a:p>
        </p:txBody>
      </p:sp>
      <p:sp>
        <p:nvSpPr>
          <p:cNvPr id="349" name="Google Shape;349;p19"/>
          <p:cNvSpPr/>
          <p:nvPr/>
        </p:nvSpPr>
        <p:spPr>
          <a:xfrm>
            <a:off x="7753350" y="2266950"/>
            <a:ext cx="2227262" cy="704850"/>
          </a:xfrm>
          <a:prstGeom prst="ellipse">
            <a:avLst/>
          </a:prstGeom>
          <a:gradFill>
            <a:gsLst>
              <a:gs pos="0">
                <a:srgbClr val="A3C4FF"/>
              </a:gs>
              <a:gs pos="34999">
                <a:srgbClr val="BFD5FF"/>
              </a:gs>
              <a:gs pos="100000">
                <a:srgbClr val="E5EEFF"/>
              </a:gs>
            </a:gsLst>
            <a:lin ang="16200000" scaled="0"/>
          </a:gradFill>
          <a:ln w="9525" cap="flat" cmpd="sng">
            <a:solidFill>
              <a:srgbClr val="4A7EBB"/>
            </a:solidFill>
            <a:prstDash val="solid"/>
            <a:miter lim="800000"/>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rgbClr val="CC3300"/>
              </a:buClr>
              <a:buSzPts val="1800"/>
              <a:buFont typeface="Arial"/>
              <a:buNone/>
            </a:pPr>
            <a:r>
              <a:rPr lang="en-US" sz="1800" b="0" i="0" u="none">
                <a:solidFill>
                  <a:srgbClr val="CC3300"/>
                </a:solidFill>
                <a:latin typeface="Arial"/>
                <a:ea typeface="Arial"/>
                <a:cs typeface="Arial"/>
                <a:sym typeface="Arial"/>
              </a:rPr>
              <a:t>circleObj1</a:t>
            </a:r>
            <a:endParaRPr/>
          </a:p>
        </p:txBody>
      </p:sp>
      <p:sp>
        <p:nvSpPr>
          <p:cNvPr id="350" name="Google Shape;350;p19"/>
          <p:cNvSpPr/>
          <p:nvPr/>
        </p:nvSpPr>
        <p:spPr>
          <a:xfrm>
            <a:off x="427037" y="2014537"/>
            <a:ext cx="3316287" cy="131127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4160" y="26462"/>
                </a:moveTo>
                <a:lnTo>
                  <a:pt x="13381" y="40363"/>
                </a:lnTo>
              </a:path>
            </a:pathLst>
          </a:custGeom>
          <a:solidFill>
            <a:srgbClr val="A6A6A6"/>
          </a:solidFill>
          <a:ln w="9525" cap="flat" cmpd="sng">
            <a:solidFill>
              <a:srgbClr val="C00000"/>
            </a:solidFill>
            <a:prstDash val="solid"/>
            <a:round/>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As each class is instantiated a object is created in the heap memory.</a:t>
            </a:r>
            <a:endParaRPr/>
          </a:p>
        </p:txBody>
      </p:sp>
      <p:sp>
        <p:nvSpPr>
          <p:cNvPr id="351" name="Google Shape;351;p19"/>
          <p:cNvSpPr/>
          <p:nvPr/>
        </p:nvSpPr>
        <p:spPr>
          <a:xfrm>
            <a:off x="4187825" y="5205412"/>
            <a:ext cx="712787" cy="252412"/>
          </a:xfrm>
          <a:prstGeom prst="leftArrow">
            <a:avLst>
              <a:gd name="adj1" fmla="val 3816"/>
              <a:gd name="adj2" fmla="val 50000"/>
            </a:avLst>
          </a:prstGeom>
          <a:solidFill>
            <a:srgbClr val="FF0000"/>
          </a:solidFill>
          <a:ln w="9525" cap="flat" cmpd="sng">
            <a:solidFill>
              <a:srgbClr val="C00000"/>
            </a:solidFill>
            <a:prstDash val="solid"/>
            <a:round/>
            <a:headEnd type="none" w="sm" len="sm"/>
            <a:tailEnd type="none" w="sm" len="sm"/>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52" name="Google Shape;352;p19"/>
          <p:cNvSpPr/>
          <p:nvPr/>
        </p:nvSpPr>
        <p:spPr>
          <a:xfrm>
            <a:off x="5792787" y="5457825"/>
            <a:ext cx="4543425" cy="923925"/>
          </a:xfrm>
          <a:prstGeom prst="roundRect">
            <a:avLst>
              <a:gd name="adj" fmla="val 16667"/>
            </a:avLst>
          </a:prstGeom>
          <a:solidFill>
            <a:srgbClr val="4F81BD"/>
          </a:solidFill>
          <a:ln w="25400" cap="flat" cmpd="sng">
            <a:solidFill>
              <a:srgbClr val="385D8A"/>
            </a:solidFill>
            <a:prstDash val="solid"/>
            <a:miter lim="800000"/>
            <a:headEnd type="none" w="sm" len="sm"/>
            <a:tailEnd type="none" w="sm" len="sm"/>
          </a:ln>
        </p:spPr>
        <p:txBody>
          <a:bodyPr spcFirstLastPara="1" wrap="square" lIns="104275" tIns="52125" rIns="104275" bIns="52125" anchor="ctr"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NOTE:  Since two circle object are instantiated two objects are created in the heap memory.</a:t>
            </a:r>
            <a:endParaRPr/>
          </a:p>
        </p:txBody>
      </p:sp>
      <p:sp>
        <p:nvSpPr>
          <p:cNvPr id="353" name="Google Shape;353;p19"/>
          <p:cNvSpPr txBox="1"/>
          <p:nvPr/>
        </p:nvSpPr>
        <p:spPr>
          <a:xfrm>
            <a:off x="266700" y="5037137"/>
            <a:ext cx="3921125" cy="839787"/>
          </a:xfrm>
          <a:prstGeom prst="rect">
            <a:avLst/>
          </a:prstGeom>
          <a:noFill/>
          <a:ln w="28575" cap="flat" cmpd="sng">
            <a:solidFill>
              <a:srgbClr val="FF0000"/>
            </a:solidFill>
            <a:prstDash val="solid"/>
            <a:round/>
            <a:headEnd type="none" w="sm" len="sm"/>
            <a:tailEnd type="none" w="sm" len="sm"/>
          </a:ln>
        </p:spPr>
        <p:txBody>
          <a:bodyPr spcFirstLastPara="1" wrap="square" lIns="104275" tIns="52125" rIns="104275" bIns="52125"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anim calcmode="lin" valueType="num">
                                      <p:cBhvr additive="base">
                                        <p:cTn id="7" dur="600"/>
                                        <p:tgtEl>
                                          <p:spTgt spid="345"/>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1000"/>
                                  </p:stCondLst>
                                  <p:childTnLst>
                                    <p:set>
                                      <p:cBhvr>
                                        <p:cTn id="9" dur="1" fill="hold">
                                          <p:stCondLst>
                                            <p:cond delay="0"/>
                                          </p:stCondLst>
                                        </p:cTn>
                                        <p:tgtEl>
                                          <p:spTgt spid="349"/>
                                        </p:tgtEl>
                                        <p:attrNameLst>
                                          <p:attrName>style.visibility</p:attrName>
                                        </p:attrNameLst>
                                      </p:cBhvr>
                                      <p:to>
                                        <p:strVal val="visible"/>
                                      </p:to>
                                    </p:set>
                                    <p:anim calcmode="lin" valueType="num">
                                      <p:cBhvr additive="base">
                                        <p:cTn id="10" dur="700"/>
                                        <p:tgtEl>
                                          <p:spTgt spid="349"/>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2000"/>
                                  </p:stCondLst>
                                  <p:childTnLst>
                                    <p:set>
                                      <p:cBhvr>
                                        <p:cTn id="12" dur="1" fill="hold">
                                          <p:stCondLst>
                                            <p:cond delay="0"/>
                                          </p:stCondLst>
                                        </p:cTn>
                                        <p:tgtEl>
                                          <p:spTgt spid="347"/>
                                        </p:tgtEl>
                                        <p:attrNameLst>
                                          <p:attrName>style.visibility</p:attrName>
                                        </p:attrNameLst>
                                      </p:cBhvr>
                                      <p:to>
                                        <p:strVal val="visible"/>
                                      </p:to>
                                    </p:set>
                                    <p:anim calcmode="lin" valueType="num">
                                      <p:cBhvr additive="base">
                                        <p:cTn id="13" dur="800"/>
                                        <p:tgtEl>
                                          <p:spTgt spid="347"/>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3000"/>
                                  </p:stCondLst>
                                  <p:childTnLst>
                                    <p:set>
                                      <p:cBhvr>
                                        <p:cTn id="15" dur="1" fill="hold">
                                          <p:stCondLst>
                                            <p:cond delay="0"/>
                                          </p:stCondLst>
                                        </p:cTn>
                                        <p:tgtEl>
                                          <p:spTgt spid="346"/>
                                        </p:tgtEl>
                                        <p:attrNameLst>
                                          <p:attrName>style.visibility</p:attrName>
                                        </p:attrNameLst>
                                      </p:cBhvr>
                                      <p:to>
                                        <p:strVal val="visible"/>
                                      </p:to>
                                    </p:set>
                                    <p:anim calcmode="lin" valueType="num">
                                      <p:cBhvr additive="base">
                                        <p:cTn id="16" dur="700"/>
                                        <p:tgtEl>
                                          <p:spTgt spid="346"/>
                                        </p:tgtEl>
                                        <p:attrNameLst>
                                          <p:attrName>ppt_y</p:attrName>
                                        </p:attrNameLst>
                                      </p:cBhvr>
                                      <p:tavLst>
                                        <p:tav tm="0">
                                          <p:val>
                                            <p:strVal val="#ppt_y+1"/>
                                          </p:val>
                                        </p:tav>
                                        <p:tav tm="100000">
                                          <p:val>
                                            <p:strVal val="#ppt_y"/>
                                          </p:val>
                                        </p:tav>
                                      </p:tavLst>
                                    </p:anim>
                                  </p:childTnLst>
                                </p:cTn>
                              </p:par>
                            </p:childTnLst>
                          </p:cTn>
                        </p:par>
                        <p:par>
                          <p:cTn id="17" fill="hold">
                            <p:stCondLst>
                              <p:cond delay="800"/>
                            </p:stCondLst>
                            <p:childTnLst>
                              <p:par>
                                <p:cTn id="18" presetID="10" presetClass="entr" presetSubtype="0" fill="hold" nodeType="afterEffect">
                                  <p:stCondLst>
                                    <p:cond delay="0"/>
                                  </p:stCondLst>
                                  <p:childTnLst>
                                    <p:set>
                                      <p:cBhvr>
                                        <p:cTn id="19" dur="1" fill="hold">
                                          <p:stCondLst>
                                            <p:cond delay="0"/>
                                          </p:stCondLst>
                                        </p:cTn>
                                        <p:tgtEl>
                                          <p:spTgt spid="350"/>
                                        </p:tgtEl>
                                        <p:attrNameLst>
                                          <p:attrName>style.visibility</p:attrName>
                                        </p:attrNameLst>
                                      </p:cBhvr>
                                      <p:to>
                                        <p:strVal val="visible"/>
                                      </p:to>
                                    </p:set>
                                    <p:animEffect transition="in" filter="fade">
                                      <p:cBhvr>
                                        <p:cTn id="20" dur="500"/>
                                        <p:tgtEl>
                                          <p:spTgt spid="3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52"/>
                                        </p:tgtEl>
                                        <p:attrNameLst>
                                          <p:attrName>style.visibility</p:attrName>
                                        </p:attrNameLst>
                                      </p:cBhvr>
                                      <p:to>
                                        <p:strVal val="visible"/>
                                      </p:to>
                                    </p:set>
                                    <p:animEffect transition="in" filter="fade">
                                      <p:cBhvr>
                                        <p:cTn id="25" dur="500"/>
                                        <p:tgtEl>
                                          <p:spTgt spid="352"/>
                                        </p:tgtEl>
                                      </p:cBhvr>
                                    </p:animEffect>
                                  </p:childTnLst>
                                </p:cTn>
                              </p:par>
                              <p:par>
                                <p:cTn id="26" presetID="10" presetClass="entr" presetSubtype="0" fill="hold" nodeType="withEffect">
                                  <p:stCondLst>
                                    <p:cond delay="0"/>
                                  </p:stCondLst>
                                  <p:childTnLst>
                                    <p:set>
                                      <p:cBhvr>
                                        <p:cTn id="27" dur="1" fill="hold">
                                          <p:stCondLst>
                                            <p:cond delay="0"/>
                                          </p:stCondLst>
                                        </p:cTn>
                                        <p:tgtEl>
                                          <p:spTgt spid="353"/>
                                        </p:tgtEl>
                                        <p:attrNameLst>
                                          <p:attrName>style.visibility</p:attrName>
                                        </p:attrNameLst>
                                      </p:cBhvr>
                                      <p:to>
                                        <p:strVal val="visible"/>
                                      </p:to>
                                    </p:set>
                                    <p:animEffect transition="in" filter="fade">
                                      <p:cBhvr>
                                        <p:cTn id="28" dur="500"/>
                                        <p:tgtEl>
                                          <p:spTgt spid="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
          <p:cNvSpPr txBox="1"/>
          <p:nvPr/>
        </p:nvSpPr>
        <p:spPr>
          <a:xfrm>
            <a:off x="1150937" y="1347787"/>
            <a:ext cx="7962900" cy="1062037"/>
          </a:xfrm>
          <a:prstGeom prst="rect">
            <a:avLst/>
          </a:prstGeom>
          <a:noFill/>
          <a:ln>
            <a:noFill/>
          </a:ln>
        </p:spPr>
        <p:txBody>
          <a:bodyPr spcFirstLastPara="1" wrap="square" lIns="0" tIns="0" rIns="0" bIns="0" anchor="t" anchorCtr="0">
            <a:spAutoFit/>
          </a:bodyPr>
          <a:lstStyle/>
          <a:p>
            <a:pPr marL="3556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Java is an object oriented programming language. It has syntax similar to C and C++ languages, but has vastly improved features.</a:t>
            </a:r>
            <a:endParaRPr/>
          </a:p>
        </p:txBody>
      </p:sp>
      <p:sp>
        <p:nvSpPr>
          <p:cNvPr id="164" name="Google Shape;164;p2"/>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2</a:t>
            </a:fld>
            <a:endParaRPr/>
          </a:p>
        </p:txBody>
      </p:sp>
      <p:sp>
        <p:nvSpPr>
          <p:cNvPr id="165" name="Google Shape;165;p2"/>
          <p:cNvSpPr txBox="1"/>
          <p:nvPr/>
        </p:nvSpPr>
        <p:spPr>
          <a:xfrm>
            <a:off x="1081087" y="2940050"/>
            <a:ext cx="8102700" cy="1939800"/>
          </a:xfrm>
          <a:prstGeom prst="rect">
            <a:avLst/>
          </a:prstGeom>
          <a:noFill/>
          <a:ln>
            <a:noFill/>
          </a:ln>
        </p:spPr>
        <p:txBody>
          <a:bodyPr spcFirstLastPara="1" wrap="square" lIns="0" tIns="0" rIns="0" bIns="0" anchor="t" anchorCtr="0">
            <a:spAutoFit/>
          </a:bodyPr>
          <a:lstStyle/>
          <a:p>
            <a:pPr marL="3556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Java is platform independent.</a:t>
            </a:r>
            <a:endParaRPr/>
          </a:p>
          <a:p>
            <a:pPr marL="355600" marR="0" lvl="0" indent="-120650" algn="l" rtl="0">
              <a:lnSpc>
                <a:spcPct val="100000"/>
              </a:lnSpc>
              <a:spcBef>
                <a:spcPts val="0"/>
              </a:spcBef>
              <a:spcAft>
                <a:spcPts val="0"/>
              </a:spcAft>
              <a:buClr>
                <a:schemeClr val="dk1"/>
              </a:buClr>
              <a:buSzPts val="3500"/>
              <a:buFont typeface="Arial"/>
              <a:buNone/>
            </a:pPr>
            <a:endParaRPr sz="3500" b="0" i="0" u="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Java platform provides a complete environment for application development on desktops and servers and for deployment in embedded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0"/>
          <p:cNvSpPr txBox="1">
            <a:spLocks noGrp="1"/>
          </p:cNvSpPr>
          <p:nvPr>
            <p:ph type="title" idx="4294967295"/>
          </p:nvPr>
        </p:nvSpPr>
        <p:spPr>
          <a:xfrm>
            <a:off x="1871345" y="251884"/>
            <a:ext cx="8554720" cy="696178"/>
          </a:xfrm>
          <a:prstGeom prst="rect">
            <a:avLst/>
          </a:prstGeom>
          <a:noFill/>
          <a:ln>
            <a:noFill/>
          </a:ln>
        </p:spPr>
        <p:txBody>
          <a:bodyPr spcFirstLastPara="1" wrap="square" lIns="104275" tIns="52125" rIns="104275" bIns="52125" anchor="ctr" anchorCtr="0">
            <a:normAutofit fontScale="90000"/>
          </a:bodyPr>
          <a:lstStyle/>
          <a:p>
            <a:pPr marL="0" marR="0" lvl="0" indent="0" algn="l" rtl="0">
              <a:lnSpc>
                <a:spcPct val="100000"/>
              </a:lnSpc>
              <a:spcBef>
                <a:spcPts val="0"/>
              </a:spcBef>
              <a:spcAft>
                <a:spcPts val="0"/>
              </a:spcAft>
              <a:buClr>
                <a:schemeClr val="dk2"/>
              </a:buClr>
              <a:buSzPct val="100000"/>
              <a:buFont typeface="Lucida Sans"/>
              <a:buNone/>
            </a:pPr>
            <a:r>
              <a:rPr lang="en-US" sz="3600" b="1" i="0" u="none" strike="noStrike" cap="none">
                <a:solidFill>
                  <a:schemeClr val="dk2"/>
                </a:solidFill>
                <a:latin typeface="Lucida Sans"/>
                <a:ea typeface="Lucida Sans"/>
                <a:cs typeface="Lucida Sans"/>
                <a:sym typeface="Lucida Sans"/>
              </a:rPr>
              <a:t>What happens when values are set to instance variables?</a:t>
            </a:r>
            <a:endParaRPr/>
          </a:p>
        </p:txBody>
      </p:sp>
      <p:sp>
        <p:nvSpPr>
          <p:cNvPr id="360" name="Google Shape;360;p20"/>
          <p:cNvSpPr txBox="1">
            <a:spLocks noGrp="1"/>
          </p:cNvSpPr>
          <p:nvPr>
            <p:ph type="body" idx="1"/>
          </p:nvPr>
        </p:nvSpPr>
        <p:spPr>
          <a:xfrm>
            <a:off x="266700" y="1689100"/>
            <a:ext cx="5437187" cy="5448300"/>
          </a:xfrm>
          <a:prstGeom prst="rect">
            <a:avLst/>
          </a:prstGeom>
          <a:noFill/>
          <a:ln>
            <a:noFill/>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Clr>
                <a:schemeClr val="accent1"/>
              </a:buClr>
              <a:buSzPts val="1564"/>
              <a:buFont typeface="Noto Sans Symbols"/>
              <a:buNone/>
            </a:pPr>
            <a:r>
              <a:rPr lang="en-US" sz="2300" b="0" i="0" u="none">
                <a:solidFill>
                  <a:schemeClr val="dk1"/>
                </a:solidFill>
                <a:latin typeface="Lucida Sans"/>
                <a:ea typeface="Lucida Sans"/>
                <a:cs typeface="Lucida Sans"/>
                <a:sym typeface="Lucida Sans"/>
              </a:rPr>
              <a:t>Class Student</a:t>
            </a:r>
            <a:endParaRPr/>
          </a:p>
          <a:p>
            <a:pPr marL="0" marR="0" lvl="0" indent="0" algn="l" rtl="0">
              <a:lnSpc>
                <a:spcPct val="100000"/>
              </a:lnSpc>
              <a:spcBef>
                <a:spcPts val="400"/>
              </a:spcBef>
              <a:spcAft>
                <a:spcPts val="0"/>
              </a:spcAft>
              <a:buClr>
                <a:schemeClr val="accent1"/>
              </a:buClr>
              <a:buSzPts val="1564"/>
              <a:buFont typeface="Noto Sans Symbols"/>
              <a:buNone/>
            </a:pPr>
            <a:r>
              <a:rPr lang="en-US" sz="2300" b="0" i="0" u="none">
                <a:solidFill>
                  <a:schemeClr val="dk1"/>
                </a:solidFill>
                <a:latin typeface="Lucida Sans"/>
                <a:ea typeface="Lucida Sans"/>
                <a:cs typeface="Lucida Sans"/>
                <a:sym typeface="Lucida Sans"/>
              </a:rPr>
              <a:t>{</a:t>
            </a:r>
            <a:endParaRPr/>
          </a:p>
          <a:p>
            <a:pPr marL="0" marR="0" lvl="0" indent="0" algn="l" rtl="0">
              <a:lnSpc>
                <a:spcPct val="100000"/>
              </a:lnSpc>
              <a:spcBef>
                <a:spcPts val="400"/>
              </a:spcBef>
              <a:spcAft>
                <a:spcPts val="0"/>
              </a:spcAft>
              <a:buClr>
                <a:schemeClr val="accent1"/>
              </a:buClr>
              <a:buSzPts val="1564"/>
              <a:buFont typeface="Noto Sans Symbols"/>
              <a:buNone/>
            </a:pPr>
            <a:r>
              <a:rPr lang="en-US" sz="2300" b="0" i="0" u="none">
                <a:solidFill>
                  <a:schemeClr val="dk1"/>
                </a:solidFill>
                <a:latin typeface="Lucida Sans"/>
                <a:ea typeface="Lucida Sans"/>
                <a:cs typeface="Lucida Sans"/>
                <a:sym typeface="Lucida Sans"/>
              </a:rPr>
              <a:t>      int a; int b; </a:t>
            </a:r>
            <a:endParaRPr/>
          </a:p>
          <a:p>
            <a:pPr marL="0" marR="0" lvl="0" indent="0" algn="l" rtl="0">
              <a:lnSpc>
                <a:spcPct val="100000"/>
              </a:lnSpc>
              <a:spcBef>
                <a:spcPts val="400"/>
              </a:spcBef>
              <a:spcAft>
                <a:spcPts val="0"/>
              </a:spcAft>
              <a:buClr>
                <a:schemeClr val="accent1"/>
              </a:buClr>
              <a:buSzPts val="1564"/>
              <a:buFont typeface="Noto Sans Symbols"/>
              <a:buNone/>
            </a:pPr>
            <a:r>
              <a:rPr lang="en-US" sz="2300" b="0" i="0" u="none">
                <a:solidFill>
                  <a:schemeClr val="dk1"/>
                </a:solidFill>
                <a:latin typeface="Lucida Sans"/>
                <a:ea typeface="Lucida Sans"/>
                <a:cs typeface="Lucida Sans"/>
                <a:sym typeface="Lucida Sans"/>
              </a:rPr>
              <a:t>}</a:t>
            </a:r>
            <a:endParaRPr/>
          </a:p>
          <a:p>
            <a:pPr marL="0" marR="0" lvl="0" indent="0" algn="l" rtl="0">
              <a:lnSpc>
                <a:spcPct val="100000"/>
              </a:lnSpc>
              <a:spcBef>
                <a:spcPts val="400"/>
              </a:spcBef>
              <a:spcAft>
                <a:spcPts val="0"/>
              </a:spcAft>
              <a:buClr>
                <a:schemeClr val="accent1"/>
              </a:buClr>
              <a:buSzPts val="1564"/>
              <a:buFont typeface="Noto Sans Symbols"/>
              <a:buNone/>
            </a:pPr>
            <a:r>
              <a:rPr lang="en-US" sz="2300" b="0" i="0" u="none">
                <a:solidFill>
                  <a:srgbClr val="C00000"/>
                </a:solidFill>
                <a:latin typeface="Lucida Sans"/>
                <a:ea typeface="Lucida Sans"/>
                <a:cs typeface="Lucida Sans"/>
                <a:sym typeface="Lucida Sans"/>
              </a:rPr>
              <a:t>  Student s1 = new Student(); </a:t>
            </a:r>
            <a:endParaRPr/>
          </a:p>
          <a:p>
            <a:pPr marL="0" marR="0" lvl="0" indent="0" algn="l" rtl="0">
              <a:lnSpc>
                <a:spcPct val="100000"/>
              </a:lnSpc>
              <a:spcBef>
                <a:spcPts val="400"/>
              </a:spcBef>
              <a:spcAft>
                <a:spcPts val="0"/>
              </a:spcAft>
              <a:buClr>
                <a:schemeClr val="accent1"/>
              </a:buClr>
              <a:buSzPts val="1564"/>
              <a:buFont typeface="Noto Sans Symbols"/>
              <a:buNone/>
            </a:pPr>
            <a:r>
              <a:rPr lang="en-US" sz="2300" b="0" i="0" u="none">
                <a:solidFill>
                  <a:srgbClr val="00B050"/>
                </a:solidFill>
                <a:latin typeface="Lucida Sans"/>
                <a:ea typeface="Lucida Sans"/>
                <a:cs typeface="Lucida Sans"/>
                <a:sym typeface="Lucida Sans"/>
              </a:rPr>
              <a:t>  Student s2 = new Student(); </a:t>
            </a:r>
            <a:endParaRPr/>
          </a:p>
          <a:p>
            <a:pPr marL="0" marR="0" lvl="0" indent="0" algn="l" rtl="0">
              <a:lnSpc>
                <a:spcPct val="100000"/>
              </a:lnSpc>
              <a:spcBef>
                <a:spcPts val="400"/>
              </a:spcBef>
              <a:spcAft>
                <a:spcPts val="0"/>
              </a:spcAft>
              <a:buClr>
                <a:schemeClr val="accent1"/>
              </a:buClr>
              <a:buSzPts val="1564"/>
              <a:buFont typeface="Noto Sans Symbols"/>
              <a:buNone/>
            </a:pPr>
            <a:r>
              <a:rPr lang="en-US" sz="2300" b="0" i="0" u="none">
                <a:solidFill>
                  <a:srgbClr val="C00000"/>
                </a:solidFill>
                <a:latin typeface="Lucida Sans"/>
                <a:ea typeface="Lucida Sans"/>
                <a:cs typeface="Lucida Sans"/>
                <a:sym typeface="Lucida Sans"/>
              </a:rPr>
              <a:t>  s1.setData(1,2);</a:t>
            </a:r>
            <a:endParaRPr/>
          </a:p>
          <a:p>
            <a:pPr marL="0" marR="0" lvl="0" indent="0" algn="l" rtl="0">
              <a:lnSpc>
                <a:spcPct val="100000"/>
              </a:lnSpc>
              <a:spcBef>
                <a:spcPts val="400"/>
              </a:spcBef>
              <a:spcAft>
                <a:spcPts val="0"/>
              </a:spcAft>
              <a:buClr>
                <a:schemeClr val="accent1"/>
              </a:buClr>
              <a:buSzPts val="1564"/>
              <a:buFont typeface="Noto Sans Symbols"/>
              <a:buNone/>
            </a:pPr>
            <a:r>
              <a:rPr lang="en-US" sz="2300" b="0" i="0" u="none">
                <a:solidFill>
                  <a:srgbClr val="00B050"/>
                </a:solidFill>
                <a:latin typeface="Lucida Sans"/>
                <a:ea typeface="Lucida Sans"/>
                <a:cs typeface="Lucida Sans"/>
                <a:sym typeface="Lucida Sans"/>
              </a:rPr>
              <a:t>  s2.setData(3,4); </a:t>
            </a:r>
            <a:endParaRPr/>
          </a:p>
          <a:p>
            <a:pPr marL="0" marR="0" lvl="0" indent="0" algn="l" rtl="0">
              <a:lnSpc>
                <a:spcPct val="100000"/>
              </a:lnSpc>
              <a:spcBef>
                <a:spcPts val="400"/>
              </a:spcBef>
              <a:spcAft>
                <a:spcPts val="0"/>
              </a:spcAft>
              <a:buClr>
                <a:schemeClr val="accent1"/>
              </a:buClr>
              <a:buSzPts val="1564"/>
              <a:buFont typeface="Noto Sans Symbols"/>
              <a:buNone/>
            </a:pPr>
            <a:r>
              <a:rPr lang="en-US" sz="2300" b="0" i="0" u="none">
                <a:solidFill>
                  <a:schemeClr val="dk1"/>
                </a:solidFill>
                <a:latin typeface="Lucida Sans"/>
                <a:ea typeface="Lucida Sans"/>
                <a:cs typeface="Lucida Sans"/>
                <a:sym typeface="Lucida Sans"/>
              </a:rPr>
              <a:t> </a:t>
            </a:r>
            <a:endParaRPr/>
          </a:p>
        </p:txBody>
      </p:sp>
      <p:sp>
        <p:nvSpPr>
          <p:cNvPr id="361" name="Google Shape;361;p20"/>
          <p:cNvSpPr/>
          <p:nvPr/>
        </p:nvSpPr>
        <p:spPr>
          <a:xfrm>
            <a:off x="7129462" y="2603500"/>
            <a:ext cx="3206750" cy="3189287"/>
          </a:xfrm>
          <a:prstGeom prst="cube">
            <a:avLst>
              <a:gd name="adj" fmla="val 25000"/>
            </a:avLst>
          </a:prstGeom>
          <a:solidFill>
            <a:srgbClr val="677F34"/>
          </a:solidFill>
          <a:ln w="9525" cap="flat" cmpd="sng">
            <a:solidFill>
              <a:schemeClr val="dk1"/>
            </a:solidFill>
            <a:prstDash val="solid"/>
            <a:round/>
            <a:headEnd type="none" w="sm" len="sm"/>
            <a:tailEnd type="none" w="sm" len="sm"/>
          </a:ln>
          <a:effectLst>
            <a:outerShdw blurRad="63500" dist="177800" dir="4920000">
              <a:srgbClr val="000000">
                <a:alpha val="42745"/>
              </a:srgbClr>
            </a:outerShdw>
          </a:effectLst>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HEAP</a:t>
            </a:r>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cxnSp>
        <p:nvCxnSpPr>
          <p:cNvPr id="362" name="Google Shape;362;p20"/>
          <p:cNvCxnSpPr/>
          <p:nvPr/>
        </p:nvCxnSpPr>
        <p:spPr>
          <a:xfrm rot="5400000">
            <a:off x="2701131" y="4231481"/>
            <a:ext cx="4935537" cy="0"/>
          </a:xfrm>
          <a:prstGeom prst="straightConnector1">
            <a:avLst/>
          </a:prstGeom>
          <a:noFill/>
          <a:ln w="38100" cap="flat" cmpd="sng">
            <a:solidFill>
              <a:srgbClr val="4F81BD"/>
            </a:solidFill>
            <a:prstDash val="solid"/>
            <a:miter lim="800000"/>
            <a:headEnd type="none" w="med" len="med"/>
            <a:tailEnd type="none" w="med" len="med"/>
          </a:ln>
          <a:effectLst>
            <a:outerShdw blurRad="63500" dist="23000" dir="5400000">
              <a:srgbClr val="000000">
                <a:alpha val="34901"/>
              </a:srgbClr>
            </a:outerShdw>
          </a:effectLst>
        </p:spPr>
      </p:cxnSp>
      <p:sp>
        <p:nvSpPr>
          <p:cNvPr id="363" name="Google Shape;363;p20"/>
          <p:cNvSpPr/>
          <p:nvPr/>
        </p:nvSpPr>
        <p:spPr>
          <a:xfrm>
            <a:off x="7129462" y="3862387"/>
            <a:ext cx="1068387" cy="1008062"/>
          </a:xfrm>
          <a:prstGeom prst="ellipse">
            <a:avLst/>
          </a:prstGeom>
          <a:solidFill>
            <a:srgbClr val="00B050"/>
          </a:solidFill>
          <a:ln w="9525" cap="flat" cmpd="sng">
            <a:solidFill>
              <a:schemeClr val="dk1"/>
            </a:solidFill>
            <a:prstDash val="solid"/>
            <a:miter lim="800000"/>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a=0b=0</a:t>
            </a:r>
            <a:endParaRPr/>
          </a:p>
        </p:txBody>
      </p:sp>
      <p:sp>
        <p:nvSpPr>
          <p:cNvPr id="364" name="Google Shape;364;p20"/>
          <p:cNvSpPr/>
          <p:nvPr/>
        </p:nvSpPr>
        <p:spPr>
          <a:xfrm>
            <a:off x="5703887" y="3190875"/>
            <a:ext cx="622300" cy="587375"/>
          </a:xfrm>
          <a:prstGeom prst="flowChartConnector">
            <a:avLst/>
          </a:prstGeom>
          <a:solidFill>
            <a:srgbClr val="FF9999"/>
          </a:solidFill>
          <a:ln w="9525" cap="flat" cmpd="sng">
            <a:solidFill>
              <a:schemeClr val="dk1"/>
            </a:solidFill>
            <a:prstDash val="solid"/>
            <a:miter lim="800000"/>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400" b="0" i="0" u="none">
                <a:solidFill>
                  <a:schemeClr val="dk1"/>
                </a:solidFill>
                <a:latin typeface="Calibri"/>
                <a:ea typeface="Calibri"/>
                <a:cs typeface="Calibri"/>
                <a:sym typeface="Calibri"/>
              </a:rPr>
              <a:t>S2</a:t>
            </a:r>
            <a:endParaRPr/>
          </a:p>
        </p:txBody>
      </p:sp>
      <p:sp>
        <p:nvSpPr>
          <p:cNvPr id="365" name="Google Shape;365;p20"/>
          <p:cNvSpPr/>
          <p:nvPr/>
        </p:nvSpPr>
        <p:spPr>
          <a:xfrm>
            <a:off x="9445625" y="6129337"/>
            <a:ext cx="623887" cy="587375"/>
          </a:xfrm>
          <a:prstGeom prst="flowChartConnector">
            <a:avLst/>
          </a:prstGeom>
          <a:solidFill>
            <a:srgbClr val="FF9999"/>
          </a:solidFill>
          <a:ln w="9525" cap="flat" cmpd="sng">
            <a:solidFill>
              <a:schemeClr val="dk1"/>
            </a:solidFill>
            <a:prstDash val="solid"/>
            <a:miter lim="800000"/>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S1</a:t>
            </a:r>
            <a:endParaRPr/>
          </a:p>
        </p:txBody>
      </p:sp>
      <p:cxnSp>
        <p:nvCxnSpPr>
          <p:cNvPr id="366" name="Google Shape;366;p20"/>
          <p:cNvCxnSpPr/>
          <p:nvPr/>
        </p:nvCxnSpPr>
        <p:spPr>
          <a:xfrm rot="-5400000" flipH="1">
            <a:off x="6392862" y="3535362"/>
            <a:ext cx="757237" cy="1071562"/>
          </a:xfrm>
          <a:prstGeom prst="straightConnector1">
            <a:avLst/>
          </a:prstGeom>
          <a:noFill/>
          <a:ln w="9525" cap="flat" cmpd="sng">
            <a:solidFill>
              <a:schemeClr val="dk1"/>
            </a:solidFill>
            <a:prstDash val="solid"/>
            <a:miter lim="800000"/>
            <a:headEnd type="none" w="med" len="med"/>
            <a:tailEnd type="stealth" w="med" len="med"/>
          </a:ln>
        </p:spPr>
      </p:cxnSp>
      <p:cxnSp>
        <p:nvCxnSpPr>
          <p:cNvPr id="367" name="Google Shape;367;p20"/>
          <p:cNvCxnSpPr/>
          <p:nvPr/>
        </p:nvCxnSpPr>
        <p:spPr>
          <a:xfrm rot="5400000" flipH="1">
            <a:off x="8509000" y="5187950"/>
            <a:ext cx="1428750" cy="625475"/>
          </a:xfrm>
          <a:prstGeom prst="straightConnector1">
            <a:avLst/>
          </a:prstGeom>
          <a:noFill/>
          <a:ln w="9525" cap="flat" cmpd="sng">
            <a:solidFill>
              <a:schemeClr val="dk1"/>
            </a:solidFill>
            <a:prstDash val="solid"/>
            <a:miter lim="800000"/>
            <a:headEnd type="none" w="med" len="med"/>
            <a:tailEnd type="stealth" w="med" len="med"/>
          </a:ln>
        </p:spPr>
      </p:cxnSp>
      <p:sp>
        <p:nvSpPr>
          <p:cNvPr id="368" name="Google Shape;368;p20"/>
          <p:cNvSpPr/>
          <p:nvPr/>
        </p:nvSpPr>
        <p:spPr>
          <a:xfrm>
            <a:off x="4295401" y="2715745"/>
            <a:ext cx="446087" cy="250825"/>
          </a:xfrm>
          <a:prstGeom prst="leftArrow">
            <a:avLst>
              <a:gd name="adj1" fmla="val 6105"/>
              <a:gd name="adj2" fmla="val 50000"/>
            </a:avLst>
          </a:prstGeom>
          <a:solidFill>
            <a:srgbClr val="FF0000"/>
          </a:solidFill>
          <a:ln w="9525" cap="flat" cmpd="sng">
            <a:solidFill>
              <a:srgbClr val="C00000"/>
            </a:solidFill>
            <a:prstDash val="solid"/>
            <a:round/>
            <a:headEnd type="none" w="sm" len="sm"/>
            <a:tailEnd type="none" w="sm" len="sm"/>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69" name="Google Shape;369;p20"/>
          <p:cNvSpPr/>
          <p:nvPr/>
        </p:nvSpPr>
        <p:spPr>
          <a:xfrm>
            <a:off x="8466137" y="4030662"/>
            <a:ext cx="979487" cy="1006475"/>
          </a:xfrm>
          <a:prstGeom prst="ellipse">
            <a:avLst/>
          </a:prstGeom>
          <a:solidFill>
            <a:srgbClr val="CC3300"/>
          </a:solidFill>
          <a:ln w="9525" cap="flat" cmpd="sng">
            <a:solidFill>
              <a:schemeClr val="dk1"/>
            </a:solidFill>
            <a:prstDash val="solid"/>
            <a:miter lim="800000"/>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a=0</a:t>
            </a:r>
            <a:endParaRPr/>
          </a:p>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b=0</a:t>
            </a:r>
            <a:endParaRPr/>
          </a:p>
        </p:txBody>
      </p:sp>
      <p:sp>
        <p:nvSpPr>
          <p:cNvPr id="370" name="Google Shape;370;p20"/>
          <p:cNvSpPr/>
          <p:nvPr/>
        </p:nvSpPr>
        <p:spPr>
          <a:xfrm>
            <a:off x="7129462" y="3862387"/>
            <a:ext cx="1068387" cy="1008062"/>
          </a:xfrm>
          <a:prstGeom prst="ellipse">
            <a:avLst/>
          </a:prstGeom>
          <a:solidFill>
            <a:srgbClr val="00B050"/>
          </a:solidFill>
          <a:ln w="9525" cap="flat" cmpd="sng">
            <a:solidFill>
              <a:schemeClr val="dk1"/>
            </a:solidFill>
            <a:prstDash val="solid"/>
            <a:miter lim="800000"/>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a=3b=4</a:t>
            </a:r>
            <a:endParaRPr/>
          </a:p>
        </p:txBody>
      </p:sp>
      <p:sp>
        <p:nvSpPr>
          <p:cNvPr id="371" name="Google Shape;371;p20"/>
          <p:cNvSpPr/>
          <p:nvPr/>
        </p:nvSpPr>
        <p:spPr>
          <a:xfrm>
            <a:off x="8466137" y="4030662"/>
            <a:ext cx="979487" cy="1006475"/>
          </a:xfrm>
          <a:prstGeom prst="ellipse">
            <a:avLst/>
          </a:prstGeom>
          <a:solidFill>
            <a:srgbClr val="CC3300"/>
          </a:solidFill>
          <a:ln w="9525" cap="flat" cmpd="sng">
            <a:solidFill>
              <a:schemeClr val="dk1"/>
            </a:solidFill>
            <a:prstDash val="solid"/>
            <a:miter lim="800000"/>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a=1</a:t>
            </a:r>
            <a:endParaRPr/>
          </a:p>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b=2</a:t>
            </a:r>
            <a:endParaRPr/>
          </a:p>
        </p:txBody>
      </p:sp>
      <p:sp>
        <p:nvSpPr>
          <p:cNvPr id="372" name="Google Shape;372;p20"/>
          <p:cNvSpPr/>
          <p:nvPr/>
        </p:nvSpPr>
        <p:spPr>
          <a:xfrm>
            <a:off x="2762250" y="1847850"/>
            <a:ext cx="7040562" cy="587375"/>
          </a:xfrm>
          <a:prstGeom prst="roundRect">
            <a:avLst>
              <a:gd name="adj" fmla="val 16667"/>
            </a:avLst>
          </a:prstGeom>
          <a:gradFill>
            <a:gsLst>
              <a:gs pos="0">
                <a:srgbClr val="A3C4FF"/>
              </a:gs>
              <a:gs pos="34999">
                <a:srgbClr val="BFD5FF"/>
              </a:gs>
              <a:gs pos="100000">
                <a:srgbClr val="E5EEFF"/>
              </a:gs>
            </a:gsLst>
            <a:lin ang="16200000" scaled="0"/>
          </a:gradFill>
          <a:ln w="9525" cap="flat" cmpd="sng">
            <a:solidFill>
              <a:srgbClr val="4A7EBB"/>
            </a:solidFill>
            <a:prstDash val="solid"/>
            <a:miter lim="800000"/>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Lets see what happens when this code execution happens?</a:t>
            </a:r>
            <a:endParaRPr/>
          </a:p>
        </p:txBody>
      </p:sp>
      <p:sp>
        <p:nvSpPr>
          <p:cNvPr id="373" name="Google Shape;373;p20"/>
          <p:cNvSpPr/>
          <p:nvPr/>
        </p:nvSpPr>
        <p:spPr>
          <a:xfrm>
            <a:off x="534987" y="5457825"/>
            <a:ext cx="6059487" cy="1511300"/>
          </a:xfrm>
          <a:prstGeom prst="roundRect">
            <a:avLst>
              <a:gd name="adj" fmla="val 16667"/>
            </a:avLst>
          </a:prstGeom>
          <a:gradFill>
            <a:gsLst>
              <a:gs pos="0">
                <a:srgbClr val="A3C4FF"/>
              </a:gs>
              <a:gs pos="34999">
                <a:srgbClr val="BFD5FF"/>
              </a:gs>
              <a:gs pos="100000">
                <a:srgbClr val="E5EEFF"/>
              </a:gs>
            </a:gsLst>
            <a:lin ang="16200000" scaled="0"/>
          </a:gradFill>
          <a:ln w="9525" cap="flat" cmpd="sng">
            <a:solidFill>
              <a:srgbClr val="4A7EBB"/>
            </a:solidFill>
            <a:prstDash val="solid"/>
            <a:miter lim="800000"/>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noAutofit/>
          </a:bodyPr>
          <a:lstStyle/>
          <a:p>
            <a:pPr marL="125412" marR="0" lvl="0" indent="-125412"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Two student objects are created in heap.</a:t>
            </a:r>
            <a:endParaRPr/>
          </a:p>
          <a:p>
            <a:pPr marL="125412" marR="0" lvl="0" indent="-125412"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The variables will be defaulted to zero when the objects are created. </a:t>
            </a:r>
            <a:endParaRPr/>
          </a:p>
          <a:p>
            <a:pPr marL="125412" marR="0" lvl="0" indent="-125412"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When the value are set the appropriate values will be set in the relevant objects.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fade">
                                      <p:cBhvr>
                                        <p:cTn id="7" dur="500"/>
                                        <p:tgtEl>
                                          <p:spTgt spid="372"/>
                                        </p:tgtEl>
                                      </p:cBhvr>
                                    </p:animEffect>
                                  </p:childTnLst>
                                </p:cTn>
                              </p:par>
                              <p:par>
                                <p:cTn id="8" presetID="10" presetClass="entr" presetSubtype="0" fill="hold" nodeType="withEffect">
                                  <p:stCondLst>
                                    <p:cond delay="0"/>
                                  </p:stCondLst>
                                  <p:childTnLst>
                                    <p:set>
                                      <p:cBhvr>
                                        <p:cTn id="9" dur="1" fill="hold">
                                          <p:stCondLst>
                                            <p:cond delay="0"/>
                                          </p:stCondLst>
                                        </p:cTn>
                                        <p:tgtEl>
                                          <p:spTgt spid="367"/>
                                        </p:tgtEl>
                                        <p:attrNameLst>
                                          <p:attrName>style.visibility</p:attrName>
                                        </p:attrNameLst>
                                      </p:cBhvr>
                                      <p:to>
                                        <p:strVal val="visible"/>
                                      </p:to>
                                    </p:set>
                                    <p:animEffect transition="in" filter="fade">
                                      <p:cBhvr>
                                        <p:cTn id="10" dur="1600"/>
                                        <p:tgtEl>
                                          <p:spTgt spid="367"/>
                                        </p:tgtEl>
                                      </p:cBhvr>
                                    </p:animEffect>
                                  </p:childTnLst>
                                </p:cTn>
                              </p:par>
                              <p:par>
                                <p:cTn id="11" presetID="10" presetClass="entr" presetSubtype="0" fill="hold" nodeType="withEffect">
                                  <p:stCondLst>
                                    <p:cond delay="0"/>
                                  </p:stCondLst>
                                  <p:childTnLst>
                                    <p:set>
                                      <p:cBhvr>
                                        <p:cTn id="12" dur="1" fill="hold">
                                          <p:stCondLst>
                                            <p:cond delay="0"/>
                                          </p:stCondLst>
                                        </p:cTn>
                                        <p:tgtEl>
                                          <p:spTgt spid="369"/>
                                        </p:tgtEl>
                                        <p:attrNameLst>
                                          <p:attrName>style.visibility</p:attrName>
                                        </p:attrNameLst>
                                      </p:cBhvr>
                                      <p:to>
                                        <p:strVal val="visible"/>
                                      </p:to>
                                    </p:set>
                                    <p:animEffect transition="in" filter="fade">
                                      <p:cBhvr>
                                        <p:cTn id="13" dur="1600"/>
                                        <p:tgtEl>
                                          <p:spTgt spid="369"/>
                                        </p:tgtEl>
                                      </p:cBhvr>
                                    </p:animEffect>
                                  </p:childTnLst>
                                </p:cTn>
                              </p:par>
                              <p:par>
                                <p:cTn id="14" presetID="10" presetClass="entr" presetSubtype="0" fill="hold" nodeType="withEffect">
                                  <p:stCondLst>
                                    <p:cond delay="0"/>
                                  </p:stCondLst>
                                  <p:childTnLst>
                                    <p:set>
                                      <p:cBhvr>
                                        <p:cTn id="15" dur="1" fill="hold">
                                          <p:stCondLst>
                                            <p:cond delay="0"/>
                                          </p:stCondLst>
                                        </p:cTn>
                                        <p:tgtEl>
                                          <p:spTgt spid="365"/>
                                        </p:tgtEl>
                                        <p:attrNameLst>
                                          <p:attrName>style.visibility</p:attrName>
                                        </p:attrNameLst>
                                      </p:cBhvr>
                                      <p:to>
                                        <p:strVal val="visible"/>
                                      </p:to>
                                    </p:set>
                                    <p:animEffect transition="in" filter="fade">
                                      <p:cBhvr>
                                        <p:cTn id="16" dur="1600"/>
                                        <p:tgtEl>
                                          <p:spTgt spid="365"/>
                                        </p:tgtEl>
                                      </p:cBhvr>
                                    </p:animEffect>
                                  </p:childTnLst>
                                </p:cTn>
                              </p:par>
                              <p:par>
                                <p:cTn id="17" presetID="10" presetClass="entr" presetSubtype="0" fill="hold" nodeType="withEffect">
                                  <p:stCondLst>
                                    <p:cond delay="1600"/>
                                  </p:stCondLst>
                                  <p:childTnLst>
                                    <p:set>
                                      <p:cBhvr>
                                        <p:cTn id="18" dur="1" fill="hold">
                                          <p:stCondLst>
                                            <p:cond delay="0"/>
                                          </p:stCondLst>
                                        </p:cTn>
                                        <p:tgtEl>
                                          <p:spTgt spid="366"/>
                                        </p:tgtEl>
                                        <p:attrNameLst>
                                          <p:attrName>style.visibility</p:attrName>
                                        </p:attrNameLst>
                                      </p:cBhvr>
                                      <p:to>
                                        <p:strVal val="visible"/>
                                      </p:to>
                                    </p:set>
                                    <p:animEffect transition="in" filter="fade">
                                      <p:cBhvr>
                                        <p:cTn id="19" dur="1600"/>
                                        <p:tgtEl>
                                          <p:spTgt spid="366"/>
                                        </p:tgtEl>
                                      </p:cBhvr>
                                    </p:animEffect>
                                  </p:childTnLst>
                                </p:cTn>
                              </p:par>
                              <p:par>
                                <p:cTn id="20" presetID="10" presetClass="entr" presetSubtype="0" fill="hold" nodeType="withEffect">
                                  <p:stCondLst>
                                    <p:cond delay="1600"/>
                                  </p:stCondLst>
                                  <p:childTnLst>
                                    <p:set>
                                      <p:cBhvr>
                                        <p:cTn id="21" dur="1" fill="hold">
                                          <p:stCondLst>
                                            <p:cond delay="0"/>
                                          </p:stCondLst>
                                        </p:cTn>
                                        <p:tgtEl>
                                          <p:spTgt spid="364"/>
                                        </p:tgtEl>
                                        <p:attrNameLst>
                                          <p:attrName>style.visibility</p:attrName>
                                        </p:attrNameLst>
                                      </p:cBhvr>
                                      <p:to>
                                        <p:strVal val="visible"/>
                                      </p:to>
                                    </p:set>
                                    <p:animEffect transition="in" filter="fade">
                                      <p:cBhvr>
                                        <p:cTn id="22" dur="1600"/>
                                        <p:tgtEl>
                                          <p:spTgt spid="364"/>
                                        </p:tgtEl>
                                      </p:cBhvr>
                                    </p:animEffect>
                                  </p:childTnLst>
                                </p:cTn>
                              </p:par>
                              <p:par>
                                <p:cTn id="23" presetID="10" presetClass="entr" presetSubtype="0" fill="hold" nodeType="withEffect">
                                  <p:stCondLst>
                                    <p:cond delay="1600"/>
                                  </p:stCondLst>
                                  <p:childTnLst>
                                    <p:set>
                                      <p:cBhvr>
                                        <p:cTn id="24" dur="1" fill="hold">
                                          <p:stCondLst>
                                            <p:cond delay="0"/>
                                          </p:stCondLst>
                                        </p:cTn>
                                        <p:tgtEl>
                                          <p:spTgt spid="363"/>
                                        </p:tgtEl>
                                        <p:attrNameLst>
                                          <p:attrName>style.visibility</p:attrName>
                                        </p:attrNameLst>
                                      </p:cBhvr>
                                      <p:to>
                                        <p:strVal val="visible"/>
                                      </p:to>
                                    </p:set>
                                    <p:animEffect transition="in" filter="fade">
                                      <p:cBhvr>
                                        <p:cTn id="25" dur="1600"/>
                                        <p:tgtEl>
                                          <p:spTgt spid="363"/>
                                        </p:tgtEl>
                                      </p:cBhvr>
                                    </p:animEffect>
                                  </p:childTnLst>
                                </p:cTn>
                              </p:par>
                              <p:par>
                                <p:cTn id="26" presetID="10" presetClass="entr" presetSubtype="0" fill="hold" nodeType="withEffect">
                                  <p:stCondLst>
                                    <p:cond delay="3300"/>
                                  </p:stCondLst>
                                  <p:childTnLst>
                                    <p:set>
                                      <p:cBhvr>
                                        <p:cTn id="27" dur="1" fill="hold">
                                          <p:stCondLst>
                                            <p:cond delay="0"/>
                                          </p:stCondLst>
                                        </p:cTn>
                                        <p:tgtEl>
                                          <p:spTgt spid="371"/>
                                        </p:tgtEl>
                                        <p:attrNameLst>
                                          <p:attrName>style.visibility</p:attrName>
                                        </p:attrNameLst>
                                      </p:cBhvr>
                                      <p:to>
                                        <p:strVal val="visible"/>
                                      </p:to>
                                    </p:set>
                                    <p:animEffect transition="in" filter="fade">
                                      <p:cBhvr>
                                        <p:cTn id="28" dur="1500"/>
                                        <p:tgtEl>
                                          <p:spTgt spid="371"/>
                                        </p:tgtEl>
                                      </p:cBhvr>
                                    </p:animEffect>
                                  </p:childTnLst>
                                </p:cTn>
                              </p:par>
                              <p:par>
                                <p:cTn id="29" presetID="10" presetClass="entr" presetSubtype="0" fill="hold" nodeType="withEffect">
                                  <p:stCondLst>
                                    <p:cond delay="4800"/>
                                  </p:stCondLst>
                                  <p:childTnLst>
                                    <p:set>
                                      <p:cBhvr>
                                        <p:cTn id="30" dur="1" fill="hold">
                                          <p:stCondLst>
                                            <p:cond delay="0"/>
                                          </p:stCondLst>
                                        </p:cTn>
                                        <p:tgtEl>
                                          <p:spTgt spid="370"/>
                                        </p:tgtEl>
                                        <p:attrNameLst>
                                          <p:attrName>style.visibility</p:attrName>
                                        </p:attrNameLst>
                                      </p:cBhvr>
                                      <p:to>
                                        <p:strVal val="visible"/>
                                      </p:to>
                                    </p:set>
                                    <p:animEffect transition="in" filter="fade">
                                      <p:cBhvr>
                                        <p:cTn id="31" dur="1600"/>
                                        <p:tgtEl>
                                          <p:spTgt spid="370"/>
                                        </p:tgtEl>
                                      </p:cBhvr>
                                    </p:animEffect>
                                  </p:childTnLst>
                                </p:cTn>
                              </p:par>
                            </p:childTnLst>
                          </p:cTn>
                        </p:par>
                        <p:par>
                          <p:cTn id="32" fill="hold">
                            <p:stCondLst>
                              <p:cond delay="1600"/>
                            </p:stCondLst>
                            <p:childTnLst>
                              <p:par>
                                <p:cTn id="33" presetID="10" presetClass="entr" presetSubtype="0" fill="hold" nodeType="afterEffect">
                                  <p:stCondLst>
                                    <p:cond delay="0"/>
                                  </p:stCondLst>
                                  <p:childTnLst>
                                    <p:set>
                                      <p:cBhvr>
                                        <p:cTn id="34" dur="1" fill="hold">
                                          <p:stCondLst>
                                            <p:cond delay="0"/>
                                          </p:stCondLst>
                                        </p:cTn>
                                        <p:tgtEl>
                                          <p:spTgt spid="373"/>
                                        </p:tgtEl>
                                        <p:attrNameLst>
                                          <p:attrName>style.visibility</p:attrName>
                                        </p:attrNameLst>
                                      </p:cBhvr>
                                      <p:to>
                                        <p:strVal val="visible"/>
                                      </p:to>
                                    </p:set>
                                    <p:animEffect transition="in" filter="fade">
                                      <p:cBhvr>
                                        <p:cTn id="35"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1"/>
          <p:cNvSpPr txBox="1">
            <a:spLocks noGrp="1"/>
          </p:cNvSpPr>
          <p:nvPr>
            <p:ph type="title" idx="4294967295"/>
          </p:nvPr>
        </p:nvSpPr>
        <p:spPr>
          <a:xfrm>
            <a:off x="534988" y="303213"/>
            <a:ext cx="9623425" cy="1258887"/>
          </a:xfrm>
          <a:prstGeom prst="rect">
            <a:avLst/>
          </a:prstGeom>
          <a:noFill/>
          <a:ln>
            <a:noFill/>
          </a:ln>
        </p:spPr>
        <p:txBody>
          <a:bodyPr spcFirstLastPara="1" wrap="square" lIns="104275" tIns="52125" rIns="104275" bIns="52125" anchor="ctr" anchorCtr="0">
            <a:normAutofit/>
          </a:bodyPr>
          <a:lstStyle/>
          <a:p>
            <a:pPr marL="0" marR="0" lvl="0" indent="0" algn="l" rtl="0">
              <a:lnSpc>
                <a:spcPct val="100000"/>
              </a:lnSpc>
              <a:spcBef>
                <a:spcPts val="0"/>
              </a:spcBef>
              <a:spcAft>
                <a:spcPts val="0"/>
              </a:spcAft>
              <a:buClr>
                <a:schemeClr val="dk2"/>
              </a:buClr>
              <a:buSzPts val="3200"/>
              <a:buFont typeface="Lucida Sans"/>
              <a:buNone/>
            </a:pPr>
            <a:r>
              <a:rPr lang="en-US" sz="3200" b="1" i="0" u="none" strike="noStrike" cap="none">
                <a:solidFill>
                  <a:schemeClr val="dk2"/>
                </a:solidFill>
                <a:latin typeface="Lucida Sans"/>
                <a:ea typeface="Lucida Sans"/>
                <a:cs typeface="Lucida Sans"/>
                <a:sym typeface="Lucida Sans"/>
              </a:rPr>
              <a:t>What happens when two objects are assigned ?</a:t>
            </a:r>
            <a:endParaRPr/>
          </a:p>
        </p:txBody>
      </p:sp>
      <p:sp>
        <p:nvSpPr>
          <p:cNvPr id="380" name="Google Shape;380;p21"/>
          <p:cNvSpPr txBox="1">
            <a:spLocks noGrp="1"/>
          </p:cNvSpPr>
          <p:nvPr>
            <p:ph type="body" idx="1"/>
          </p:nvPr>
        </p:nvSpPr>
        <p:spPr>
          <a:xfrm>
            <a:off x="534987" y="1631950"/>
            <a:ext cx="9623425" cy="4987925"/>
          </a:xfrm>
          <a:prstGeom prst="rect">
            <a:avLst/>
          </a:prstGeom>
          <a:noFill/>
          <a:ln>
            <a:noFill/>
          </a:ln>
        </p:spPr>
        <p:txBody>
          <a:bodyPr spcFirstLastPara="1" wrap="square" lIns="104275" tIns="52125" rIns="104275" bIns="52125" anchor="t" anchorCtr="0">
            <a:noAutofit/>
          </a:bodyPr>
          <a:lstStyle/>
          <a:p>
            <a:pPr marL="415925" marR="0" lvl="0" indent="-290512" algn="l" rtl="0">
              <a:lnSpc>
                <a:spcPct val="100000"/>
              </a:lnSpc>
              <a:spcBef>
                <a:spcPts val="0"/>
              </a:spcBef>
              <a:spcAft>
                <a:spcPts val="0"/>
              </a:spcAft>
              <a:buClr>
                <a:schemeClr val="accent1"/>
              </a:buClr>
              <a:buSzPts val="2108"/>
              <a:buFont typeface="Noto Sans Symbols"/>
              <a:buNone/>
            </a:pPr>
            <a:r>
              <a:rPr lang="en-US" sz="3100" b="0" i="0" u="none">
                <a:solidFill>
                  <a:srgbClr val="C00000"/>
                </a:solidFill>
                <a:latin typeface="Lucida Sans"/>
                <a:ea typeface="Lucida Sans"/>
                <a:cs typeface="Lucida Sans"/>
                <a:sym typeface="Lucida Sans"/>
              </a:rPr>
              <a:t>	Student s3; </a:t>
            </a:r>
            <a:endParaRPr/>
          </a:p>
          <a:p>
            <a:pPr marL="415925" marR="0" lvl="0" indent="-290512" algn="l" rtl="0">
              <a:lnSpc>
                <a:spcPct val="100000"/>
              </a:lnSpc>
              <a:spcBef>
                <a:spcPts val="400"/>
              </a:spcBef>
              <a:spcAft>
                <a:spcPts val="0"/>
              </a:spcAft>
              <a:buClr>
                <a:schemeClr val="accent1"/>
              </a:buClr>
              <a:buSzPts val="2108"/>
              <a:buFont typeface="Noto Sans Symbols"/>
              <a:buNone/>
            </a:pPr>
            <a:r>
              <a:rPr lang="en-US" sz="3100" b="0" i="0" u="none">
                <a:solidFill>
                  <a:srgbClr val="C00000"/>
                </a:solidFill>
                <a:latin typeface="Lucida Sans"/>
                <a:ea typeface="Lucida Sans"/>
                <a:cs typeface="Lucida Sans"/>
                <a:sym typeface="Lucida Sans"/>
              </a:rPr>
              <a:t>	s3=s2; </a:t>
            </a:r>
            <a:endParaRPr/>
          </a:p>
          <a:p>
            <a:pPr marL="415925" marR="0" lvl="0" indent="-156655" algn="l" rtl="0">
              <a:spcBef>
                <a:spcPts val="450"/>
              </a:spcBef>
              <a:spcAft>
                <a:spcPts val="0"/>
              </a:spcAft>
              <a:buClr>
                <a:schemeClr val="accent1"/>
              </a:buClr>
              <a:buSzPts val="2108"/>
              <a:buFont typeface="Noto Sans Symbols"/>
              <a:buNone/>
            </a:pPr>
            <a:endParaRPr sz="3100" b="0" i="0" u="none">
              <a:solidFill>
                <a:srgbClr val="C00000"/>
              </a:solidFill>
              <a:latin typeface="Lucida Sans"/>
              <a:ea typeface="Lucida Sans"/>
              <a:cs typeface="Lucida Sans"/>
              <a:sym typeface="Lucida Sans"/>
            </a:endParaRPr>
          </a:p>
        </p:txBody>
      </p:sp>
      <p:sp>
        <p:nvSpPr>
          <p:cNvPr id="381" name="Google Shape;381;p21"/>
          <p:cNvSpPr txBox="1"/>
          <p:nvPr/>
        </p:nvSpPr>
        <p:spPr>
          <a:xfrm>
            <a:off x="10112375" y="7113587"/>
            <a:ext cx="519112" cy="354012"/>
          </a:xfrm>
          <a:prstGeom prst="rect">
            <a:avLst/>
          </a:prstGeom>
          <a:noFill/>
          <a:ln>
            <a:noFill/>
          </a:ln>
        </p:spPr>
        <p:txBody>
          <a:bodyPr spcFirstLastPara="1" wrap="square" lIns="104275" tIns="52125" rIns="104275" bIns="52125" anchor="b" anchorCtr="0">
            <a:noAutofit/>
          </a:bodyPr>
          <a:lstStyle/>
          <a:p>
            <a:pPr marL="0" marR="0" lvl="0" indent="0" algn="r" rtl="0">
              <a:lnSpc>
                <a:spcPct val="100000"/>
              </a:lnSpc>
              <a:spcBef>
                <a:spcPts val="0"/>
              </a:spcBef>
              <a:spcAft>
                <a:spcPts val="0"/>
              </a:spcAft>
              <a:buClr>
                <a:schemeClr val="dk1"/>
              </a:buClr>
              <a:buSzPts val="1100"/>
              <a:buFont typeface="Calibri"/>
              <a:buNone/>
            </a:pPr>
            <a:fld id="{00000000-1234-1234-1234-123412341234}" type="slidenum">
              <a:rPr lang="en-US" sz="1100" b="0" i="0" u="none">
                <a:solidFill>
                  <a:schemeClr val="dk1"/>
                </a:solidFill>
                <a:latin typeface="Calibri"/>
                <a:ea typeface="Calibri"/>
                <a:cs typeface="Calibri"/>
                <a:sym typeface="Calibri"/>
              </a:rPr>
              <a:t>21</a:t>
            </a:fld>
            <a:endParaRPr/>
          </a:p>
        </p:txBody>
      </p:sp>
      <p:sp>
        <p:nvSpPr>
          <p:cNvPr id="382" name="Google Shape;382;p21"/>
          <p:cNvSpPr/>
          <p:nvPr/>
        </p:nvSpPr>
        <p:spPr>
          <a:xfrm>
            <a:off x="7129462" y="2603500"/>
            <a:ext cx="3206750" cy="3189287"/>
          </a:xfrm>
          <a:prstGeom prst="cube">
            <a:avLst>
              <a:gd name="adj" fmla="val 25000"/>
            </a:avLst>
          </a:prstGeom>
          <a:solidFill>
            <a:srgbClr val="677F34"/>
          </a:solidFill>
          <a:ln w="9525" cap="flat" cmpd="sng">
            <a:solidFill>
              <a:schemeClr val="dk1"/>
            </a:solidFill>
            <a:prstDash val="solid"/>
            <a:round/>
            <a:headEnd type="none" w="sm" len="sm"/>
            <a:tailEnd type="none" w="sm" len="sm"/>
          </a:ln>
          <a:effectLst>
            <a:outerShdw blurRad="63500" dist="177800" dir="4920000">
              <a:srgbClr val="000000">
                <a:alpha val="42745"/>
              </a:srgbClr>
            </a:outerShdw>
          </a:effectLst>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HEAP</a:t>
            </a:r>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83" name="Google Shape;383;p21"/>
          <p:cNvSpPr/>
          <p:nvPr/>
        </p:nvSpPr>
        <p:spPr>
          <a:xfrm>
            <a:off x="8286750" y="3862387"/>
            <a:ext cx="981075" cy="1008062"/>
          </a:xfrm>
          <a:prstGeom prst="ellipse">
            <a:avLst/>
          </a:prstGeom>
          <a:solidFill>
            <a:srgbClr val="CC3300"/>
          </a:solidFill>
          <a:ln w="9525" cap="flat" cmpd="sng">
            <a:solidFill>
              <a:schemeClr val="dk1"/>
            </a:solidFill>
            <a:prstDash val="solid"/>
            <a:miter lim="800000"/>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a=1</a:t>
            </a:r>
            <a:endParaRPr/>
          </a:p>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b=2</a:t>
            </a:r>
            <a:endParaRPr/>
          </a:p>
        </p:txBody>
      </p:sp>
      <p:sp>
        <p:nvSpPr>
          <p:cNvPr id="384" name="Google Shape;384;p21"/>
          <p:cNvSpPr/>
          <p:nvPr/>
        </p:nvSpPr>
        <p:spPr>
          <a:xfrm>
            <a:off x="7129462" y="3862387"/>
            <a:ext cx="1068387" cy="1008062"/>
          </a:xfrm>
          <a:prstGeom prst="ellipse">
            <a:avLst/>
          </a:prstGeom>
          <a:solidFill>
            <a:srgbClr val="00B050"/>
          </a:solidFill>
          <a:ln w="9525" cap="flat" cmpd="sng">
            <a:solidFill>
              <a:schemeClr val="dk1"/>
            </a:solidFill>
            <a:prstDash val="solid"/>
            <a:miter lim="800000"/>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a=3b=4</a:t>
            </a:r>
            <a:endParaRPr/>
          </a:p>
        </p:txBody>
      </p:sp>
      <p:sp>
        <p:nvSpPr>
          <p:cNvPr id="385" name="Google Shape;385;p21"/>
          <p:cNvSpPr/>
          <p:nvPr/>
        </p:nvSpPr>
        <p:spPr>
          <a:xfrm>
            <a:off x="5703887" y="3190875"/>
            <a:ext cx="622300" cy="587375"/>
          </a:xfrm>
          <a:custGeom>
            <a:avLst/>
            <a:gdLst/>
            <a:ahLst/>
            <a:cxnLst/>
            <a:rect l="l" t="t" r="r" b="b"/>
            <a:pathLst>
              <a:path w="907200" h="907200" extrusionOk="0">
                <a:moveTo>
                  <a:pt x="0" y="453600"/>
                </a:moveTo>
                <a:cubicBezTo>
                  <a:pt x="0" y="203084"/>
                  <a:pt x="203083" y="0"/>
                  <a:pt x="453600" y="0"/>
                </a:cubicBezTo>
                <a:cubicBezTo>
                  <a:pt x="704116" y="0"/>
                  <a:pt x="907200" y="203083"/>
                  <a:pt x="907200" y="453600"/>
                </a:cubicBezTo>
                <a:cubicBezTo>
                  <a:pt x="907200" y="453600"/>
                  <a:pt x="907200" y="453600"/>
                  <a:pt x="907200" y="453600"/>
                </a:cubicBezTo>
                <a:cubicBezTo>
                  <a:pt x="907200" y="704116"/>
                  <a:pt x="704116" y="907200"/>
                  <a:pt x="453600" y="907200"/>
                </a:cubicBezTo>
                <a:cubicBezTo>
                  <a:pt x="203084" y="907200"/>
                  <a:pt x="0" y="704117"/>
                  <a:pt x="0" y="453600"/>
                </a:cubicBezTo>
                <a:close/>
              </a:path>
            </a:pathLst>
          </a:custGeom>
          <a:solidFill>
            <a:srgbClr val="FF9999"/>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400" b="0" i="0" u="none">
                <a:solidFill>
                  <a:schemeClr val="dk1"/>
                </a:solidFill>
                <a:latin typeface="Calibri"/>
                <a:ea typeface="Calibri"/>
                <a:cs typeface="Calibri"/>
                <a:sym typeface="Calibri"/>
              </a:rPr>
              <a:t>S2</a:t>
            </a:r>
            <a:endParaRPr/>
          </a:p>
        </p:txBody>
      </p:sp>
      <p:sp>
        <p:nvSpPr>
          <p:cNvPr id="386" name="Google Shape;386;p21"/>
          <p:cNvSpPr/>
          <p:nvPr/>
        </p:nvSpPr>
        <p:spPr>
          <a:xfrm>
            <a:off x="5524500" y="4197350"/>
            <a:ext cx="623887" cy="588962"/>
          </a:xfrm>
          <a:prstGeom prst="flowChartConnector">
            <a:avLst/>
          </a:prstGeom>
          <a:solidFill>
            <a:srgbClr val="FF9999"/>
          </a:solidFill>
          <a:ln w="9525" cap="flat" cmpd="sng">
            <a:solidFill>
              <a:schemeClr val="dk1"/>
            </a:solidFill>
            <a:prstDash val="solid"/>
            <a:miter lim="800000"/>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400" b="0" i="0" u="none">
                <a:solidFill>
                  <a:schemeClr val="dk1"/>
                </a:solidFill>
                <a:latin typeface="Calibri"/>
                <a:ea typeface="Calibri"/>
                <a:cs typeface="Calibri"/>
                <a:sym typeface="Calibri"/>
              </a:rPr>
              <a:t>S3</a:t>
            </a:r>
            <a:endParaRPr/>
          </a:p>
        </p:txBody>
      </p:sp>
      <p:cxnSp>
        <p:nvCxnSpPr>
          <p:cNvPr id="387" name="Google Shape;387;p21"/>
          <p:cNvCxnSpPr/>
          <p:nvPr/>
        </p:nvCxnSpPr>
        <p:spPr>
          <a:xfrm rot="-5400000" flipH="1">
            <a:off x="6346031" y="3582193"/>
            <a:ext cx="673100" cy="893762"/>
          </a:xfrm>
          <a:prstGeom prst="straightConnector1">
            <a:avLst/>
          </a:prstGeom>
          <a:noFill/>
          <a:ln w="9525" cap="flat" cmpd="sng">
            <a:solidFill>
              <a:schemeClr val="dk1"/>
            </a:solidFill>
            <a:prstDash val="solid"/>
            <a:miter lim="800000"/>
            <a:headEnd type="none" w="med" len="med"/>
            <a:tailEnd type="stealth" w="med" len="med"/>
          </a:ln>
        </p:spPr>
      </p:cxnSp>
      <p:cxnSp>
        <p:nvCxnSpPr>
          <p:cNvPr id="388" name="Google Shape;388;p21"/>
          <p:cNvCxnSpPr/>
          <p:nvPr/>
        </p:nvCxnSpPr>
        <p:spPr>
          <a:xfrm rot="10800000" flipH="1">
            <a:off x="6148387" y="4365625"/>
            <a:ext cx="981075" cy="127000"/>
          </a:xfrm>
          <a:prstGeom prst="straightConnector1">
            <a:avLst/>
          </a:prstGeom>
          <a:noFill/>
          <a:ln w="9525" cap="flat" cmpd="sng">
            <a:solidFill>
              <a:schemeClr val="dk1"/>
            </a:solidFill>
            <a:prstDash val="solid"/>
            <a:miter lim="800000"/>
            <a:headEnd type="none" w="med" len="med"/>
            <a:tailEnd type="stealth" w="med" len="med"/>
          </a:ln>
        </p:spPr>
      </p:cxnSp>
      <p:sp>
        <p:nvSpPr>
          <p:cNvPr id="389" name="Google Shape;389;p21"/>
          <p:cNvSpPr/>
          <p:nvPr/>
        </p:nvSpPr>
        <p:spPr>
          <a:xfrm>
            <a:off x="801687" y="3963987"/>
            <a:ext cx="4278312" cy="1108075"/>
          </a:xfrm>
          <a:prstGeom prst="roundRect">
            <a:avLst>
              <a:gd name="adj" fmla="val 16667"/>
            </a:avLst>
          </a:prstGeom>
          <a:gradFill>
            <a:gsLst>
              <a:gs pos="0">
                <a:srgbClr val="FFA2A1"/>
              </a:gs>
              <a:gs pos="34999">
                <a:srgbClr val="FFBEBD"/>
              </a:gs>
              <a:gs pos="100000">
                <a:srgbClr val="FFE5E5"/>
              </a:gs>
            </a:gsLst>
            <a:lin ang="16200000" scaled="0"/>
          </a:gradFill>
          <a:ln w="9525" cap="flat" cmpd="sng">
            <a:solidFill>
              <a:srgbClr val="BE4B48"/>
            </a:solidFill>
            <a:prstDash val="solid"/>
            <a:miter lim="800000"/>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Both the objects S2 and S3 are points to the same object instance (address)</a:t>
            </a:r>
            <a:endParaRPr/>
          </a:p>
        </p:txBody>
      </p:sp>
      <p:sp>
        <p:nvSpPr>
          <p:cNvPr id="390" name="Google Shape;390;p21"/>
          <p:cNvSpPr/>
          <p:nvPr/>
        </p:nvSpPr>
        <p:spPr>
          <a:xfrm>
            <a:off x="8732837" y="1763712"/>
            <a:ext cx="623887" cy="587375"/>
          </a:xfrm>
          <a:custGeom>
            <a:avLst/>
            <a:gdLst/>
            <a:ahLst/>
            <a:cxnLst/>
            <a:rect l="l" t="t" r="r" b="b"/>
            <a:pathLst>
              <a:path w="907200" h="907200" extrusionOk="0">
                <a:moveTo>
                  <a:pt x="0" y="453600"/>
                </a:moveTo>
                <a:cubicBezTo>
                  <a:pt x="0" y="203084"/>
                  <a:pt x="203083" y="0"/>
                  <a:pt x="453600" y="0"/>
                </a:cubicBezTo>
                <a:cubicBezTo>
                  <a:pt x="704116" y="0"/>
                  <a:pt x="907200" y="203083"/>
                  <a:pt x="907200" y="453600"/>
                </a:cubicBezTo>
                <a:cubicBezTo>
                  <a:pt x="907200" y="453600"/>
                  <a:pt x="907200" y="453600"/>
                  <a:pt x="907200" y="453600"/>
                </a:cubicBezTo>
                <a:cubicBezTo>
                  <a:pt x="907200" y="704116"/>
                  <a:pt x="704116" y="907200"/>
                  <a:pt x="453600" y="907200"/>
                </a:cubicBezTo>
                <a:cubicBezTo>
                  <a:pt x="203084" y="907200"/>
                  <a:pt x="0" y="704117"/>
                  <a:pt x="0" y="453600"/>
                </a:cubicBezTo>
                <a:close/>
              </a:path>
            </a:pathLst>
          </a:custGeom>
          <a:solidFill>
            <a:srgbClr val="FF9999"/>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400" b="0" i="0" u="none">
                <a:solidFill>
                  <a:schemeClr val="dk1"/>
                </a:solidFill>
                <a:latin typeface="Calibri"/>
                <a:ea typeface="Calibri"/>
                <a:cs typeface="Calibri"/>
                <a:sym typeface="Calibri"/>
              </a:rPr>
              <a:t>S1</a:t>
            </a:r>
            <a:endParaRPr/>
          </a:p>
        </p:txBody>
      </p:sp>
      <p:cxnSp>
        <p:nvCxnSpPr>
          <p:cNvPr id="391" name="Google Shape;391;p21"/>
          <p:cNvCxnSpPr/>
          <p:nvPr/>
        </p:nvCxnSpPr>
        <p:spPr>
          <a:xfrm flipH="1">
            <a:off x="8777287" y="2351087"/>
            <a:ext cx="268287" cy="1511300"/>
          </a:xfrm>
          <a:prstGeom prst="straightConnector1">
            <a:avLst/>
          </a:prstGeom>
          <a:noFill/>
          <a:ln w="9525" cap="flat" cmpd="sng">
            <a:solidFill>
              <a:schemeClr val="dk1"/>
            </a:solidFill>
            <a:prstDash val="solid"/>
            <a:miter lim="800000"/>
            <a:headEnd type="none" w="med" len="med"/>
            <a:tailEnd type="stealth" w="med" len="med"/>
          </a:ln>
        </p:spPr>
      </p:cxnSp>
      <p:sp>
        <p:nvSpPr>
          <p:cNvPr id="392" name="Google Shape;392;p21"/>
          <p:cNvSpPr/>
          <p:nvPr/>
        </p:nvSpPr>
        <p:spPr>
          <a:xfrm>
            <a:off x="3560109" y="1821983"/>
            <a:ext cx="534987" cy="250825"/>
          </a:xfrm>
          <a:prstGeom prst="leftArrow">
            <a:avLst>
              <a:gd name="adj1" fmla="val 5088"/>
              <a:gd name="adj2" fmla="val 50000"/>
            </a:avLst>
          </a:prstGeom>
          <a:solidFill>
            <a:srgbClr val="FF0000"/>
          </a:solidFill>
          <a:ln w="9525" cap="flat" cmpd="sng">
            <a:solidFill>
              <a:srgbClr val="C00000"/>
            </a:solidFill>
            <a:prstDash val="solid"/>
            <a:round/>
            <a:headEnd type="none" w="sm" len="sm"/>
            <a:tailEnd type="none" w="sm" len="sm"/>
          </a:ln>
        </p:spPr>
        <p:txBody>
          <a:bodyPr spcFirstLastPara="1" wrap="square" lIns="104275" tIns="52125" rIns="104275" bIns="52125"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fade">
                                      <p:cBhvr>
                                        <p:cTn id="7" dur="1000"/>
                                        <p:tgtEl>
                                          <p:spTgt spid="386"/>
                                        </p:tgtEl>
                                      </p:cBhvr>
                                    </p:animEffect>
                                  </p:childTnLst>
                                </p:cTn>
                              </p:par>
                              <p:par>
                                <p:cTn id="8" presetID="10" presetClass="entr" presetSubtype="0" fill="hold" nodeType="withEffect">
                                  <p:stCondLst>
                                    <p:cond delay="1000"/>
                                  </p:stCondLst>
                                  <p:childTnLst>
                                    <p:set>
                                      <p:cBhvr>
                                        <p:cTn id="9" dur="1" fill="hold">
                                          <p:stCondLst>
                                            <p:cond delay="0"/>
                                          </p:stCondLst>
                                        </p:cTn>
                                        <p:tgtEl>
                                          <p:spTgt spid="388"/>
                                        </p:tgtEl>
                                        <p:attrNameLst>
                                          <p:attrName>style.visibility</p:attrName>
                                        </p:attrNameLst>
                                      </p:cBhvr>
                                      <p:to>
                                        <p:strVal val="visible"/>
                                      </p:to>
                                    </p:set>
                                    <p:animEffect transition="in" filter="fade">
                                      <p:cBhvr>
                                        <p:cTn id="10" dur="800"/>
                                        <p:tgtEl>
                                          <p:spTgt spid="38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389"/>
                                        </p:tgtEl>
                                        <p:attrNameLst>
                                          <p:attrName>style.visibility</p:attrName>
                                        </p:attrNameLst>
                                      </p:cBhvr>
                                      <p:to>
                                        <p:strVal val="visible"/>
                                      </p:to>
                                    </p:set>
                                    <p:animEffect transition="in" filter="fade">
                                      <p:cBhvr>
                                        <p:cTn id="14" dur="50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2"/>
          <p:cNvSpPr txBox="1">
            <a:spLocks noGrp="1"/>
          </p:cNvSpPr>
          <p:nvPr>
            <p:ph type="title" idx="4294967295"/>
          </p:nvPr>
        </p:nvSpPr>
        <p:spPr>
          <a:xfrm>
            <a:off x="534988" y="303213"/>
            <a:ext cx="9623425" cy="1258887"/>
          </a:xfrm>
          <a:prstGeom prst="rect">
            <a:avLst/>
          </a:prstGeom>
          <a:noFill/>
          <a:ln>
            <a:noFill/>
          </a:ln>
        </p:spPr>
        <p:txBody>
          <a:bodyPr spcFirstLastPara="1" wrap="square" lIns="104275" tIns="52125" rIns="104275" bIns="52125" anchor="ctr" anchorCtr="0">
            <a:normAutofit fontScale="90000"/>
          </a:bodyPr>
          <a:lstStyle/>
          <a:p>
            <a:pPr marL="0" marR="0" lvl="0" indent="0" algn="l" rtl="0">
              <a:lnSpc>
                <a:spcPct val="100000"/>
              </a:lnSpc>
              <a:spcBef>
                <a:spcPts val="0"/>
              </a:spcBef>
              <a:spcAft>
                <a:spcPts val="0"/>
              </a:spcAft>
              <a:buClr>
                <a:schemeClr val="dk2"/>
              </a:buClr>
              <a:buSzPts val="4700"/>
              <a:buFont typeface="Lucida Sans"/>
              <a:buNone/>
            </a:pPr>
            <a:r>
              <a:rPr lang="en-US" sz="4700" b="1" i="0" u="none" strike="noStrike" cap="none">
                <a:solidFill>
                  <a:schemeClr val="dk2"/>
                </a:solidFill>
                <a:latin typeface="Lucida Sans"/>
                <a:ea typeface="Lucida Sans"/>
                <a:cs typeface="Lucida Sans"/>
                <a:sym typeface="Lucida Sans"/>
              </a:rPr>
              <a:t>Remove Reference of an Object</a:t>
            </a:r>
            <a:endParaRPr/>
          </a:p>
        </p:txBody>
      </p:sp>
      <p:sp>
        <p:nvSpPr>
          <p:cNvPr id="399" name="Google Shape;399;p22"/>
          <p:cNvSpPr txBox="1">
            <a:spLocks noGrp="1"/>
          </p:cNvSpPr>
          <p:nvPr>
            <p:ph type="body" idx="1"/>
          </p:nvPr>
        </p:nvSpPr>
        <p:spPr>
          <a:xfrm>
            <a:off x="534987" y="1631950"/>
            <a:ext cx="9623425" cy="4987925"/>
          </a:xfrm>
          <a:prstGeom prst="rect">
            <a:avLst/>
          </a:prstGeom>
          <a:noFill/>
          <a:ln>
            <a:noFill/>
          </a:ln>
        </p:spPr>
        <p:txBody>
          <a:bodyPr spcFirstLastPara="1" wrap="square" lIns="104275" tIns="52125" rIns="104275" bIns="52125" anchor="t" anchorCtr="0">
            <a:noAutofit/>
          </a:bodyPr>
          <a:lstStyle/>
          <a:p>
            <a:pPr marL="415925" marR="0" lvl="0" indent="-290512" algn="l" rtl="0">
              <a:lnSpc>
                <a:spcPct val="100000"/>
              </a:lnSpc>
              <a:spcBef>
                <a:spcPts val="0"/>
              </a:spcBef>
              <a:spcAft>
                <a:spcPts val="0"/>
              </a:spcAft>
              <a:buClr>
                <a:schemeClr val="accent1"/>
              </a:buClr>
              <a:buSzPts val="2108"/>
              <a:buFont typeface="Noto Sans Symbols"/>
              <a:buNone/>
            </a:pPr>
            <a:endParaRPr sz="3100" b="0" i="0" u="none">
              <a:solidFill>
                <a:schemeClr val="dk1"/>
              </a:solidFill>
              <a:latin typeface="Lucida Sans"/>
              <a:ea typeface="Lucida Sans"/>
              <a:cs typeface="Lucida Sans"/>
              <a:sym typeface="Lucida Sans"/>
            </a:endParaRPr>
          </a:p>
          <a:p>
            <a:pPr marL="415925" marR="0" lvl="0" indent="-290512" algn="l" rtl="0">
              <a:lnSpc>
                <a:spcPct val="100000"/>
              </a:lnSpc>
              <a:spcBef>
                <a:spcPts val="400"/>
              </a:spcBef>
              <a:spcAft>
                <a:spcPts val="0"/>
              </a:spcAft>
              <a:buClr>
                <a:schemeClr val="accent1"/>
              </a:buClr>
              <a:buSzPts val="2108"/>
              <a:buFont typeface="Noto Sans Symbols"/>
              <a:buNone/>
            </a:pPr>
            <a:endParaRPr sz="3100" b="0" i="0" u="none">
              <a:solidFill>
                <a:schemeClr val="dk1"/>
              </a:solidFill>
              <a:latin typeface="Lucida Sans"/>
              <a:ea typeface="Lucida Sans"/>
              <a:cs typeface="Lucida Sans"/>
              <a:sym typeface="Lucida Sans"/>
            </a:endParaRPr>
          </a:p>
          <a:p>
            <a:pPr marL="415925" marR="0" lvl="0" indent="-290512" algn="l" rtl="0">
              <a:lnSpc>
                <a:spcPct val="100000"/>
              </a:lnSpc>
              <a:spcBef>
                <a:spcPts val="400"/>
              </a:spcBef>
              <a:spcAft>
                <a:spcPts val="0"/>
              </a:spcAft>
              <a:buClr>
                <a:schemeClr val="accent1"/>
              </a:buClr>
              <a:buSzPts val="2108"/>
              <a:buFont typeface="Noto Sans Symbols"/>
              <a:buNone/>
            </a:pPr>
            <a:r>
              <a:rPr lang="en-US" sz="3100" b="0" i="0" u="none">
                <a:solidFill>
                  <a:schemeClr val="dk1"/>
                </a:solidFill>
                <a:latin typeface="Lucida Sans"/>
                <a:ea typeface="Lucida Sans"/>
                <a:cs typeface="Lucida Sans"/>
                <a:sym typeface="Lucida Sans"/>
              </a:rPr>
              <a:t> </a:t>
            </a:r>
            <a:endParaRPr/>
          </a:p>
        </p:txBody>
      </p:sp>
      <p:sp>
        <p:nvSpPr>
          <p:cNvPr id="400" name="Google Shape;400;p22"/>
          <p:cNvSpPr txBox="1"/>
          <p:nvPr/>
        </p:nvSpPr>
        <p:spPr>
          <a:xfrm>
            <a:off x="10112375" y="7113587"/>
            <a:ext cx="519112" cy="354012"/>
          </a:xfrm>
          <a:prstGeom prst="rect">
            <a:avLst/>
          </a:prstGeom>
          <a:noFill/>
          <a:ln>
            <a:noFill/>
          </a:ln>
        </p:spPr>
        <p:txBody>
          <a:bodyPr spcFirstLastPara="1" wrap="square" lIns="104275" tIns="52125" rIns="104275" bIns="52125" anchor="b" anchorCtr="0">
            <a:noAutofit/>
          </a:bodyPr>
          <a:lstStyle/>
          <a:p>
            <a:pPr marL="0" marR="0" lvl="0" indent="0" algn="r" rtl="0">
              <a:lnSpc>
                <a:spcPct val="100000"/>
              </a:lnSpc>
              <a:spcBef>
                <a:spcPts val="0"/>
              </a:spcBef>
              <a:spcAft>
                <a:spcPts val="0"/>
              </a:spcAft>
              <a:buClr>
                <a:schemeClr val="dk1"/>
              </a:buClr>
              <a:buSzPts val="1100"/>
              <a:buFont typeface="Calibri"/>
              <a:buNone/>
            </a:pPr>
            <a:fld id="{00000000-1234-1234-1234-123412341234}" type="slidenum">
              <a:rPr lang="en-US" sz="1100" b="0" i="0" u="none">
                <a:solidFill>
                  <a:schemeClr val="dk1"/>
                </a:solidFill>
                <a:latin typeface="Calibri"/>
                <a:ea typeface="Calibri"/>
                <a:cs typeface="Calibri"/>
                <a:sym typeface="Calibri"/>
              </a:rPr>
              <a:t>22</a:t>
            </a:fld>
            <a:endParaRPr/>
          </a:p>
        </p:txBody>
      </p:sp>
      <p:sp>
        <p:nvSpPr>
          <p:cNvPr id="401" name="Google Shape;401;p22"/>
          <p:cNvSpPr txBox="1"/>
          <p:nvPr/>
        </p:nvSpPr>
        <p:spPr>
          <a:xfrm>
            <a:off x="10112375" y="7113587"/>
            <a:ext cx="519112" cy="354012"/>
          </a:xfrm>
          <a:prstGeom prst="rect">
            <a:avLst/>
          </a:prstGeom>
          <a:noFill/>
          <a:ln>
            <a:noFill/>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rgbClr val="000000"/>
              </a:buClr>
              <a:buSzPts val="900"/>
              <a:buFont typeface="Verdana"/>
              <a:buNone/>
            </a:pPr>
            <a:fld id="{00000000-1234-1234-1234-123412341234}" type="slidenum">
              <a:rPr lang="en-US" sz="900" b="0" i="0" u="none">
                <a:solidFill>
                  <a:srgbClr val="000000"/>
                </a:solidFill>
                <a:latin typeface="Verdana"/>
                <a:ea typeface="Verdana"/>
                <a:cs typeface="Verdana"/>
                <a:sym typeface="Verdana"/>
              </a:rPr>
              <a:t>22</a:t>
            </a:fld>
            <a:endParaRPr/>
          </a:p>
        </p:txBody>
      </p:sp>
      <p:sp>
        <p:nvSpPr>
          <p:cNvPr id="402" name="Google Shape;402;p22"/>
          <p:cNvSpPr txBox="1"/>
          <p:nvPr/>
        </p:nvSpPr>
        <p:spPr>
          <a:xfrm>
            <a:off x="10112375" y="7113587"/>
            <a:ext cx="519112" cy="354012"/>
          </a:xfrm>
          <a:prstGeom prst="rect">
            <a:avLst/>
          </a:prstGeom>
          <a:noFill/>
          <a:ln>
            <a:noFill/>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rgbClr val="000000"/>
              </a:buClr>
              <a:buSzPts val="900"/>
              <a:buFont typeface="Verdana"/>
              <a:buNone/>
            </a:pPr>
            <a:fld id="{00000000-1234-1234-1234-123412341234}" type="slidenum">
              <a:rPr lang="en-US" sz="900" b="0" i="0" u="none">
                <a:solidFill>
                  <a:srgbClr val="000000"/>
                </a:solidFill>
                <a:latin typeface="Verdana"/>
                <a:ea typeface="Verdana"/>
                <a:cs typeface="Verdana"/>
                <a:sym typeface="Verdana"/>
              </a:rPr>
              <a:t>22</a:t>
            </a:fld>
            <a:endParaRPr/>
          </a:p>
        </p:txBody>
      </p:sp>
      <p:sp>
        <p:nvSpPr>
          <p:cNvPr id="403" name="Google Shape;403;p22"/>
          <p:cNvSpPr/>
          <p:nvPr/>
        </p:nvSpPr>
        <p:spPr>
          <a:xfrm>
            <a:off x="7129462" y="2603500"/>
            <a:ext cx="3206750" cy="3189287"/>
          </a:xfrm>
          <a:prstGeom prst="cube">
            <a:avLst>
              <a:gd name="adj" fmla="val 25000"/>
            </a:avLst>
          </a:prstGeom>
          <a:solidFill>
            <a:srgbClr val="677F34"/>
          </a:solidFill>
          <a:ln w="9525" cap="flat" cmpd="sng">
            <a:solidFill>
              <a:schemeClr val="dk1"/>
            </a:solidFill>
            <a:prstDash val="solid"/>
            <a:round/>
            <a:headEnd type="none" w="sm" len="sm"/>
            <a:tailEnd type="none" w="sm" len="sm"/>
          </a:ln>
          <a:effectLst>
            <a:outerShdw blurRad="63500" dist="177800" dir="4920000">
              <a:srgbClr val="000000">
                <a:alpha val="42745"/>
              </a:srgbClr>
            </a:outerShdw>
          </a:effectLst>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HEAP</a:t>
            </a:r>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04" name="Google Shape;404;p22"/>
          <p:cNvSpPr/>
          <p:nvPr/>
        </p:nvSpPr>
        <p:spPr>
          <a:xfrm>
            <a:off x="8286750" y="3862387"/>
            <a:ext cx="981075" cy="1008062"/>
          </a:xfrm>
          <a:prstGeom prst="ellipse">
            <a:avLst/>
          </a:prstGeom>
          <a:solidFill>
            <a:srgbClr val="CC3300"/>
          </a:solidFill>
          <a:ln w="9525" cap="flat" cmpd="sng">
            <a:solidFill>
              <a:schemeClr val="dk1"/>
            </a:solidFill>
            <a:prstDash val="solid"/>
            <a:miter lim="800000"/>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a=1</a:t>
            </a:r>
            <a:endParaRPr/>
          </a:p>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b=2</a:t>
            </a:r>
            <a:endParaRPr/>
          </a:p>
        </p:txBody>
      </p:sp>
      <p:sp>
        <p:nvSpPr>
          <p:cNvPr id="405" name="Google Shape;405;p22"/>
          <p:cNvSpPr/>
          <p:nvPr/>
        </p:nvSpPr>
        <p:spPr>
          <a:xfrm>
            <a:off x="7129462" y="3862387"/>
            <a:ext cx="1068387" cy="1008062"/>
          </a:xfrm>
          <a:prstGeom prst="ellipse">
            <a:avLst/>
          </a:prstGeom>
          <a:solidFill>
            <a:srgbClr val="00B050"/>
          </a:solidFill>
          <a:ln w="9525" cap="flat" cmpd="sng">
            <a:solidFill>
              <a:schemeClr val="dk1"/>
            </a:solidFill>
            <a:prstDash val="solid"/>
            <a:miter lim="800000"/>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a=3b=4</a:t>
            </a:r>
            <a:endParaRPr/>
          </a:p>
        </p:txBody>
      </p:sp>
      <p:sp>
        <p:nvSpPr>
          <p:cNvPr id="406" name="Google Shape;406;p22"/>
          <p:cNvSpPr/>
          <p:nvPr/>
        </p:nvSpPr>
        <p:spPr>
          <a:xfrm>
            <a:off x="5703887" y="3190875"/>
            <a:ext cx="622300" cy="587375"/>
          </a:xfrm>
          <a:custGeom>
            <a:avLst/>
            <a:gdLst/>
            <a:ahLst/>
            <a:cxnLst/>
            <a:rect l="l" t="t" r="r" b="b"/>
            <a:pathLst>
              <a:path w="907200" h="907200" extrusionOk="0">
                <a:moveTo>
                  <a:pt x="0" y="453600"/>
                </a:moveTo>
                <a:cubicBezTo>
                  <a:pt x="0" y="203084"/>
                  <a:pt x="203083" y="0"/>
                  <a:pt x="453600" y="0"/>
                </a:cubicBezTo>
                <a:cubicBezTo>
                  <a:pt x="704116" y="0"/>
                  <a:pt x="907200" y="203083"/>
                  <a:pt x="907200" y="453600"/>
                </a:cubicBezTo>
                <a:cubicBezTo>
                  <a:pt x="907200" y="453600"/>
                  <a:pt x="907200" y="453600"/>
                  <a:pt x="907200" y="453600"/>
                </a:cubicBezTo>
                <a:cubicBezTo>
                  <a:pt x="907200" y="704116"/>
                  <a:pt x="704116" y="907200"/>
                  <a:pt x="453600" y="907200"/>
                </a:cubicBezTo>
                <a:cubicBezTo>
                  <a:pt x="203084" y="907200"/>
                  <a:pt x="0" y="704117"/>
                  <a:pt x="0" y="453600"/>
                </a:cubicBezTo>
                <a:close/>
              </a:path>
            </a:pathLst>
          </a:custGeom>
          <a:solidFill>
            <a:srgbClr val="FF9999"/>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400" b="0" i="0" u="none">
                <a:solidFill>
                  <a:schemeClr val="dk1"/>
                </a:solidFill>
                <a:latin typeface="Calibri"/>
                <a:ea typeface="Calibri"/>
                <a:cs typeface="Calibri"/>
                <a:sym typeface="Calibri"/>
              </a:rPr>
              <a:t>S2</a:t>
            </a:r>
            <a:endParaRPr/>
          </a:p>
        </p:txBody>
      </p:sp>
      <p:sp>
        <p:nvSpPr>
          <p:cNvPr id="407" name="Google Shape;407;p22"/>
          <p:cNvSpPr/>
          <p:nvPr/>
        </p:nvSpPr>
        <p:spPr>
          <a:xfrm>
            <a:off x="9445625" y="6129337"/>
            <a:ext cx="623887" cy="587375"/>
          </a:xfrm>
          <a:custGeom>
            <a:avLst/>
            <a:gdLst/>
            <a:ahLst/>
            <a:cxnLst/>
            <a:rect l="l" t="t" r="r" b="b"/>
            <a:pathLst>
              <a:path w="907200" h="907200" extrusionOk="0">
                <a:moveTo>
                  <a:pt x="0" y="453600"/>
                </a:moveTo>
                <a:cubicBezTo>
                  <a:pt x="0" y="203084"/>
                  <a:pt x="203083" y="0"/>
                  <a:pt x="453600" y="0"/>
                </a:cubicBezTo>
                <a:cubicBezTo>
                  <a:pt x="704116" y="0"/>
                  <a:pt x="907200" y="203083"/>
                  <a:pt x="907200" y="453600"/>
                </a:cubicBezTo>
                <a:cubicBezTo>
                  <a:pt x="907200" y="453600"/>
                  <a:pt x="907200" y="453600"/>
                  <a:pt x="907200" y="453600"/>
                </a:cubicBezTo>
                <a:cubicBezTo>
                  <a:pt x="907200" y="704116"/>
                  <a:pt x="704116" y="907200"/>
                  <a:pt x="453600" y="907200"/>
                </a:cubicBezTo>
                <a:cubicBezTo>
                  <a:pt x="203084" y="907200"/>
                  <a:pt x="0" y="704117"/>
                  <a:pt x="0" y="453600"/>
                </a:cubicBezTo>
                <a:close/>
              </a:path>
            </a:pathLst>
          </a:custGeom>
          <a:solidFill>
            <a:srgbClr val="FF9999"/>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400" b="0" i="0" u="none">
                <a:solidFill>
                  <a:schemeClr val="dk1"/>
                </a:solidFill>
                <a:latin typeface="Calibri"/>
                <a:ea typeface="Calibri"/>
                <a:cs typeface="Calibri"/>
                <a:sym typeface="Calibri"/>
              </a:rPr>
              <a:t>S1</a:t>
            </a:r>
            <a:endParaRPr/>
          </a:p>
        </p:txBody>
      </p:sp>
      <p:sp>
        <p:nvSpPr>
          <p:cNvPr id="408" name="Google Shape;408;p22"/>
          <p:cNvSpPr/>
          <p:nvPr/>
        </p:nvSpPr>
        <p:spPr>
          <a:xfrm>
            <a:off x="5613400" y="4197350"/>
            <a:ext cx="623887" cy="588962"/>
          </a:xfrm>
          <a:custGeom>
            <a:avLst/>
            <a:gdLst/>
            <a:ahLst/>
            <a:cxnLst/>
            <a:rect l="l" t="t" r="r" b="b"/>
            <a:pathLst>
              <a:path w="907200" h="907200" extrusionOk="0">
                <a:moveTo>
                  <a:pt x="0" y="453600"/>
                </a:moveTo>
                <a:cubicBezTo>
                  <a:pt x="0" y="203084"/>
                  <a:pt x="203083" y="0"/>
                  <a:pt x="453600" y="0"/>
                </a:cubicBezTo>
                <a:cubicBezTo>
                  <a:pt x="704116" y="0"/>
                  <a:pt x="907200" y="203083"/>
                  <a:pt x="907200" y="453600"/>
                </a:cubicBezTo>
                <a:cubicBezTo>
                  <a:pt x="907200" y="453600"/>
                  <a:pt x="907200" y="453600"/>
                  <a:pt x="907200" y="453600"/>
                </a:cubicBezTo>
                <a:cubicBezTo>
                  <a:pt x="907200" y="704116"/>
                  <a:pt x="704116" y="907200"/>
                  <a:pt x="453600" y="907200"/>
                </a:cubicBezTo>
                <a:cubicBezTo>
                  <a:pt x="203084" y="907200"/>
                  <a:pt x="0" y="704117"/>
                  <a:pt x="0" y="453600"/>
                </a:cubicBezTo>
                <a:close/>
              </a:path>
            </a:pathLst>
          </a:custGeom>
          <a:solidFill>
            <a:srgbClr val="FF9999"/>
          </a:solidFill>
          <a:ln w="9525" cap="flat" cmpd="sng">
            <a:solidFill>
              <a:schemeClr val="dk1"/>
            </a:solidFill>
            <a:prstDash val="solid"/>
            <a:round/>
            <a:headEnd type="none" w="sm" len="sm"/>
            <a:tailEnd type="none" w="sm" len="sm"/>
          </a:ln>
        </p:spPr>
        <p:txBody>
          <a:bodyPr spcFirstLastPara="1" wrap="square" lIns="104275" tIns="52125" rIns="104275" bIns="52125"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400" b="0" i="0" u="none">
                <a:solidFill>
                  <a:schemeClr val="dk1"/>
                </a:solidFill>
                <a:latin typeface="Calibri"/>
                <a:ea typeface="Calibri"/>
                <a:cs typeface="Calibri"/>
                <a:sym typeface="Calibri"/>
              </a:rPr>
              <a:t>S3</a:t>
            </a:r>
            <a:endParaRPr/>
          </a:p>
        </p:txBody>
      </p:sp>
      <p:cxnSp>
        <p:nvCxnSpPr>
          <p:cNvPr id="409" name="Google Shape;409;p22"/>
          <p:cNvCxnSpPr/>
          <p:nvPr/>
        </p:nvCxnSpPr>
        <p:spPr>
          <a:xfrm rot="-5400000" flipH="1">
            <a:off x="6432550" y="3495675"/>
            <a:ext cx="588962" cy="982662"/>
          </a:xfrm>
          <a:prstGeom prst="straightConnector1">
            <a:avLst/>
          </a:prstGeom>
          <a:noFill/>
          <a:ln w="9525" cap="flat" cmpd="sng">
            <a:solidFill>
              <a:schemeClr val="dk1"/>
            </a:solidFill>
            <a:prstDash val="solid"/>
            <a:miter lim="800000"/>
            <a:headEnd type="none" w="med" len="med"/>
            <a:tailEnd type="stealth" w="med" len="med"/>
          </a:ln>
        </p:spPr>
      </p:cxnSp>
      <p:cxnSp>
        <p:nvCxnSpPr>
          <p:cNvPr id="410" name="Google Shape;410;p22"/>
          <p:cNvCxnSpPr/>
          <p:nvPr/>
        </p:nvCxnSpPr>
        <p:spPr>
          <a:xfrm rot="10800000" flipH="1">
            <a:off x="6237287" y="4365625"/>
            <a:ext cx="1069975" cy="127000"/>
          </a:xfrm>
          <a:prstGeom prst="straightConnector1">
            <a:avLst/>
          </a:prstGeom>
          <a:noFill/>
          <a:ln w="9525" cap="flat" cmpd="sng">
            <a:solidFill>
              <a:schemeClr val="dk1"/>
            </a:solidFill>
            <a:prstDash val="solid"/>
            <a:miter lim="800000"/>
            <a:headEnd type="none" w="med" len="med"/>
            <a:tailEnd type="stealth" w="med" len="med"/>
          </a:ln>
        </p:spPr>
      </p:cxnSp>
      <p:cxnSp>
        <p:nvCxnSpPr>
          <p:cNvPr id="411" name="Google Shape;411;p22"/>
          <p:cNvCxnSpPr/>
          <p:nvPr/>
        </p:nvCxnSpPr>
        <p:spPr>
          <a:xfrm rot="5400000" flipH="1">
            <a:off x="8738393" y="5109368"/>
            <a:ext cx="1406525" cy="633412"/>
          </a:xfrm>
          <a:prstGeom prst="straightConnector1">
            <a:avLst/>
          </a:prstGeom>
          <a:noFill/>
          <a:ln w="9525" cap="flat" cmpd="sng">
            <a:solidFill>
              <a:schemeClr val="dk1"/>
            </a:solidFill>
            <a:prstDash val="solid"/>
            <a:miter lim="800000"/>
            <a:headEnd type="none" w="med" len="med"/>
            <a:tailEnd type="stealth" w="med" len="med"/>
          </a:ln>
        </p:spPr>
      </p:cxnSp>
      <p:sp>
        <p:nvSpPr>
          <p:cNvPr id="412" name="Google Shape;412;p22"/>
          <p:cNvSpPr txBox="1"/>
          <p:nvPr/>
        </p:nvSpPr>
        <p:spPr>
          <a:xfrm>
            <a:off x="177800" y="3525837"/>
            <a:ext cx="5257800" cy="520700"/>
          </a:xfrm>
          <a:prstGeom prst="rect">
            <a:avLst/>
          </a:prstGeom>
          <a:solidFill>
            <a:schemeClr val="lt1"/>
          </a:solidFill>
          <a:ln>
            <a:noFill/>
          </a:ln>
        </p:spPr>
        <p:txBody>
          <a:bodyPr spcFirstLastPara="1" wrap="square" lIns="104275" tIns="52125" rIns="104275" bIns="52125" anchor="t" anchorCtr="0">
            <a:spAutoFit/>
          </a:bodyPr>
          <a:lstStyle/>
          <a:p>
            <a:pPr marL="0" marR="0" lvl="0" indent="0" algn="l" rtl="0">
              <a:lnSpc>
                <a:spcPct val="100000"/>
              </a:lnSpc>
              <a:spcBef>
                <a:spcPts val="0"/>
              </a:spcBef>
              <a:spcAft>
                <a:spcPts val="0"/>
              </a:spcAft>
              <a:buClr>
                <a:srgbClr val="CC3300"/>
              </a:buClr>
              <a:buSzPts val="2700"/>
              <a:buFont typeface="Arial"/>
              <a:buNone/>
            </a:pPr>
            <a:r>
              <a:rPr lang="en-US" sz="2700" b="1" i="0" u="none">
                <a:solidFill>
                  <a:srgbClr val="CC3300"/>
                </a:solidFill>
                <a:latin typeface="Arial"/>
                <a:ea typeface="Arial"/>
                <a:cs typeface="Arial"/>
                <a:sym typeface="Arial"/>
              </a:rPr>
              <a:t>What happens to S1?</a:t>
            </a:r>
            <a:endParaRPr/>
          </a:p>
        </p:txBody>
      </p:sp>
      <p:pic>
        <p:nvPicPr>
          <p:cNvPr id="413" name="Google Shape;413;p22" descr="question-mark-funny-face.jpg"/>
          <p:cNvPicPr preferRelativeResize="0"/>
          <p:nvPr/>
        </p:nvPicPr>
        <p:blipFill rotWithShape="1">
          <a:blip r:embed="rId3">
            <a:alphaModFix/>
          </a:blip>
          <a:srcRect/>
          <a:stretch/>
        </p:blipFill>
        <p:spPr>
          <a:xfrm>
            <a:off x="2584450" y="4114800"/>
            <a:ext cx="1531937" cy="1628775"/>
          </a:xfrm>
          <a:prstGeom prst="rect">
            <a:avLst/>
          </a:prstGeom>
          <a:noFill/>
          <a:ln>
            <a:noFill/>
          </a:ln>
        </p:spPr>
      </p:pic>
      <p:sp>
        <p:nvSpPr>
          <p:cNvPr id="414" name="Google Shape;414;p22"/>
          <p:cNvSpPr txBox="1"/>
          <p:nvPr/>
        </p:nvSpPr>
        <p:spPr>
          <a:xfrm>
            <a:off x="890587" y="5961062"/>
            <a:ext cx="5346700" cy="520700"/>
          </a:xfrm>
          <a:prstGeom prst="rect">
            <a:avLst/>
          </a:prstGeom>
          <a:gradFill>
            <a:gsLst>
              <a:gs pos="0">
                <a:srgbClr val="FFA2A1"/>
              </a:gs>
              <a:gs pos="34999">
                <a:srgbClr val="FFBEBD"/>
              </a:gs>
              <a:gs pos="100000">
                <a:srgbClr val="FFE5E5"/>
              </a:gs>
            </a:gsLst>
            <a:lin ang="16200000" scaled="0"/>
          </a:gradFill>
          <a:ln w="9525" cap="flat" cmpd="sng">
            <a:solidFill>
              <a:srgbClr val="BE4B48"/>
            </a:solidFill>
            <a:prstDash val="solid"/>
            <a:round/>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spAutoFit/>
          </a:bodyPr>
          <a:lstStyle/>
          <a:p>
            <a:pPr marL="0" marR="0" lvl="0" indent="0" algn="ctr" rtl="0">
              <a:lnSpc>
                <a:spcPct val="100000"/>
              </a:lnSpc>
              <a:spcBef>
                <a:spcPts val="0"/>
              </a:spcBef>
              <a:spcAft>
                <a:spcPts val="0"/>
              </a:spcAft>
              <a:buClr>
                <a:srgbClr val="CC3300"/>
              </a:buClr>
              <a:buSzPts val="2700"/>
              <a:buFont typeface="Arial"/>
              <a:buNone/>
            </a:pPr>
            <a:r>
              <a:rPr lang="en-US" sz="2700" b="1" i="0" u="none">
                <a:solidFill>
                  <a:srgbClr val="CC3300"/>
                </a:solidFill>
                <a:latin typeface="Arial"/>
                <a:ea typeface="Arial"/>
                <a:cs typeface="Arial"/>
                <a:sym typeface="Arial"/>
              </a:rPr>
              <a:t>S1 will be garbage collected.</a:t>
            </a:r>
            <a:endParaRPr/>
          </a:p>
        </p:txBody>
      </p:sp>
      <p:sp>
        <p:nvSpPr>
          <p:cNvPr id="415" name="Google Shape;415;p22"/>
          <p:cNvSpPr txBox="1"/>
          <p:nvPr/>
        </p:nvSpPr>
        <p:spPr>
          <a:xfrm>
            <a:off x="88900" y="1879600"/>
            <a:ext cx="6524625" cy="1168400"/>
          </a:xfrm>
          <a:prstGeom prst="rect">
            <a:avLst/>
          </a:prstGeom>
          <a:gradFill>
            <a:gsLst>
              <a:gs pos="0">
                <a:srgbClr val="C9B5E8"/>
              </a:gs>
              <a:gs pos="34999">
                <a:srgbClr val="D9CBEE"/>
              </a:gs>
              <a:gs pos="100000">
                <a:srgbClr val="F0EAF9"/>
              </a:gs>
            </a:gsLst>
            <a:lin ang="16200000" scaled="0"/>
          </a:gradFill>
          <a:ln w="9525" cap="flat" cmpd="sng">
            <a:solidFill>
              <a:srgbClr val="7D60A0"/>
            </a:solidFill>
            <a:prstDash val="solid"/>
            <a:round/>
            <a:headEnd type="none" w="sm" len="sm"/>
            <a:tailEnd type="none" w="sm" len="sm"/>
          </a:ln>
          <a:effectLst>
            <a:outerShdw blurRad="63500" dist="20000" dir="5400000">
              <a:srgbClr val="000000">
                <a:alpha val="37647"/>
              </a:srgbClr>
            </a:outerShdw>
          </a:effectLst>
        </p:spPr>
        <p:txBody>
          <a:bodyPr spcFirstLastPara="1" wrap="square" lIns="104275" tIns="52125" rIns="104275" bIns="521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1" i="0" u="none">
                <a:solidFill>
                  <a:srgbClr val="000000"/>
                </a:solidFill>
                <a:latin typeface="Arial"/>
                <a:ea typeface="Arial"/>
                <a:cs typeface="Arial"/>
                <a:sym typeface="Arial"/>
              </a:rPr>
              <a:t>What happens when one nullify an object?</a:t>
            </a:r>
            <a:endParaRPr/>
          </a:p>
          <a:p>
            <a:pPr marL="0" marR="0" lvl="0" indent="0" algn="ctr" rtl="0">
              <a:lnSpc>
                <a:spcPct val="100000"/>
              </a:lnSpc>
              <a:spcBef>
                <a:spcPts val="0"/>
              </a:spcBef>
              <a:spcAft>
                <a:spcPts val="0"/>
              </a:spcAft>
              <a:buClr>
                <a:srgbClr val="C00000"/>
              </a:buClr>
              <a:buSzPts val="2300"/>
              <a:buFont typeface="Arial"/>
              <a:buNone/>
            </a:pPr>
            <a:r>
              <a:rPr lang="en-US" sz="2300" b="1" i="0" u="none">
                <a:solidFill>
                  <a:srgbClr val="C00000"/>
                </a:solidFill>
                <a:latin typeface="Arial"/>
                <a:ea typeface="Arial"/>
                <a:cs typeface="Arial"/>
                <a:sym typeface="Arial"/>
              </a:rPr>
              <a:t>s1 = null;</a:t>
            </a:r>
            <a:endParaRPr/>
          </a:p>
          <a:p>
            <a:pPr marL="0" marR="0" lvl="0" indent="0" algn="l" rtl="0">
              <a:lnSpc>
                <a:spcPct val="100000"/>
              </a:lnSpc>
              <a:spcBef>
                <a:spcPts val="0"/>
              </a:spcBef>
              <a:spcAft>
                <a:spcPts val="0"/>
              </a:spcAft>
              <a:buNone/>
            </a:pPr>
            <a:endParaRPr sz="2300" b="1" i="0" u="none">
              <a:solidFill>
                <a:srgbClr val="C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
                                        </p:tgtEl>
                                        <p:attrNameLst>
                                          <p:attrName>style.visibility</p:attrName>
                                        </p:attrNameLst>
                                      </p:cBhvr>
                                      <p:to>
                                        <p:strVal val="visible"/>
                                      </p:to>
                                    </p:set>
                                    <p:animEffect transition="in" filter="fade">
                                      <p:cBhvr>
                                        <p:cTn id="7" dur="500"/>
                                        <p:tgtEl>
                                          <p:spTgt spid="412"/>
                                        </p:tgtEl>
                                      </p:cBhvr>
                                    </p:animEffect>
                                  </p:childTnLst>
                                </p:cTn>
                              </p:par>
                              <p:par>
                                <p:cTn id="8" presetID="10" presetClass="entr" presetSubtype="0" fill="hold" nodeType="withEffect">
                                  <p:stCondLst>
                                    <p:cond delay="0"/>
                                  </p:stCondLst>
                                  <p:childTnLst>
                                    <p:set>
                                      <p:cBhvr>
                                        <p:cTn id="9" dur="1" fill="hold">
                                          <p:stCondLst>
                                            <p:cond delay="0"/>
                                          </p:stCondLst>
                                        </p:cTn>
                                        <p:tgtEl>
                                          <p:spTgt spid="413"/>
                                        </p:tgtEl>
                                        <p:attrNameLst>
                                          <p:attrName>style.visibility</p:attrName>
                                        </p:attrNameLst>
                                      </p:cBhvr>
                                      <p:to>
                                        <p:strVal val="visible"/>
                                      </p:to>
                                    </p:set>
                                    <p:animEffect transition="in" filter="fade">
                                      <p:cBhvr>
                                        <p:cTn id="10" dur="500"/>
                                        <p:tgtEl>
                                          <p:spTgt spid="4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4"/>
                                        </p:tgtEl>
                                        <p:attrNameLst>
                                          <p:attrName>style.visibility</p:attrName>
                                        </p:attrNameLst>
                                      </p:cBhvr>
                                      <p:to>
                                        <p:strVal val="visible"/>
                                      </p:to>
                                    </p:set>
                                    <p:animEffect transition="in" filter="fade">
                                      <p:cBhvr>
                                        <p:cTn id="15" dur="5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3"/>
          <p:cNvSpPr txBox="1"/>
          <p:nvPr/>
        </p:nvSpPr>
        <p:spPr>
          <a:xfrm>
            <a:off x="1384300" y="742950"/>
            <a:ext cx="6640512" cy="2770187"/>
          </a:xfrm>
          <a:prstGeom prst="rect">
            <a:avLst/>
          </a:prstGeom>
          <a:noFill/>
          <a:ln>
            <a:noFill/>
          </a:ln>
        </p:spPr>
        <p:txBody>
          <a:bodyPr spcFirstLastPara="1" wrap="square" lIns="0" tIns="0" rIns="0" bIns="0" anchor="t" anchorCtr="0">
            <a:spAutoFit/>
          </a:bodyPr>
          <a:lstStyle/>
          <a:p>
            <a:pPr marL="419100" marR="0" lvl="0" indent="-406400" algn="l" rtl="0">
              <a:lnSpc>
                <a:spcPct val="100000"/>
              </a:lnSpc>
              <a:spcBef>
                <a:spcPts val="0"/>
              </a:spcBef>
              <a:spcAft>
                <a:spcPts val="0"/>
              </a:spcAft>
              <a:buClr>
                <a:schemeClr val="dk1"/>
              </a:buClr>
              <a:buSzPts val="1800"/>
              <a:buFont typeface="Arial"/>
              <a:buAutoNum type="arabicPeriod"/>
            </a:pPr>
            <a:r>
              <a:rPr lang="en-US" sz="1800" b="0" i="0" u="none">
                <a:solidFill>
                  <a:schemeClr val="dk1"/>
                </a:solidFill>
                <a:latin typeface="Arial"/>
                <a:ea typeface="Arial"/>
                <a:cs typeface="Arial"/>
                <a:sym typeface="Arial"/>
              </a:rPr>
              <a:t>Create a folder “JavaWorks” in D or C drive.</a:t>
            </a:r>
            <a:endParaRPr/>
          </a:p>
          <a:p>
            <a:pPr marL="419100" marR="0" lvl="0" indent="-406400" algn="l" rtl="0">
              <a:lnSpc>
                <a:spcPct val="100000"/>
              </a:lnSpc>
              <a:spcBef>
                <a:spcPts val="0"/>
              </a:spcBef>
              <a:spcAft>
                <a:spcPts val="0"/>
              </a:spcAft>
              <a:buClr>
                <a:schemeClr val="dk1"/>
              </a:buClr>
              <a:buSzPts val="1800"/>
              <a:buFont typeface="Arial"/>
              <a:buAutoNum type="arabicPeriod"/>
            </a:pPr>
            <a:r>
              <a:rPr lang="en-US" sz="1800" b="0" i="0" u="none">
                <a:solidFill>
                  <a:schemeClr val="dk1"/>
                </a:solidFill>
                <a:latin typeface="Arial"/>
                <a:ea typeface="Arial"/>
                <a:cs typeface="Arial"/>
                <a:sym typeface="Arial"/>
              </a:rPr>
              <a:t>Open notepad and type the following program in the notepad.</a:t>
            </a:r>
            <a:endParaRPr/>
          </a:p>
          <a:p>
            <a:pPr marL="419100" marR="0" lvl="0" indent="-292100" algn="l" rtl="0">
              <a:lnSpc>
                <a:spcPct val="100000"/>
              </a:lnSpc>
              <a:spcBef>
                <a:spcPts val="0"/>
              </a:spcBef>
              <a:spcAft>
                <a:spcPts val="0"/>
              </a:spcAft>
              <a:buClr>
                <a:schemeClr val="dk1"/>
              </a:buClr>
              <a:buSzPts val="1800"/>
              <a:buFont typeface="Arial"/>
              <a:buNone/>
            </a:pPr>
            <a:endParaRPr sz="1800" b="0" i="0" u="none">
              <a:solidFill>
                <a:schemeClr val="dk1"/>
              </a:solidFill>
              <a:latin typeface="Times New Roman"/>
              <a:ea typeface="Times New Roman"/>
              <a:cs typeface="Times New Roman"/>
              <a:sym typeface="Times New Roman"/>
            </a:endParaRPr>
          </a:p>
          <a:p>
            <a:pPr marL="419100" marR="0" lvl="0" indent="-406400" algn="l" rtl="0">
              <a:lnSpc>
                <a:spcPct val="100000"/>
              </a:lnSpc>
              <a:spcBef>
                <a:spcPts val="0"/>
              </a:spcBef>
              <a:spcAft>
                <a:spcPts val="0"/>
              </a:spcAft>
              <a:buClr>
                <a:srgbClr val="1E487C"/>
              </a:buClr>
              <a:buSzPts val="1800"/>
              <a:buFont typeface="Arial"/>
              <a:buNone/>
            </a:pPr>
            <a:r>
              <a:rPr lang="en-US" sz="1800" b="0" i="0" u="none">
                <a:solidFill>
                  <a:srgbClr val="1E487C"/>
                </a:solidFill>
                <a:latin typeface="Arial"/>
                <a:ea typeface="Arial"/>
                <a:cs typeface="Arial"/>
                <a:sym typeface="Arial"/>
              </a:rPr>
              <a:t>class HelloWorld{</a:t>
            </a:r>
            <a:endParaRPr sz="1800" b="0" i="0" u="none">
              <a:solidFill>
                <a:schemeClr val="dk1"/>
              </a:solidFill>
              <a:latin typeface="Arial"/>
              <a:ea typeface="Arial"/>
              <a:cs typeface="Arial"/>
              <a:sym typeface="Arial"/>
            </a:endParaRPr>
          </a:p>
          <a:p>
            <a:pPr marL="419100" marR="0" lvl="0" indent="-406400" algn="l" rtl="0">
              <a:lnSpc>
                <a:spcPct val="100000"/>
              </a:lnSpc>
              <a:spcBef>
                <a:spcPts val="0"/>
              </a:spcBef>
              <a:spcAft>
                <a:spcPts val="0"/>
              </a:spcAft>
              <a:buClr>
                <a:srgbClr val="1E487C"/>
              </a:buClr>
              <a:buSzPts val="1800"/>
              <a:buFont typeface="Arial"/>
              <a:buNone/>
            </a:pPr>
            <a:r>
              <a:rPr lang="en-US" sz="1800" b="0" i="0" u="none">
                <a:solidFill>
                  <a:srgbClr val="1E487C"/>
                </a:solidFill>
                <a:latin typeface="Arial"/>
                <a:ea typeface="Arial"/>
                <a:cs typeface="Arial"/>
                <a:sym typeface="Arial"/>
              </a:rPr>
              <a:t>public static void main(String []args){ </a:t>
            </a:r>
            <a:endParaRPr/>
          </a:p>
          <a:p>
            <a:pPr marL="419100" marR="0" lvl="0" indent="-406400" algn="l" rtl="0">
              <a:lnSpc>
                <a:spcPct val="100000"/>
              </a:lnSpc>
              <a:spcBef>
                <a:spcPts val="0"/>
              </a:spcBef>
              <a:spcAft>
                <a:spcPts val="0"/>
              </a:spcAft>
              <a:buClr>
                <a:srgbClr val="1E487C"/>
              </a:buClr>
              <a:buSzPts val="1800"/>
              <a:buFont typeface="Arial"/>
              <a:buNone/>
            </a:pPr>
            <a:r>
              <a:rPr lang="en-US" sz="1800" b="0" i="0" u="none">
                <a:solidFill>
                  <a:srgbClr val="1E487C"/>
                </a:solidFill>
                <a:latin typeface="Arial"/>
                <a:ea typeface="Arial"/>
                <a:cs typeface="Arial"/>
                <a:sym typeface="Arial"/>
              </a:rPr>
              <a:t>System.out.println(“Hello World”);</a:t>
            </a:r>
            <a:endParaRPr sz="1800" b="0" i="0" u="none">
              <a:solidFill>
                <a:schemeClr val="dk1"/>
              </a:solidFill>
              <a:latin typeface="Arial"/>
              <a:ea typeface="Arial"/>
              <a:cs typeface="Arial"/>
              <a:sym typeface="Arial"/>
            </a:endParaRPr>
          </a:p>
          <a:p>
            <a:pPr marL="419100" marR="0" lvl="0" indent="-406400" algn="l" rtl="0">
              <a:lnSpc>
                <a:spcPct val="100000"/>
              </a:lnSpc>
              <a:spcBef>
                <a:spcPts val="0"/>
              </a:spcBef>
              <a:spcAft>
                <a:spcPts val="0"/>
              </a:spcAft>
              <a:buClr>
                <a:srgbClr val="1E487C"/>
              </a:buClr>
              <a:buSzPts val="1800"/>
              <a:buFont typeface="Arial"/>
              <a:buNone/>
            </a:pPr>
            <a:r>
              <a:rPr lang="en-US" sz="1800" b="0" i="0" u="none">
                <a:solidFill>
                  <a:srgbClr val="1E487C"/>
                </a:solidFill>
                <a:latin typeface="Arial"/>
                <a:ea typeface="Arial"/>
                <a:cs typeface="Arial"/>
                <a:sym typeface="Arial"/>
              </a:rPr>
              <a:t>}</a:t>
            </a:r>
            <a:endParaRPr sz="1800" b="0" i="0" u="none">
              <a:solidFill>
                <a:schemeClr val="dk1"/>
              </a:solidFill>
              <a:latin typeface="Arial"/>
              <a:ea typeface="Arial"/>
              <a:cs typeface="Arial"/>
              <a:sym typeface="Arial"/>
            </a:endParaRPr>
          </a:p>
          <a:p>
            <a:pPr marL="419100" marR="0" lvl="0" indent="-406400" algn="l" rtl="0">
              <a:lnSpc>
                <a:spcPct val="100000"/>
              </a:lnSpc>
              <a:spcBef>
                <a:spcPts val="0"/>
              </a:spcBef>
              <a:spcAft>
                <a:spcPts val="0"/>
              </a:spcAft>
              <a:buClr>
                <a:srgbClr val="1E487C"/>
              </a:buClr>
              <a:buSzPts val="1800"/>
              <a:buFont typeface="Arial"/>
              <a:buNone/>
            </a:pPr>
            <a:r>
              <a:rPr lang="en-US" sz="1800" b="0" i="0" u="none">
                <a:solidFill>
                  <a:srgbClr val="1E487C"/>
                </a:solidFill>
                <a:latin typeface="Arial"/>
                <a:ea typeface="Arial"/>
                <a:cs typeface="Arial"/>
                <a:sym typeface="Arial"/>
              </a:rPr>
              <a:t>}</a:t>
            </a:r>
            <a:endParaRPr sz="1800" b="0" i="0" u="none">
              <a:solidFill>
                <a:schemeClr val="dk1"/>
              </a:solidFill>
              <a:latin typeface="Arial"/>
              <a:ea typeface="Arial"/>
              <a:cs typeface="Arial"/>
              <a:sym typeface="Arial"/>
            </a:endParaRPr>
          </a:p>
          <a:p>
            <a:pPr marL="419100" marR="0" lvl="0" indent="-406400" algn="l"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419100" marR="0" lvl="0" indent="-406400" algn="l" rtl="0">
              <a:lnSpc>
                <a:spcPct val="100000"/>
              </a:lnSpc>
              <a:spcBef>
                <a:spcPts val="0"/>
              </a:spcBef>
              <a:spcAft>
                <a:spcPts val="0"/>
              </a:spcAft>
              <a:buClr>
                <a:schemeClr val="dk1"/>
              </a:buClr>
              <a:buSzPts val="1800"/>
              <a:buFont typeface="Arial"/>
              <a:buAutoNum type="arabicPeriod" startAt="3"/>
            </a:pPr>
            <a:r>
              <a:rPr lang="en-US" sz="1800" b="0" i="0" u="none">
                <a:solidFill>
                  <a:schemeClr val="dk1"/>
                </a:solidFill>
                <a:latin typeface="Arial"/>
                <a:ea typeface="Arial"/>
                <a:cs typeface="Arial"/>
                <a:sym typeface="Arial"/>
              </a:rPr>
              <a:t>Save the notepad file with the file name HelloWorld.java.</a:t>
            </a:r>
            <a:endParaRPr/>
          </a:p>
        </p:txBody>
      </p:sp>
      <p:sp>
        <p:nvSpPr>
          <p:cNvPr id="421" name="Google Shape;421;p23"/>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23</a:t>
            </a:fld>
            <a:endParaRPr/>
          </a:p>
        </p:txBody>
      </p:sp>
      <p:sp>
        <p:nvSpPr>
          <p:cNvPr id="422" name="Google Shape;422;p23"/>
          <p:cNvSpPr txBox="1"/>
          <p:nvPr/>
        </p:nvSpPr>
        <p:spPr>
          <a:xfrm>
            <a:off x="1308100" y="4311650"/>
            <a:ext cx="7913687" cy="646112"/>
          </a:xfrm>
          <a:prstGeom prst="rect">
            <a:avLst/>
          </a:prstGeom>
          <a:solidFill>
            <a:srgbClr val="FFCCCC"/>
          </a:solidFill>
          <a:ln>
            <a:noFill/>
          </a:ln>
        </p:spPr>
        <p:txBody>
          <a:bodyPr spcFirstLastPara="1" wrap="square" lIns="0" tIns="0" rIns="0" bIns="0" anchor="t" anchorCtr="0">
            <a:spAutoFit/>
          </a:bodyPr>
          <a:lstStyle/>
          <a:p>
            <a:pPr marL="88900" marR="0" lvl="0" indent="0" algn="l" rtl="0">
              <a:lnSpc>
                <a:spcPct val="100000"/>
              </a:lnSpc>
              <a:spcBef>
                <a:spcPts val="0"/>
              </a:spcBef>
              <a:spcAft>
                <a:spcPts val="0"/>
              </a:spcAft>
              <a:buClr>
                <a:srgbClr val="C00000"/>
              </a:buClr>
              <a:buSzPts val="1800"/>
              <a:buFont typeface="Arial"/>
              <a:buNone/>
            </a:pPr>
            <a:r>
              <a:rPr lang="en-US" sz="1800" b="1" i="0" u="none">
                <a:solidFill>
                  <a:srgbClr val="C00000"/>
                </a:solidFill>
                <a:latin typeface="Arial"/>
                <a:ea typeface="Arial"/>
                <a:cs typeface="Arial"/>
                <a:sym typeface="Arial"/>
              </a:rPr>
              <a:t>IMPORTANT NOTE:	</a:t>
            </a:r>
            <a:r>
              <a:rPr lang="en-US" sz="1800" b="0" i="0" u="none">
                <a:solidFill>
                  <a:srgbClr val="C00000"/>
                </a:solidFill>
                <a:latin typeface="Arial"/>
                <a:ea typeface="Arial"/>
                <a:cs typeface="Arial"/>
                <a:sym typeface="Arial"/>
              </a:rPr>
              <a:t>The file should be saved under the same name as of the class name.</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24"/>
          <p:cNvSpPr txBox="1"/>
          <p:nvPr/>
        </p:nvSpPr>
        <p:spPr>
          <a:xfrm>
            <a:off x="1155700" y="958850"/>
            <a:ext cx="8478837" cy="4699000"/>
          </a:xfrm>
          <a:prstGeom prst="rect">
            <a:avLst/>
          </a:prstGeom>
          <a:noFill/>
          <a:ln>
            <a:noFill/>
          </a:ln>
        </p:spPr>
        <p:txBody>
          <a:bodyPr spcFirstLastPara="1" wrap="square" lIns="0" tIns="0" rIns="0" bIns="0" anchor="t" anchorCtr="0">
            <a:spAutoFit/>
          </a:bodyPr>
          <a:lstStyle/>
          <a:p>
            <a:pPr marL="355600" marR="0" lvl="0" indent="-342900" algn="l" rtl="0">
              <a:lnSpc>
                <a:spcPct val="100000"/>
              </a:lnSpc>
              <a:spcBef>
                <a:spcPts val="0"/>
              </a:spcBef>
              <a:spcAft>
                <a:spcPts val="0"/>
              </a:spcAft>
              <a:buClr>
                <a:schemeClr val="dk1"/>
              </a:buClr>
              <a:buSzPts val="1800"/>
              <a:buFont typeface="Arial"/>
              <a:buAutoNum type="arabicPeriod" startAt="6"/>
            </a:pPr>
            <a:r>
              <a:rPr lang="en-US" sz="1800" b="1" i="0" u="none">
                <a:solidFill>
                  <a:schemeClr val="dk1"/>
                </a:solidFill>
                <a:latin typeface="Arial"/>
                <a:ea typeface="Arial"/>
                <a:cs typeface="Arial"/>
                <a:sym typeface="Arial"/>
              </a:rPr>
              <a:t>Compile the program : </a:t>
            </a:r>
            <a:r>
              <a:rPr lang="en-US" sz="1800" b="0" i="0" u="none">
                <a:solidFill>
                  <a:schemeClr val="dk1"/>
                </a:solidFill>
                <a:latin typeface="Arial"/>
                <a:ea typeface="Arial"/>
                <a:cs typeface="Arial"/>
                <a:sym typeface="Arial"/>
              </a:rPr>
              <a:t>In command prompt go to the folder	“</a:t>
            </a:r>
            <a:r>
              <a:rPr lang="en-US" sz="1800" b="1" i="0" u="none">
                <a:solidFill>
                  <a:schemeClr val="dk1"/>
                </a:solidFill>
                <a:latin typeface="Arial"/>
                <a:ea typeface="Arial"/>
                <a:cs typeface="Arial"/>
                <a:sym typeface="Arial"/>
              </a:rPr>
              <a:t>JavaWorks</a:t>
            </a:r>
            <a:r>
              <a:rPr lang="en-US" sz="1800" b="0" i="0" u="none">
                <a:solidFill>
                  <a:schemeClr val="dk1"/>
                </a:solidFill>
                <a:latin typeface="Arial"/>
                <a:ea typeface="Arial"/>
                <a:cs typeface="Arial"/>
                <a:sym typeface="Arial"/>
              </a:rPr>
              <a:t>”	and compile the program as follows.</a:t>
            </a:r>
            <a:endParaRPr/>
          </a:p>
          <a:p>
            <a:pPr marL="355600" marR="0" lvl="0" indent="-342900" algn="l" rtl="0">
              <a:lnSpc>
                <a:spcPct val="100000"/>
              </a:lnSpc>
              <a:spcBef>
                <a:spcPts val="600"/>
              </a:spcBef>
              <a:spcAft>
                <a:spcPts val="0"/>
              </a:spcAft>
              <a:buClr>
                <a:srgbClr val="EB641B"/>
              </a:buClr>
              <a:buSzPts val="2400"/>
              <a:buFont typeface="Arial"/>
              <a:buNone/>
            </a:pPr>
            <a:r>
              <a:rPr lang="en-US" sz="2400" b="1" i="0" u="none">
                <a:solidFill>
                  <a:srgbClr val="EB641B"/>
                </a:solidFill>
                <a:latin typeface="Arial"/>
                <a:ea typeface="Arial"/>
                <a:cs typeface="Arial"/>
                <a:sym typeface="Arial"/>
              </a:rPr>
              <a:t>javac </a:t>
            </a:r>
            <a:r>
              <a:rPr lang="en-US" sz="2400" b="0" i="0" u="none">
                <a:solidFill>
                  <a:srgbClr val="EB641B"/>
                </a:solidFill>
                <a:latin typeface="Arial"/>
                <a:ea typeface="Arial"/>
                <a:cs typeface="Arial"/>
                <a:sym typeface="Arial"/>
              </a:rPr>
              <a:t>HelloWorld.java</a:t>
            </a:r>
            <a:endParaRPr/>
          </a:p>
          <a:p>
            <a:pPr marL="355600" marR="0" lvl="0" indent="-342900" algn="l" rtl="0">
              <a:lnSpc>
                <a:spcPct val="100000"/>
              </a:lnSpc>
              <a:spcBef>
                <a:spcPts val="6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Where </a:t>
            </a:r>
            <a:r>
              <a:rPr lang="en-US" sz="1800" b="1" i="0" u="none">
                <a:solidFill>
                  <a:srgbClr val="1E487C"/>
                </a:solidFill>
                <a:latin typeface="Arial"/>
                <a:ea typeface="Arial"/>
                <a:cs typeface="Arial"/>
                <a:sym typeface="Arial"/>
              </a:rPr>
              <a:t>javac </a:t>
            </a:r>
            <a:r>
              <a:rPr lang="en-US" sz="1800" b="0" i="0" u="none">
                <a:solidFill>
                  <a:schemeClr val="dk1"/>
                </a:solidFill>
                <a:latin typeface="Arial"/>
                <a:ea typeface="Arial"/>
                <a:cs typeface="Arial"/>
                <a:sym typeface="Arial"/>
              </a:rPr>
              <a:t>is the command line tool for compiling java programs.</a:t>
            </a:r>
            <a:endParaRPr/>
          </a:p>
          <a:p>
            <a:pPr marL="355600" marR="0" lvl="0" indent="-342900" algn="l" rtl="0">
              <a:lnSpc>
                <a:spcPct val="100000"/>
              </a:lnSpc>
              <a:spcBef>
                <a:spcPts val="0"/>
              </a:spcBef>
              <a:spcAft>
                <a:spcPts val="0"/>
              </a:spcAft>
              <a:buClr>
                <a:schemeClr val="dk1"/>
              </a:buClr>
              <a:buSzPts val="2300"/>
              <a:buFont typeface="Calibri"/>
              <a:buNone/>
            </a:pPr>
            <a:endParaRPr sz="2300" b="0" i="0" u="none">
              <a:solidFill>
                <a:schemeClr val="dk1"/>
              </a:solidFill>
              <a:latin typeface="Times New Roman"/>
              <a:ea typeface="Times New Roman"/>
              <a:cs typeface="Times New Roman"/>
              <a:sym typeface="Times New Roman"/>
            </a:endParaRPr>
          </a:p>
          <a:p>
            <a:pPr marL="355600" marR="0" lvl="0" indent="-342900" algn="l" rtl="0">
              <a:lnSpc>
                <a:spcPct val="128000"/>
              </a:lnSpc>
              <a:spcBef>
                <a:spcPts val="0"/>
              </a:spcBef>
              <a:spcAft>
                <a:spcPts val="0"/>
              </a:spcAft>
              <a:buClr>
                <a:schemeClr val="dk1"/>
              </a:buClr>
              <a:buSzPts val="1800"/>
              <a:buFont typeface="Arial"/>
              <a:buAutoNum type="arabicPeriod" startAt="7"/>
            </a:pPr>
            <a:r>
              <a:rPr lang="en-US" sz="1800" b="1" i="0" u="none">
                <a:solidFill>
                  <a:schemeClr val="dk1"/>
                </a:solidFill>
                <a:latin typeface="Arial"/>
                <a:ea typeface="Arial"/>
                <a:cs typeface="Arial"/>
                <a:sym typeface="Arial"/>
              </a:rPr>
              <a:t>Run the program:	</a:t>
            </a:r>
            <a:endParaRPr/>
          </a:p>
          <a:p>
            <a:pPr marL="355600" marR="0" lvl="0" indent="-342900" algn="l" rtl="0">
              <a:lnSpc>
                <a:spcPct val="128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From the same folder run the program as follows, </a:t>
            </a:r>
            <a:r>
              <a:rPr lang="en-US" sz="2800" b="0" i="0" u="none">
                <a:solidFill>
                  <a:srgbClr val="EB641B"/>
                </a:solidFill>
                <a:latin typeface="Arial"/>
                <a:ea typeface="Arial"/>
                <a:cs typeface="Arial"/>
                <a:sym typeface="Arial"/>
              </a:rPr>
              <a:t>java HelloWorld</a:t>
            </a:r>
            <a:endParaRPr sz="1800" b="0" i="0" u="none">
              <a:solidFill>
                <a:srgbClr val="EB641B"/>
              </a:solidFill>
              <a:latin typeface="Arial"/>
              <a:ea typeface="Arial"/>
              <a:cs typeface="Arial"/>
              <a:sym typeface="Arial"/>
            </a:endParaRPr>
          </a:p>
          <a:p>
            <a:pPr marL="355600" marR="0" lvl="0" indent="-342900" algn="l"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12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Where </a:t>
            </a:r>
            <a:r>
              <a:rPr lang="en-US" sz="1800" b="1" i="0" u="none">
                <a:solidFill>
                  <a:srgbClr val="1E487C"/>
                </a:solidFill>
                <a:latin typeface="Arial"/>
                <a:ea typeface="Arial"/>
                <a:cs typeface="Arial"/>
                <a:sym typeface="Arial"/>
              </a:rPr>
              <a:t>java </a:t>
            </a:r>
            <a:r>
              <a:rPr lang="en-US" sz="1800" b="0" i="0" u="none">
                <a:solidFill>
                  <a:schemeClr val="dk1"/>
                </a:solidFill>
                <a:latin typeface="Arial"/>
                <a:ea typeface="Arial"/>
                <a:cs typeface="Arial"/>
                <a:sym typeface="Arial"/>
              </a:rPr>
              <a:t>is the command line tool used for running the program.</a:t>
            </a:r>
            <a:endParaRPr/>
          </a:p>
          <a:p>
            <a:pPr marL="355600" marR="0" lvl="0" indent="-342900" algn="l"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355600" marR="0" lvl="0" indent="-342900" algn="l" rtl="0">
              <a:lnSpc>
                <a:spcPct val="100000"/>
              </a:lnSpc>
              <a:spcBef>
                <a:spcPts val="1200"/>
              </a:spcBef>
              <a:spcAft>
                <a:spcPts val="0"/>
              </a:spcAft>
              <a:buClr>
                <a:schemeClr val="dk1"/>
              </a:buClr>
              <a:buSzPts val="1800"/>
              <a:buFont typeface="Arial"/>
              <a:buAutoNum type="arabicPeriod" startAt="8"/>
            </a:pPr>
            <a:r>
              <a:rPr lang="en-US" sz="1800" b="0" i="0" u="none">
                <a:solidFill>
                  <a:schemeClr val="dk1"/>
                </a:solidFill>
                <a:latin typeface="Arial"/>
                <a:ea typeface="Arial"/>
                <a:cs typeface="Arial"/>
                <a:sym typeface="Arial"/>
              </a:rPr>
              <a:t>In the console you can see the message printed Hello World.</a:t>
            </a:r>
            <a:endParaRPr/>
          </a:p>
          <a:p>
            <a:pPr marL="355600" marR="0" lvl="0" indent="-342900" algn="l" rtl="0">
              <a:lnSpc>
                <a:spcPct val="100000"/>
              </a:lnSpc>
              <a:spcBef>
                <a:spcPts val="600"/>
              </a:spcBef>
              <a:spcAft>
                <a:spcPts val="0"/>
              </a:spcAft>
              <a:buClr>
                <a:schemeClr val="dk1"/>
              </a:buClr>
              <a:buSzPts val="1800"/>
              <a:buFont typeface="Arial"/>
              <a:buAutoNum type="arabicPeriod" startAt="8"/>
            </a:pPr>
            <a:r>
              <a:rPr lang="en-US" sz="1800" b="0" i="0" u="none">
                <a:solidFill>
                  <a:schemeClr val="dk1"/>
                </a:solidFill>
                <a:latin typeface="Arial"/>
                <a:ea typeface="Arial"/>
                <a:cs typeface="Arial"/>
                <a:sym typeface="Arial"/>
              </a:rPr>
              <a:t>Change the message in the program  as “Hello &lt;Your Name&gt;” and repeat steps</a:t>
            </a:r>
            <a:endParaRPr/>
          </a:p>
          <a:p>
            <a:pPr marL="355600" marR="0" lvl="0" indent="-34290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6 through 8 </a:t>
            </a:r>
            <a:r>
              <a:rPr lang="en-US" sz="1800" b="0" i="0" u="none">
                <a:solidFill>
                  <a:schemeClr val="dk1"/>
                </a:solidFill>
                <a:latin typeface="Arial"/>
                <a:ea typeface="Arial"/>
                <a:cs typeface="Arial"/>
                <a:sym typeface="Arial"/>
              </a:rPr>
              <a:t>and see the program displaying a different output.</a:t>
            </a:r>
            <a:endParaRPr/>
          </a:p>
        </p:txBody>
      </p:sp>
      <p:sp>
        <p:nvSpPr>
          <p:cNvPr id="428" name="Google Shape;428;p24"/>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24</a:t>
            </a:fld>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25"/>
          <p:cNvSpPr txBox="1"/>
          <p:nvPr/>
        </p:nvSpPr>
        <p:spPr>
          <a:xfrm>
            <a:off x="1157287" y="1033462"/>
            <a:ext cx="8389937" cy="2447925"/>
          </a:xfrm>
          <a:prstGeom prst="rect">
            <a:avLst/>
          </a:prstGeom>
          <a:noFill/>
          <a:ln>
            <a:noFill/>
          </a:ln>
        </p:spPr>
        <p:txBody>
          <a:bodyPr spcFirstLastPara="1" wrap="square" lIns="0" tIns="0" rIns="0" bIns="0" anchor="t" anchorCtr="0">
            <a:spAutoFit/>
          </a:bodyPr>
          <a:lstStyle/>
          <a:p>
            <a:pPr marL="12700" marR="0" lvl="0" indent="-11430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The main method is the starting point of any java application. Any java application to be executed using “Java” command needs a class with main method.</a:t>
            </a:r>
            <a:endParaRPr/>
          </a:p>
          <a:p>
            <a:pPr marL="1270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Times New Roman"/>
              <a:ea typeface="Times New Roman"/>
              <a:cs typeface="Times New Roman"/>
              <a:sym typeface="Times New Roman"/>
            </a:endParaRPr>
          </a:p>
          <a:p>
            <a:pPr marL="12700" marR="0" lvl="0" indent="-11430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The application cannot run without a main method.</a:t>
            </a:r>
            <a:endParaRPr/>
          </a:p>
          <a:p>
            <a:pPr marL="1270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Times New Roman"/>
              <a:ea typeface="Times New Roman"/>
              <a:cs typeface="Times New Roman"/>
              <a:sym typeface="Times New Roman"/>
            </a:endParaRPr>
          </a:p>
          <a:p>
            <a:pPr marL="12700" marR="0" lvl="0" indent="-11430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Once the Helloworld.class file is executed, the interpreter searches the main method and invokes it.</a:t>
            </a:r>
            <a:endParaRPr/>
          </a:p>
          <a:p>
            <a:pPr marL="1270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Syntax:</a:t>
            </a:r>
            <a:endParaRPr/>
          </a:p>
        </p:txBody>
      </p:sp>
      <p:sp>
        <p:nvSpPr>
          <p:cNvPr id="434" name="Google Shape;434;p25"/>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25</a:t>
            </a:fld>
            <a:endParaRPr/>
          </a:p>
        </p:txBody>
      </p:sp>
      <p:sp>
        <p:nvSpPr>
          <p:cNvPr id="435" name="Google Shape;435;p25"/>
          <p:cNvSpPr txBox="1"/>
          <p:nvPr/>
        </p:nvSpPr>
        <p:spPr>
          <a:xfrm>
            <a:off x="1182687" y="4235450"/>
            <a:ext cx="3833812" cy="1350962"/>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1E487C"/>
              </a:buClr>
              <a:buSzPts val="1800"/>
              <a:buFont typeface="Arial"/>
              <a:buNone/>
            </a:pPr>
            <a:r>
              <a:rPr lang="en-US" sz="1800" b="0" i="0" u="none">
                <a:solidFill>
                  <a:srgbClr val="1E487C"/>
                </a:solidFill>
                <a:latin typeface="Arial"/>
                <a:ea typeface="Arial"/>
                <a:cs typeface="Arial"/>
                <a:sym typeface="Arial"/>
              </a:rPr>
              <a:t>public	static void	</a:t>
            </a:r>
            <a:r>
              <a:rPr lang="en-US" sz="1800" b="0" i="0" u="none">
                <a:solidFill>
                  <a:srgbClr val="EA3700"/>
                </a:solidFill>
                <a:latin typeface="Arial"/>
                <a:ea typeface="Arial"/>
                <a:cs typeface="Arial"/>
                <a:sym typeface="Arial"/>
              </a:rPr>
              <a:t>main</a:t>
            </a:r>
            <a:r>
              <a:rPr lang="en-US" sz="1800" b="0" i="0" u="none">
                <a:solidFill>
                  <a:srgbClr val="1E487C"/>
                </a:solidFill>
                <a:latin typeface="Arial"/>
                <a:ea typeface="Arial"/>
                <a:cs typeface="Arial"/>
                <a:sym typeface="Arial"/>
              </a:rPr>
              <a:t>(String [] args)</a:t>
            </a:r>
            <a:endParaRPr sz="18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t>
            </a:r>
            <a:endParaRPr/>
          </a:p>
          <a:p>
            <a:pPr marL="12700" marR="0" lvl="0" indent="0" algn="l" rtl="0">
              <a:lnSpc>
                <a:spcPct val="100000"/>
              </a:lnSpc>
              <a:spcBef>
                <a:spcPts val="0"/>
              </a:spcBef>
              <a:spcAft>
                <a:spcPts val="0"/>
              </a:spcAft>
              <a:buClr>
                <a:srgbClr val="00B04F"/>
              </a:buClr>
              <a:buSzPts val="1800"/>
              <a:buFont typeface="Arial"/>
              <a:buNone/>
            </a:pPr>
            <a:r>
              <a:rPr lang="en-US" sz="1800" b="0" i="0" u="none">
                <a:solidFill>
                  <a:srgbClr val="00B04F"/>
                </a:solidFill>
                <a:latin typeface="Arial"/>
                <a:ea typeface="Arial"/>
                <a:cs typeface="Arial"/>
                <a:sym typeface="Arial"/>
              </a:rPr>
              <a:t>// The  program implementation</a:t>
            </a:r>
            <a:endParaRPr sz="18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B04F"/>
              </a:buClr>
              <a:buSzPts val="1800"/>
              <a:buFont typeface="Arial"/>
              <a:buNone/>
            </a:pPr>
            <a:r>
              <a:rPr lang="en-US" sz="1800" b="0" i="0" u="none">
                <a:solidFill>
                  <a:srgbClr val="00B04F"/>
                </a:solidFill>
                <a:latin typeface="Arial"/>
                <a:ea typeface="Arial"/>
                <a:cs typeface="Arial"/>
                <a:sym typeface="Arial"/>
              </a:rPr>
              <a:t>//goes here</a:t>
            </a:r>
            <a:endParaRPr/>
          </a:p>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t>
            </a:r>
            <a:endParaRPr/>
          </a:p>
        </p:txBody>
      </p:sp>
      <p:sp>
        <p:nvSpPr>
          <p:cNvPr id="436" name="Google Shape;436;p25"/>
          <p:cNvSpPr txBox="1"/>
          <p:nvPr/>
        </p:nvSpPr>
        <p:spPr>
          <a:xfrm>
            <a:off x="5351462" y="4310062"/>
            <a:ext cx="4343400" cy="1200150"/>
          </a:xfrm>
          <a:prstGeom prst="rect">
            <a:avLst/>
          </a:prstGeom>
          <a:solidFill>
            <a:srgbClr val="FFCCCC"/>
          </a:solidFill>
          <a:ln>
            <a:noFill/>
          </a:ln>
        </p:spPr>
        <p:txBody>
          <a:bodyPr spcFirstLastPara="1" wrap="square" lIns="0" tIns="0" rIns="0" bIns="0" anchor="t" anchorCtr="0">
            <a:spAutoFit/>
          </a:bodyPr>
          <a:lstStyle/>
          <a:p>
            <a:pPr marL="542925" marR="0" lvl="0" indent="1587" algn="ctr" rtl="0">
              <a:lnSpc>
                <a:spcPct val="100000"/>
              </a:lnSpc>
              <a:spcBef>
                <a:spcPts val="0"/>
              </a:spcBef>
              <a:spcAft>
                <a:spcPts val="0"/>
              </a:spcAft>
              <a:buClr>
                <a:srgbClr val="EA3700"/>
              </a:buClr>
              <a:buSzPts val="1800"/>
              <a:buFont typeface="Arial"/>
              <a:buNone/>
            </a:pPr>
            <a:r>
              <a:rPr lang="en-US" sz="1800" b="1" i="0" u="none">
                <a:solidFill>
                  <a:srgbClr val="EA3700"/>
                </a:solidFill>
                <a:latin typeface="Arial"/>
                <a:ea typeface="Arial"/>
                <a:cs typeface="Arial"/>
                <a:sym typeface="Arial"/>
              </a:rPr>
              <a:t>You will learn more about the access specifiers and method arguments in the subsequent sessions.</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6"/>
          <p:cNvSpPr txBox="1"/>
          <p:nvPr/>
        </p:nvSpPr>
        <p:spPr>
          <a:xfrm>
            <a:off x="1081087" y="958850"/>
            <a:ext cx="8075612" cy="2422525"/>
          </a:xfrm>
          <a:prstGeom prst="rect">
            <a:avLst/>
          </a:prstGeom>
          <a:noFill/>
          <a:ln>
            <a:noFill/>
          </a:ln>
        </p:spPr>
        <p:txBody>
          <a:bodyPr spcFirstLastPara="1" wrap="square" lIns="0" tIns="0" rIns="0" bIns="0" anchor="t" anchorCtr="0">
            <a:spAutoFit/>
          </a:bodyPr>
          <a:lstStyle/>
          <a:p>
            <a:pPr marL="182562"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In the program you would have noticed a statement</a:t>
            </a:r>
            <a:endParaRPr/>
          </a:p>
          <a:p>
            <a:pPr marL="182562" marR="0" lvl="0" indent="0" algn="l" rtl="0">
              <a:lnSpc>
                <a:spcPct val="100000"/>
              </a:lnSpc>
              <a:spcBef>
                <a:spcPts val="0"/>
              </a:spcBef>
              <a:spcAft>
                <a:spcPts val="0"/>
              </a:spcAft>
              <a:buClr>
                <a:schemeClr val="dk1"/>
              </a:buClr>
              <a:buSzPts val="1600"/>
              <a:buFont typeface="Calibri"/>
              <a:buNone/>
            </a:pPr>
            <a:endParaRPr sz="1600" b="0" i="0" u="none">
              <a:solidFill>
                <a:schemeClr val="dk1"/>
              </a:solidFill>
              <a:latin typeface="Times New Roman"/>
              <a:ea typeface="Times New Roman"/>
              <a:cs typeface="Times New Roman"/>
              <a:sym typeface="Times New Roman"/>
            </a:endParaRPr>
          </a:p>
          <a:p>
            <a:pPr marL="182562" marR="0" lvl="0" indent="0" algn="l" rtl="0">
              <a:lnSpc>
                <a:spcPct val="100000"/>
              </a:lnSpc>
              <a:spcBef>
                <a:spcPts val="0"/>
              </a:spcBef>
              <a:spcAft>
                <a:spcPts val="0"/>
              </a:spcAft>
              <a:buClr>
                <a:srgbClr val="1E487C"/>
              </a:buClr>
              <a:buSzPts val="1600"/>
              <a:buFont typeface="Arial"/>
              <a:buNone/>
            </a:pPr>
            <a:r>
              <a:rPr lang="en-US" sz="1600" b="0" i="0" u="none">
                <a:solidFill>
                  <a:srgbClr val="1E487C"/>
                </a:solidFill>
                <a:latin typeface="Arial"/>
                <a:ea typeface="Arial"/>
                <a:cs typeface="Arial"/>
                <a:sym typeface="Arial"/>
              </a:rPr>
              <a:t>System.out.println(“Hello World”);</a:t>
            </a:r>
            <a:endParaRPr sz="1600" b="0" i="0" u="none">
              <a:solidFill>
                <a:schemeClr val="dk1"/>
              </a:solidFill>
              <a:latin typeface="Arial"/>
              <a:ea typeface="Arial"/>
              <a:cs typeface="Arial"/>
              <a:sym typeface="Arial"/>
            </a:endParaRPr>
          </a:p>
          <a:p>
            <a:pPr marL="182562" marR="0" lvl="0" indent="0" algn="l" rtl="0">
              <a:lnSpc>
                <a:spcPct val="100000"/>
              </a:lnSpc>
              <a:spcBef>
                <a:spcPts val="0"/>
              </a:spcBef>
              <a:spcAft>
                <a:spcPts val="0"/>
              </a:spcAft>
              <a:buClr>
                <a:schemeClr val="dk1"/>
              </a:buClr>
              <a:buSzPts val="1600"/>
              <a:buFont typeface="Calibri"/>
              <a:buNone/>
            </a:pPr>
            <a:endParaRPr sz="1600" b="0" i="0" u="none">
              <a:solidFill>
                <a:schemeClr val="dk1"/>
              </a:solidFill>
              <a:latin typeface="Times New Roman"/>
              <a:ea typeface="Times New Roman"/>
              <a:cs typeface="Times New Roman"/>
              <a:sym typeface="Times New Roman"/>
            </a:endParaRPr>
          </a:p>
          <a:p>
            <a:pPr marL="182562"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This is a java API used for printing messages on the console. This prints messages with a line break.</a:t>
            </a:r>
            <a:endParaRPr/>
          </a:p>
          <a:p>
            <a:pPr marL="182562" marR="0" lvl="0" indent="0" algn="l" rtl="0">
              <a:lnSpc>
                <a:spcPct val="100000"/>
              </a:lnSpc>
              <a:spcBef>
                <a:spcPts val="0"/>
              </a:spcBef>
              <a:spcAft>
                <a:spcPts val="0"/>
              </a:spcAft>
              <a:buClr>
                <a:schemeClr val="dk1"/>
              </a:buClr>
              <a:buSzPts val="1600"/>
              <a:buFont typeface="Calibri"/>
              <a:buNone/>
            </a:pPr>
            <a:endParaRPr sz="1600" b="0" i="0" u="none">
              <a:solidFill>
                <a:schemeClr val="dk1"/>
              </a:solidFill>
              <a:latin typeface="Times New Roman"/>
              <a:ea typeface="Times New Roman"/>
              <a:cs typeface="Times New Roman"/>
              <a:sym typeface="Times New Roman"/>
            </a:endParaRPr>
          </a:p>
          <a:p>
            <a:pPr marL="182562"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The other variant of this method is</a:t>
            </a:r>
            <a:endParaRPr/>
          </a:p>
          <a:p>
            <a:pPr marL="182562" marR="0" lvl="0" indent="0" algn="l" rtl="0">
              <a:lnSpc>
                <a:spcPct val="100000"/>
              </a:lnSpc>
              <a:spcBef>
                <a:spcPts val="0"/>
              </a:spcBef>
              <a:spcAft>
                <a:spcPts val="0"/>
              </a:spcAft>
              <a:buClr>
                <a:schemeClr val="dk1"/>
              </a:buClr>
              <a:buSzPts val="1600"/>
              <a:buFont typeface="Calibri"/>
              <a:buNone/>
            </a:pPr>
            <a:endParaRPr sz="1600" b="0" i="0" u="none">
              <a:solidFill>
                <a:schemeClr val="dk1"/>
              </a:solidFill>
              <a:latin typeface="Times New Roman"/>
              <a:ea typeface="Times New Roman"/>
              <a:cs typeface="Times New Roman"/>
              <a:sym typeface="Times New Roman"/>
            </a:endParaRPr>
          </a:p>
          <a:p>
            <a:pPr marL="182562" marR="0" lvl="0" indent="0" algn="l" rtl="0">
              <a:lnSpc>
                <a:spcPct val="100000"/>
              </a:lnSpc>
              <a:spcBef>
                <a:spcPts val="0"/>
              </a:spcBef>
              <a:spcAft>
                <a:spcPts val="0"/>
              </a:spcAft>
              <a:buClr>
                <a:srgbClr val="1E487C"/>
              </a:buClr>
              <a:buSzPts val="1600"/>
              <a:buFont typeface="Arial"/>
              <a:buNone/>
            </a:pPr>
            <a:r>
              <a:rPr lang="en-US" sz="1600" b="0" i="0" u="none">
                <a:solidFill>
                  <a:srgbClr val="1E487C"/>
                </a:solidFill>
                <a:latin typeface="Arial"/>
                <a:ea typeface="Arial"/>
                <a:cs typeface="Arial"/>
                <a:sym typeface="Arial"/>
              </a:rPr>
              <a:t>System.out.print(“Hello World”); </a:t>
            </a:r>
            <a:r>
              <a:rPr lang="en-US" sz="1600" b="0" i="0" u="none">
                <a:solidFill>
                  <a:srgbClr val="00B04F"/>
                </a:solidFill>
                <a:latin typeface="Arial"/>
                <a:ea typeface="Arial"/>
                <a:cs typeface="Arial"/>
                <a:sym typeface="Arial"/>
              </a:rPr>
              <a:t>//This prints messages without a line</a:t>
            </a:r>
            <a:endParaRPr/>
          </a:p>
        </p:txBody>
      </p:sp>
      <p:sp>
        <p:nvSpPr>
          <p:cNvPr id="442" name="Google Shape;442;p26"/>
          <p:cNvSpPr txBox="1"/>
          <p:nvPr/>
        </p:nvSpPr>
        <p:spPr>
          <a:xfrm>
            <a:off x="1231900" y="3381375"/>
            <a:ext cx="927100" cy="47148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B04F"/>
              </a:buClr>
              <a:buSzPts val="1600"/>
              <a:buFont typeface="Arial"/>
              <a:buNone/>
            </a:pPr>
            <a:r>
              <a:rPr lang="en-US" sz="1600" b="0" i="0" u="none">
                <a:solidFill>
                  <a:srgbClr val="00B04F"/>
                </a:solidFill>
                <a:latin typeface="Arial"/>
                <a:ea typeface="Arial"/>
                <a:cs typeface="Arial"/>
                <a:sym typeface="Arial"/>
              </a:rPr>
              <a:t>break.</a:t>
            </a:r>
            <a:endParaRPr sz="16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chemeClr val="dk1"/>
              </a:buClr>
              <a:buSzPts val="1600"/>
              <a:buFont typeface="Arial"/>
              <a:buNone/>
            </a:pPr>
            <a:r>
              <a:rPr lang="en-US" sz="1600" b="1" i="0" u="none">
                <a:solidFill>
                  <a:schemeClr val="dk1"/>
                </a:solidFill>
                <a:latin typeface="Arial"/>
                <a:ea typeface="Arial"/>
                <a:cs typeface="Arial"/>
                <a:sym typeface="Arial"/>
              </a:rPr>
              <a:t>Example:</a:t>
            </a:r>
            <a:endParaRPr/>
          </a:p>
        </p:txBody>
      </p:sp>
      <p:sp>
        <p:nvSpPr>
          <p:cNvPr id="443" name="Google Shape;443;p26"/>
          <p:cNvSpPr txBox="1"/>
          <p:nvPr/>
        </p:nvSpPr>
        <p:spPr>
          <a:xfrm>
            <a:off x="2909887" y="4705350"/>
            <a:ext cx="1963737" cy="71755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1E487C"/>
              </a:buClr>
              <a:buSzPts val="1600"/>
              <a:buFont typeface="Arial"/>
              <a:buNone/>
            </a:pPr>
            <a:r>
              <a:rPr lang="en-US" sz="1600" b="0" i="0" u="none">
                <a:solidFill>
                  <a:srgbClr val="1E487C"/>
                </a:solidFill>
                <a:latin typeface="Arial"/>
                <a:ea typeface="Arial"/>
                <a:cs typeface="Arial"/>
                <a:sym typeface="Arial"/>
              </a:rPr>
              <a:t>System.out.print(“A”);</a:t>
            </a:r>
            <a:endParaRPr sz="16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1E487C"/>
              </a:buClr>
              <a:buSzPts val="1600"/>
              <a:buFont typeface="Arial"/>
              <a:buNone/>
            </a:pPr>
            <a:r>
              <a:rPr lang="en-US" sz="1600" b="0" i="0" u="none">
                <a:solidFill>
                  <a:srgbClr val="1E487C"/>
                </a:solidFill>
                <a:latin typeface="Arial"/>
                <a:ea typeface="Arial"/>
                <a:cs typeface="Arial"/>
                <a:sym typeface="Arial"/>
              </a:rPr>
              <a:t>System.out.print(“B”);</a:t>
            </a:r>
            <a:endParaRPr sz="16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1E487C"/>
              </a:buClr>
              <a:buSzPts val="1600"/>
              <a:buFont typeface="Arial"/>
              <a:buNone/>
            </a:pPr>
            <a:r>
              <a:rPr lang="en-US" sz="1600" b="0" i="0" u="none">
                <a:solidFill>
                  <a:srgbClr val="1E487C"/>
                </a:solidFill>
                <a:latin typeface="Arial"/>
                <a:ea typeface="Arial"/>
                <a:cs typeface="Arial"/>
                <a:sym typeface="Arial"/>
              </a:rPr>
              <a:t>System.out.print(“C”);</a:t>
            </a:r>
            <a:endParaRPr/>
          </a:p>
        </p:txBody>
      </p:sp>
      <p:sp>
        <p:nvSpPr>
          <p:cNvPr id="444" name="Google Shape;444;p26"/>
          <p:cNvSpPr txBox="1"/>
          <p:nvPr/>
        </p:nvSpPr>
        <p:spPr>
          <a:xfrm>
            <a:off x="2909887" y="5924550"/>
            <a:ext cx="2135187" cy="717550"/>
          </a:xfrm>
          <a:prstGeom prst="rect">
            <a:avLst/>
          </a:prstGeom>
          <a:noFill/>
          <a:ln>
            <a:noFill/>
          </a:ln>
        </p:spPr>
        <p:txBody>
          <a:bodyPr spcFirstLastPara="1" wrap="square" lIns="0" tIns="0" rIns="0" bIns="0" anchor="t" anchorCtr="0">
            <a:spAutoFit/>
          </a:bodyPr>
          <a:lstStyle/>
          <a:p>
            <a:pPr marL="12700" marR="0" lvl="0" indent="0" algn="just" rtl="0">
              <a:lnSpc>
                <a:spcPct val="100000"/>
              </a:lnSpc>
              <a:spcBef>
                <a:spcPts val="0"/>
              </a:spcBef>
              <a:spcAft>
                <a:spcPts val="0"/>
              </a:spcAft>
              <a:buClr>
                <a:srgbClr val="1E487C"/>
              </a:buClr>
              <a:buSzPts val="1600"/>
              <a:buFont typeface="Arial"/>
              <a:buNone/>
            </a:pPr>
            <a:r>
              <a:rPr lang="en-US" sz="1600" b="0" i="0" u="none">
                <a:solidFill>
                  <a:srgbClr val="1E487C"/>
                </a:solidFill>
                <a:latin typeface="Arial"/>
                <a:ea typeface="Arial"/>
                <a:cs typeface="Arial"/>
                <a:sym typeface="Arial"/>
              </a:rPr>
              <a:t>System.out.println(“F”); System.out.println(“G”); System.out.println(“H”);</a:t>
            </a:r>
            <a:endParaRPr/>
          </a:p>
        </p:txBody>
      </p:sp>
      <p:sp>
        <p:nvSpPr>
          <p:cNvPr id="445" name="Google Shape;445;p26"/>
          <p:cNvSpPr/>
          <p:nvPr/>
        </p:nvSpPr>
        <p:spPr>
          <a:xfrm>
            <a:off x="5189537" y="4535487"/>
            <a:ext cx="2754312" cy="925512"/>
          </a:xfrm>
          <a:custGeom>
            <a:avLst/>
            <a:gdLst/>
            <a:ahLst/>
            <a:cxnLst/>
            <a:rect l="l" t="t" r="r" b="b"/>
            <a:pathLst>
              <a:path w="2753995" h="925195" extrusionOk="0">
                <a:moveTo>
                  <a:pt x="30860" y="462533"/>
                </a:moveTo>
                <a:lnTo>
                  <a:pt x="21335" y="458723"/>
                </a:lnTo>
                <a:lnTo>
                  <a:pt x="13715" y="458723"/>
                </a:lnTo>
                <a:lnTo>
                  <a:pt x="6095" y="457199"/>
                </a:lnTo>
                <a:lnTo>
                  <a:pt x="3047" y="457199"/>
                </a:lnTo>
                <a:lnTo>
                  <a:pt x="0" y="460247"/>
                </a:lnTo>
                <a:lnTo>
                  <a:pt x="0" y="464819"/>
                </a:lnTo>
                <a:lnTo>
                  <a:pt x="3047" y="467867"/>
                </a:lnTo>
                <a:lnTo>
                  <a:pt x="6095" y="467867"/>
                </a:lnTo>
                <a:lnTo>
                  <a:pt x="13715" y="466343"/>
                </a:lnTo>
                <a:lnTo>
                  <a:pt x="21335" y="466343"/>
                </a:lnTo>
                <a:lnTo>
                  <a:pt x="30860" y="462533"/>
                </a:lnTo>
                <a:close/>
              </a:path>
              <a:path w="2753995" h="925195" extrusionOk="0">
                <a:moveTo>
                  <a:pt x="55321" y="436778"/>
                </a:moveTo>
                <a:lnTo>
                  <a:pt x="12191" y="457199"/>
                </a:lnTo>
                <a:lnTo>
                  <a:pt x="6095" y="457199"/>
                </a:lnTo>
                <a:lnTo>
                  <a:pt x="13715" y="458723"/>
                </a:lnTo>
                <a:lnTo>
                  <a:pt x="21335" y="458723"/>
                </a:lnTo>
                <a:lnTo>
                  <a:pt x="30860" y="462533"/>
                </a:lnTo>
                <a:lnTo>
                  <a:pt x="44195" y="457199"/>
                </a:lnTo>
                <a:lnTo>
                  <a:pt x="50291" y="454151"/>
                </a:lnTo>
                <a:lnTo>
                  <a:pt x="54863" y="450151"/>
                </a:lnTo>
                <a:lnTo>
                  <a:pt x="54863" y="437387"/>
                </a:lnTo>
                <a:lnTo>
                  <a:pt x="55321" y="436778"/>
                </a:lnTo>
                <a:close/>
              </a:path>
              <a:path w="2753995" h="925195" extrusionOk="0">
                <a:moveTo>
                  <a:pt x="99059" y="883919"/>
                </a:moveTo>
                <a:lnTo>
                  <a:pt x="94487" y="877823"/>
                </a:lnTo>
                <a:lnTo>
                  <a:pt x="91439" y="871727"/>
                </a:lnTo>
                <a:lnTo>
                  <a:pt x="89915" y="864107"/>
                </a:lnTo>
                <a:lnTo>
                  <a:pt x="86867" y="858011"/>
                </a:lnTo>
                <a:lnTo>
                  <a:pt x="86867" y="537971"/>
                </a:lnTo>
                <a:lnTo>
                  <a:pt x="85343" y="530351"/>
                </a:lnTo>
                <a:lnTo>
                  <a:pt x="85343" y="522731"/>
                </a:lnTo>
                <a:lnTo>
                  <a:pt x="76199" y="499871"/>
                </a:lnTo>
                <a:lnTo>
                  <a:pt x="73151" y="493775"/>
                </a:lnTo>
                <a:lnTo>
                  <a:pt x="71627" y="493775"/>
                </a:lnTo>
                <a:lnTo>
                  <a:pt x="62483" y="481583"/>
                </a:lnTo>
                <a:lnTo>
                  <a:pt x="50291" y="472439"/>
                </a:lnTo>
                <a:lnTo>
                  <a:pt x="50291" y="470915"/>
                </a:lnTo>
                <a:lnTo>
                  <a:pt x="44195" y="467867"/>
                </a:lnTo>
                <a:lnTo>
                  <a:pt x="30860" y="462533"/>
                </a:lnTo>
                <a:lnTo>
                  <a:pt x="21335" y="466343"/>
                </a:lnTo>
                <a:lnTo>
                  <a:pt x="13715" y="466343"/>
                </a:lnTo>
                <a:lnTo>
                  <a:pt x="6095" y="467867"/>
                </a:lnTo>
                <a:lnTo>
                  <a:pt x="19811" y="467867"/>
                </a:lnTo>
                <a:lnTo>
                  <a:pt x="25907" y="470915"/>
                </a:lnTo>
                <a:lnTo>
                  <a:pt x="33527" y="472439"/>
                </a:lnTo>
                <a:lnTo>
                  <a:pt x="39623" y="475487"/>
                </a:lnTo>
                <a:lnTo>
                  <a:pt x="44195" y="478916"/>
                </a:lnTo>
                <a:lnTo>
                  <a:pt x="44195" y="478535"/>
                </a:lnTo>
                <a:lnTo>
                  <a:pt x="54863" y="487870"/>
                </a:lnTo>
                <a:lnTo>
                  <a:pt x="54863" y="487679"/>
                </a:lnTo>
                <a:lnTo>
                  <a:pt x="56387" y="489203"/>
                </a:lnTo>
                <a:lnTo>
                  <a:pt x="56387" y="489711"/>
                </a:lnTo>
                <a:lnTo>
                  <a:pt x="64007" y="499871"/>
                </a:lnTo>
                <a:lnTo>
                  <a:pt x="64007" y="498347"/>
                </a:lnTo>
                <a:lnTo>
                  <a:pt x="68579" y="504443"/>
                </a:lnTo>
                <a:lnTo>
                  <a:pt x="71627" y="510539"/>
                </a:lnTo>
                <a:lnTo>
                  <a:pt x="73151" y="516635"/>
                </a:lnTo>
                <a:lnTo>
                  <a:pt x="74675" y="524255"/>
                </a:lnTo>
                <a:lnTo>
                  <a:pt x="76199" y="530351"/>
                </a:lnTo>
                <a:lnTo>
                  <a:pt x="76199" y="844295"/>
                </a:lnTo>
                <a:lnTo>
                  <a:pt x="77723" y="851915"/>
                </a:lnTo>
                <a:lnTo>
                  <a:pt x="77723" y="859535"/>
                </a:lnTo>
                <a:lnTo>
                  <a:pt x="86867" y="882395"/>
                </a:lnTo>
                <a:lnTo>
                  <a:pt x="89915" y="888491"/>
                </a:lnTo>
                <a:lnTo>
                  <a:pt x="91439" y="888491"/>
                </a:lnTo>
                <a:lnTo>
                  <a:pt x="97535" y="896619"/>
                </a:lnTo>
                <a:lnTo>
                  <a:pt x="97535" y="882395"/>
                </a:lnTo>
                <a:lnTo>
                  <a:pt x="99059" y="883919"/>
                </a:lnTo>
                <a:close/>
              </a:path>
              <a:path w="2753995" h="925195" extrusionOk="0">
                <a:moveTo>
                  <a:pt x="45719" y="480059"/>
                </a:moveTo>
                <a:lnTo>
                  <a:pt x="44195" y="478535"/>
                </a:lnTo>
                <a:lnTo>
                  <a:pt x="44195" y="478916"/>
                </a:lnTo>
                <a:lnTo>
                  <a:pt x="45719" y="480059"/>
                </a:lnTo>
                <a:close/>
              </a:path>
              <a:path w="2753995" h="925195" extrusionOk="0">
                <a:moveTo>
                  <a:pt x="56387" y="435863"/>
                </a:moveTo>
                <a:lnTo>
                  <a:pt x="55321" y="436778"/>
                </a:lnTo>
                <a:lnTo>
                  <a:pt x="54863" y="437387"/>
                </a:lnTo>
                <a:lnTo>
                  <a:pt x="56387" y="435863"/>
                </a:lnTo>
                <a:close/>
              </a:path>
              <a:path w="2753995" h="925195" extrusionOk="0">
                <a:moveTo>
                  <a:pt x="56387" y="448817"/>
                </a:moveTo>
                <a:lnTo>
                  <a:pt x="56387" y="435863"/>
                </a:lnTo>
                <a:lnTo>
                  <a:pt x="54863" y="437387"/>
                </a:lnTo>
                <a:lnTo>
                  <a:pt x="54863" y="450151"/>
                </a:lnTo>
                <a:lnTo>
                  <a:pt x="56387" y="448817"/>
                </a:lnTo>
                <a:close/>
              </a:path>
              <a:path w="2753995" h="925195" extrusionOk="0">
                <a:moveTo>
                  <a:pt x="56387" y="489203"/>
                </a:moveTo>
                <a:lnTo>
                  <a:pt x="54863" y="487679"/>
                </a:lnTo>
                <a:lnTo>
                  <a:pt x="55279" y="488234"/>
                </a:lnTo>
                <a:lnTo>
                  <a:pt x="56387" y="489203"/>
                </a:lnTo>
                <a:close/>
              </a:path>
              <a:path w="2753995" h="925195" extrusionOk="0">
                <a:moveTo>
                  <a:pt x="55279" y="488234"/>
                </a:moveTo>
                <a:lnTo>
                  <a:pt x="54863" y="487679"/>
                </a:lnTo>
                <a:lnTo>
                  <a:pt x="54863" y="487870"/>
                </a:lnTo>
                <a:lnTo>
                  <a:pt x="55279" y="488234"/>
                </a:lnTo>
                <a:close/>
              </a:path>
              <a:path w="2753995" h="925195" extrusionOk="0">
                <a:moveTo>
                  <a:pt x="56387" y="489711"/>
                </a:moveTo>
                <a:lnTo>
                  <a:pt x="56387" y="489203"/>
                </a:lnTo>
                <a:lnTo>
                  <a:pt x="55279" y="488234"/>
                </a:lnTo>
                <a:lnTo>
                  <a:pt x="56387" y="489711"/>
                </a:lnTo>
                <a:close/>
              </a:path>
              <a:path w="2753995" h="925195" extrusionOk="0">
                <a:moveTo>
                  <a:pt x="158495" y="10667"/>
                </a:moveTo>
                <a:lnTo>
                  <a:pt x="156971" y="0"/>
                </a:lnTo>
                <a:lnTo>
                  <a:pt x="149351" y="1523"/>
                </a:lnTo>
                <a:lnTo>
                  <a:pt x="141731" y="1523"/>
                </a:lnTo>
                <a:lnTo>
                  <a:pt x="118871" y="10667"/>
                </a:lnTo>
                <a:lnTo>
                  <a:pt x="112775" y="13715"/>
                </a:lnTo>
                <a:lnTo>
                  <a:pt x="112775" y="15239"/>
                </a:lnTo>
                <a:lnTo>
                  <a:pt x="100583" y="24383"/>
                </a:lnTo>
                <a:lnTo>
                  <a:pt x="91439" y="36575"/>
                </a:lnTo>
                <a:lnTo>
                  <a:pt x="89915" y="36575"/>
                </a:lnTo>
                <a:lnTo>
                  <a:pt x="86867" y="42671"/>
                </a:lnTo>
                <a:lnTo>
                  <a:pt x="82295" y="50291"/>
                </a:lnTo>
                <a:lnTo>
                  <a:pt x="80771" y="57911"/>
                </a:lnTo>
                <a:lnTo>
                  <a:pt x="77723" y="65531"/>
                </a:lnTo>
                <a:lnTo>
                  <a:pt x="77723" y="73151"/>
                </a:lnTo>
                <a:lnTo>
                  <a:pt x="76199" y="80771"/>
                </a:lnTo>
                <a:lnTo>
                  <a:pt x="76199" y="393191"/>
                </a:lnTo>
                <a:lnTo>
                  <a:pt x="74675" y="400811"/>
                </a:lnTo>
                <a:lnTo>
                  <a:pt x="73151" y="406907"/>
                </a:lnTo>
                <a:lnTo>
                  <a:pt x="71627" y="414527"/>
                </a:lnTo>
                <a:lnTo>
                  <a:pt x="68579" y="420623"/>
                </a:lnTo>
                <a:lnTo>
                  <a:pt x="64007" y="426719"/>
                </a:lnTo>
                <a:lnTo>
                  <a:pt x="64007" y="425195"/>
                </a:lnTo>
                <a:lnTo>
                  <a:pt x="55321" y="436778"/>
                </a:lnTo>
                <a:lnTo>
                  <a:pt x="56387" y="435863"/>
                </a:lnTo>
                <a:lnTo>
                  <a:pt x="56387" y="448817"/>
                </a:lnTo>
                <a:lnTo>
                  <a:pt x="62483" y="443483"/>
                </a:lnTo>
                <a:lnTo>
                  <a:pt x="71627" y="431291"/>
                </a:lnTo>
                <a:lnTo>
                  <a:pt x="73151" y="431291"/>
                </a:lnTo>
                <a:lnTo>
                  <a:pt x="76199" y="425195"/>
                </a:lnTo>
                <a:lnTo>
                  <a:pt x="82295" y="409955"/>
                </a:lnTo>
                <a:lnTo>
                  <a:pt x="86867" y="387095"/>
                </a:lnTo>
                <a:lnTo>
                  <a:pt x="86867" y="73151"/>
                </a:lnTo>
                <a:lnTo>
                  <a:pt x="88391" y="67055"/>
                </a:lnTo>
                <a:lnTo>
                  <a:pt x="89915" y="59435"/>
                </a:lnTo>
                <a:lnTo>
                  <a:pt x="91439" y="53339"/>
                </a:lnTo>
                <a:lnTo>
                  <a:pt x="94487" y="47243"/>
                </a:lnTo>
                <a:lnTo>
                  <a:pt x="97535" y="43179"/>
                </a:lnTo>
                <a:lnTo>
                  <a:pt x="97535" y="42671"/>
                </a:lnTo>
                <a:lnTo>
                  <a:pt x="106679" y="32221"/>
                </a:lnTo>
                <a:lnTo>
                  <a:pt x="106679" y="32003"/>
                </a:lnTo>
                <a:lnTo>
                  <a:pt x="108203" y="30479"/>
                </a:lnTo>
                <a:lnTo>
                  <a:pt x="108203" y="30670"/>
                </a:lnTo>
                <a:lnTo>
                  <a:pt x="118871" y="21335"/>
                </a:lnTo>
                <a:lnTo>
                  <a:pt x="118871" y="21716"/>
                </a:lnTo>
                <a:lnTo>
                  <a:pt x="123443" y="18287"/>
                </a:lnTo>
                <a:lnTo>
                  <a:pt x="129539" y="15239"/>
                </a:lnTo>
                <a:lnTo>
                  <a:pt x="137159" y="13715"/>
                </a:lnTo>
                <a:lnTo>
                  <a:pt x="143255" y="10667"/>
                </a:lnTo>
                <a:lnTo>
                  <a:pt x="158495" y="10667"/>
                </a:lnTo>
                <a:close/>
              </a:path>
              <a:path w="2753995" h="925195" extrusionOk="0">
                <a:moveTo>
                  <a:pt x="99059" y="41147"/>
                </a:moveTo>
                <a:lnTo>
                  <a:pt x="97535" y="42671"/>
                </a:lnTo>
                <a:lnTo>
                  <a:pt x="97535" y="43179"/>
                </a:lnTo>
                <a:lnTo>
                  <a:pt x="99059" y="41147"/>
                </a:lnTo>
                <a:close/>
              </a:path>
              <a:path w="2753995" h="925195" extrusionOk="0">
                <a:moveTo>
                  <a:pt x="107441" y="893717"/>
                </a:moveTo>
                <a:lnTo>
                  <a:pt x="97535" y="882395"/>
                </a:lnTo>
                <a:lnTo>
                  <a:pt x="97535" y="896619"/>
                </a:lnTo>
                <a:lnTo>
                  <a:pt x="100583" y="900683"/>
                </a:lnTo>
                <a:lnTo>
                  <a:pt x="106679" y="906017"/>
                </a:lnTo>
                <a:lnTo>
                  <a:pt x="106679" y="893063"/>
                </a:lnTo>
                <a:lnTo>
                  <a:pt x="107441" y="893717"/>
                </a:lnTo>
                <a:close/>
              </a:path>
              <a:path w="2753995" h="925195" extrusionOk="0">
                <a:moveTo>
                  <a:pt x="108203" y="30479"/>
                </a:moveTo>
                <a:lnTo>
                  <a:pt x="106679" y="32003"/>
                </a:lnTo>
                <a:lnTo>
                  <a:pt x="107492" y="31292"/>
                </a:lnTo>
                <a:lnTo>
                  <a:pt x="108203" y="30479"/>
                </a:lnTo>
                <a:close/>
              </a:path>
              <a:path w="2753995" h="925195" extrusionOk="0">
                <a:moveTo>
                  <a:pt x="107492" y="31292"/>
                </a:moveTo>
                <a:lnTo>
                  <a:pt x="106679" y="32003"/>
                </a:lnTo>
                <a:lnTo>
                  <a:pt x="106679" y="32221"/>
                </a:lnTo>
                <a:lnTo>
                  <a:pt x="107492" y="31292"/>
                </a:lnTo>
                <a:close/>
              </a:path>
              <a:path w="2753995" h="925195" extrusionOk="0">
                <a:moveTo>
                  <a:pt x="108203" y="894587"/>
                </a:moveTo>
                <a:lnTo>
                  <a:pt x="107441" y="893717"/>
                </a:lnTo>
                <a:lnTo>
                  <a:pt x="106679" y="893063"/>
                </a:lnTo>
                <a:lnTo>
                  <a:pt x="108203" y="894587"/>
                </a:lnTo>
                <a:close/>
              </a:path>
              <a:path w="2753995" h="925195" extrusionOk="0">
                <a:moveTo>
                  <a:pt x="108203" y="907351"/>
                </a:moveTo>
                <a:lnTo>
                  <a:pt x="108203" y="894587"/>
                </a:lnTo>
                <a:lnTo>
                  <a:pt x="106679" y="893063"/>
                </a:lnTo>
                <a:lnTo>
                  <a:pt x="106679" y="906017"/>
                </a:lnTo>
                <a:lnTo>
                  <a:pt x="108203" y="907351"/>
                </a:lnTo>
                <a:close/>
              </a:path>
              <a:path w="2753995" h="925195" extrusionOk="0">
                <a:moveTo>
                  <a:pt x="158495" y="914399"/>
                </a:moveTo>
                <a:lnTo>
                  <a:pt x="149351" y="914399"/>
                </a:lnTo>
                <a:lnTo>
                  <a:pt x="143255" y="912875"/>
                </a:lnTo>
                <a:lnTo>
                  <a:pt x="135635" y="911351"/>
                </a:lnTo>
                <a:lnTo>
                  <a:pt x="129539" y="909827"/>
                </a:lnTo>
                <a:lnTo>
                  <a:pt x="123443" y="906779"/>
                </a:lnTo>
                <a:lnTo>
                  <a:pt x="117347" y="902207"/>
                </a:lnTo>
                <a:lnTo>
                  <a:pt x="107441" y="893717"/>
                </a:lnTo>
                <a:lnTo>
                  <a:pt x="108203" y="894587"/>
                </a:lnTo>
                <a:lnTo>
                  <a:pt x="108203" y="907351"/>
                </a:lnTo>
                <a:lnTo>
                  <a:pt x="112775" y="911351"/>
                </a:lnTo>
                <a:lnTo>
                  <a:pt x="118871" y="914399"/>
                </a:lnTo>
                <a:lnTo>
                  <a:pt x="141731" y="923543"/>
                </a:lnTo>
                <a:lnTo>
                  <a:pt x="149351" y="923543"/>
                </a:lnTo>
                <a:lnTo>
                  <a:pt x="156971" y="925067"/>
                </a:lnTo>
                <a:lnTo>
                  <a:pt x="158495" y="914399"/>
                </a:lnTo>
                <a:close/>
              </a:path>
              <a:path w="2753995" h="925195" extrusionOk="0">
                <a:moveTo>
                  <a:pt x="108203" y="30670"/>
                </a:moveTo>
                <a:lnTo>
                  <a:pt x="108203" y="30479"/>
                </a:lnTo>
                <a:lnTo>
                  <a:pt x="107492" y="31292"/>
                </a:lnTo>
                <a:lnTo>
                  <a:pt x="108203" y="30670"/>
                </a:lnTo>
                <a:close/>
              </a:path>
              <a:path w="2753995" h="925195" extrusionOk="0">
                <a:moveTo>
                  <a:pt x="118871" y="21716"/>
                </a:moveTo>
                <a:lnTo>
                  <a:pt x="118871" y="21335"/>
                </a:lnTo>
                <a:lnTo>
                  <a:pt x="117347" y="22859"/>
                </a:lnTo>
                <a:lnTo>
                  <a:pt x="118871" y="21716"/>
                </a:lnTo>
                <a:close/>
              </a:path>
              <a:path w="2753995" h="925195" extrusionOk="0">
                <a:moveTo>
                  <a:pt x="2698089" y="436321"/>
                </a:moveTo>
                <a:lnTo>
                  <a:pt x="2679191" y="400811"/>
                </a:lnTo>
                <a:lnTo>
                  <a:pt x="2677667" y="394715"/>
                </a:lnTo>
                <a:lnTo>
                  <a:pt x="2677667" y="80771"/>
                </a:lnTo>
                <a:lnTo>
                  <a:pt x="2676143" y="73151"/>
                </a:lnTo>
                <a:lnTo>
                  <a:pt x="2676143" y="65531"/>
                </a:lnTo>
                <a:lnTo>
                  <a:pt x="2666999" y="42671"/>
                </a:lnTo>
                <a:lnTo>
                  <a:pt x="2663951" y="36575"/>
                </a:lnTo>
                <a:lnTo>
                  <a:pt x="2662427" y="36575"/>
                </a:lnTo>
                <a:lnTo>
                  <a:pt x="2653283" y="24383"/>
                </a:lnTo>
                <a:lnTo>
                  <a:pt x="2641091" y="15239"/>
                </a:lnTo>
                <a:lnTo>
                  <a:pt x="2641091" y="13715"/>
                </a:lnTo>
                <a:lnTo>
                  <a:pt x="2634995" y="10667"/>
                </a:lnTo>
                <a:lnTo>
                  <a:pt x="2627375" y="6095"/>
                </a:lnTo>
                <a:lnTo>
                  <a:pt x="2619755" y="4571"/>
                </a:lnTo>
                <a:lnTo>
                  <a:pt x="2612135" y="1523"/>
                </a:lnTo>
                <a:lnTo>
                  <a:pt x="2604515" y="1523"/>
                </a:lnTo>
                <a:lnTo>
                  <a:pt x="2596895" y="0"/>
                </a:lnTo>
                <a:lnTo>
                  <a:pt x="2595371" y="10667"/>
                </a:lnTo>
                <a:lnTo>
                  <a:pt x="2604515" y="10667"/>
                </a:lnTo>
                <a:lnTo>
                  <a:pt x="2610611" y="12191"/>
                </a:lnTo>
                <a:lnTo>
                  <a:pt x="2618231" y="13715"/>
                </a:lnTo>
                <a:lnTo>
                  <a:pt x="2624327" y="15239"/>
                </a:lnTo>
                <a:lnTo>
                  <a:pt x="2630423" y="18287"/>
                </a:lnTo>
                <a:lnTo>
                  <a:pt x="2634995" y="21716"/>
                </a:lnTo>
                <a:lnTo>
                  <a:pt x="2634995" y="21335"/>
                </a:lnTo>
                <a:lnTo>
                  <a:pt x="2645663" y="30670"/>
                </a:lnTo>
                <a:lnTo>
                  <a:pt x="2645663" y="30479"/>
                </a:lnTo>
                <a:lnTo>
                  <a:pt x="2647187" y="32003"/>
                </a:lnTo>
                <a:lnTo>
                  <a:pt x="2647187" y="32221"/>
                </a:lnTo>
                <a:lnTo>
                  <a:pt x="2656331" y="42671"/>
                </a:lnTo>
                <a:lnTo>
                  <a:pt x="2656331" y="43179"/>
                </a:lnTo>
                <a:lnTo>
                  <a:pt x="2659379" y="47243"/>
                </a:lnTo>
                <a:lnTo>
                  <a:pt x="2662427" y="53339"/>
                </a:lnTo>
                <a:lnTo>
                  <a:pt x="2663951" y="60959"/>
                </a:lnTo>
                <a:lnTo>
                  <a:pt x="2666999" y="67055"/>
                </a:lnTo>
                <a:lnTo>
                  <a:pt x="2666999" y="387095"/>
                </a:lnTo>
                <a:lnTo>
                  <a:pt x="2668523" y="394715"/>
                </a:lnTo>
                <a:lnTo>
                  <a:pt x="2668523" y="402335"/>
                </a:lnTo>
                <a:lnTo>
                  <a:pt x="2677667" y="425195"/>
                </a:lnTo>
                <a:lnTo>
                  <a:pt x="2680715" y="431291"/>
                </a:lnTo>
                <a:lnTo>
                  <a:pt x="2691383" y="443483"/>
                </a:lnTo>
                <a:lnTo>
                  <a:pt x="2697479" y="448055"/>
                </a:lnTo>
                <a:lnTo>
                  <a:pt x="2697479" y="435863"/>
                </a:lnTo>
                <a:lnTo>
                  <a:pt x="2698089" y="436321"/>
                </a:lnTo>
                <a:close/>
              </a:path>
              <a:path w="2753995" h="925195" extrusionOk="0">
                <a:moveTo>
                  <a:pt x="2646633" y="893479"/>
                </a:moveTo>
                <a:lnTo>
                  <a:pt x="2634995" y="902207"/>
                </a:lnTo>
                <a:lnTo>
                  <a:pt x="2630423" y="906779"/>
                </a:lnTo>
                <a:lnTo>
                  <a:pt x="2624327" y="909827"/>
                </a:lnTo>
                <a:lnTo>
                  <a:pt x="2616707" y="911351"/>
                </a:lnTo>
                <a:lnTo>
                  <a:pt x="2610611" y="912875"/>
                </a:lnTo>
                <a:lnTo>
                  <a:pt x="2602991" y="914399"/>
                </a:lnTo>
                <a:lnTo>
                  <a:pt x="2595371" y="914399"/>
                </a:lnTo>
                <a:lnTo>
                  <a:pt x="2596895" y="925067"/>
                </a:lnTo>
                <a:lnTo>
                  <a:pt x="2619755" y="920495"/>
                </a:lnTo>
                <a:lnTo>
                  <a:pt x="2634995" y="914399"/>
                </a:lnTo>
                <a:lnTo>
                  <a:pt x="2645663" y="906398"/>
                </a:lnTo>
                <a:lnTo>
                  <a:pt x="2645663" y="894587"/>
                </a:lnTo>
                <a:lnTo>
                  <a:pt x="2646633" y="893479"/>
                </a:lnTo>
                <a:close/>
              </a:path>
              <a:path w="2753995" h="925195" extrusionOk="0">
                <a:moveTo>
                  <a:pt x="2636519" y="22859"/>
                </a:moveTo>
                <a:lnTo>
                  <a:pt x="2634995" y="21335"/>
                </a:lnTo>
                <a:lnTo>
                  <a:pt x="2634995" y="21716"/>
                </a:lnTo>
                <a:lnTo>
                  <a:pt x="2636519" y="22859"/>
                </a:lnTo>
                <a:close/>
              </a:path>
              <a:path w="2753995" h="925195" extrusionOk="0">
                <a:moveTo>
                  <a:pt x="2647187" y="32003"/>
                </a:moveTo>
                <a:lnTo>
                  <a:pt x="2645663" y="30479"/>
                </a:lnTo>
                <a:lnTo>
                  <a:pt x="2646375" y="31292"/>
                </a:lnTo>
                <a:lnTo>
                  <a:pt x="2647187" y="32003"/>
                </a:lnTo>
                <a:close/>
              </a:path>
              <a:path w="2753995" h="925195" extrusionOk="0">
                <a:moveTo>
                  <a:pt x="2646375" y="31292"/>
                </a:moveTo>
                <a:lnTo>
                  <a:pt x="2645663" y="30479"/>
                </a:lnTo>
                <a:lnTo>
                  <a:pt x="2645663" y="30670"/>
                </a:lnTo>
                <a:lnTo>
                  <a:pt x="2646375" y="31292"/>
                </a:lnTo>
                <a:close/>
              </a:path>
              <a:path w="2753995" h="925195" extrusionOk="0">
                <a:moveTo>
                  <a:pt x="2647187" y="893063"/>
                </a:moveTo>
                <a:lnTo>
                  <a:pt x="2646633" y="893479"/>
                </a:lnTo>
                <a:lnTo>
                  <a:pt x="2645663" y="894587"/>
                </a:lnTo>
                <a:lnTo>
                  <a:pt x="2647187" y="893063"/>
                </a:lnTo>
                <a:close/>
              </a:path>
              <a:path w="2753995" h="925195" extrusionOk="0">
                <a:moveTo>
                  <a:pt x="2647187" y="905255"/>
                </a:moveTo>
                <a:lnTo>
                  <a:pt x="2647187" y="893063"/>
                </a:lnTo>
                <a:lnTo>
                  <a:pt x="2645663" y="894587"/>
                </a:lnTo>
                <a:lnTo>
                  <a:pt x="2645663" y="906398"/>
                </a:lnTo>
                <a:lnTo>
                  <a:pt x="2647187" y="905255"/>
                </a:lnTo>
                <a:close/>
              </a:path>
              <a:path w="2753995" h="925195" extrusionOk="0">
                <a:moveTo>
                  <a:pt x="2647187" y="32221"/>
                </a:moveTo>
                <a:lnTo>
                  <a:pt x="2647187" y="32003"/>
                </a:lnTo>
                <a:lnTo>
                  <a:pt x="2646375" y="31292"/>
                </a:lnTo>
                <a:lnTo>
                  <a:pt x="2647187" y="32221"/>
                </a:lnTo>
                <a:close/>
              </a:path>
              <a:path w="2753995" h="925195" extrusionOk="0">
                <a:moveTo>
                  <a:pt x="2656331" y="896619"/>
                </a:moveTo>
                <a:lnTo>
                  <a:pt x="2656331" y="882395"/>
                </a:lnTo>
                <a:lnTo>
                  <a:pt x="2646633" y="893479"/>
                </a:lnTo>
                <a:lnTo>
                  <a:pt x="2647187" y="893063"/>
                </a:lnTo>
                <a:lnTo>
                  <a:pt x="2647187" y="905255"/>
                </a:lnTo>
                <a:lnTo>
                  <a:pt x="2653283" y="900683"/>
                </a:lnTo>
                <a:lnTo>
                  <a:pt x="2656331" y="896619"/>
                </a:lnTo>
                <a:close/>
              </a:path>
              <a:path w="2753995" h="925195" extrusionOk="0">
                <a:moveTo>
                  <a:pt x="2656331" y="43179"/>
                </a:moveTo>
                <a:lnTo>
                  <a:pt x="2656331" y="42671"/>
                </a:lnTo>
                <a:lnTo>
                  <a:pt x="2654807" y="41147"/>
                </a:lnTo>
                <a:lnTo>
                  <a:pt x="2656331" y="43179"/>
                </a:lnTo>
                <a:close/>
              </a:path>
              <a:path w="2753995" h="925195" extrusionOk="0">
                <a:moveTo>
                  <a:pt x="2747771" y="467867"/>
                </a:moveTo>
                <a:lnTo>
                  <a:pt x="2724911" y="463295"/>
                </a:lnTo>
                <a:lnTo>
                  <a:pt x="2722371" y="462279"/>
                </a:lnTo>
                <a:lnTo>
                  <a:pt x="2717291" y="463295"/>
                </a:lnTo>
                <a:lnTo>
                  <a:pt x="2709671" y="467867"/>
                </a:lnTo>
                <a:lnTo>
                  <a:pt x="2703575" y="470915"/>
                </a:lnTo>
                <a:lnTo>
                  <a:pt x="2703575" y="472439"/>
                </a:lnTo>
                <a:lnTo>
                  <a:pt x="2691383" y="481583"/>
                </a:lnTo>
                <a:lnTo>
                  <a:pt x="2677667" y="499871"/>
                </a:lnTo>
                <a:lnTo>
                  <a:pt x="2671571" y="515111"/>
                </a:lnTo>
                <a:lnTo>
                  <a:pt x="2666999" y="537971"/>
                </a:lnTo>
                <a:lnTo>
                  <a:pt x="2666999" y="851915"/>
                </a:lnTo>
                <a:lnTo>
                  <a:pt x="2665475" y="858011"/>
                </a:lnTo>
                <a:lnTo>
                  <a:pt x="2663951" y="865631"/>
                </a:lnTo>
                <a:lnTo>
                  <a:pt x="2662427" y="871727"/>
                </a:lnTo>
                <a:lnTo>
                  <a:pt x="2659379" y="877823"/>
                </a:lnTo>
                <a:lnTo>
                  <a:pt x="2654807" y="883919"/>
                </a:lnTo>
                <a:lnTo>
                  <a:pt x="2656331" y="882395"/>
                </a:lnTo>
                <a:lnTo>
                  <a:pt x="2656331" y="896619"/>
                </a:lnTo>
                <a:lnTo>
                  <a:pt x="2662427" y="888491"/>
                </a:lnTo>
                <a:lnTo>
                  <a:pt x="2663951" y="888491"/>
                </a:lnTo>
                <a:lnTo>
                  <a:pt x="2666999" y="882395"/>
                </a:lnTo>
                <a:lnTo>
                  <a:pt x="2671571" y="874775"/>
                </a:lnTo>
                <a:lnTo>
                  <a:pt x="2673095" y="867155"/>
                </a:lnTo>
                <a:lnTo>
                  <a:pt x="2676143" y="859535"/>
                </a:lnTo>
                <a:lnTo>
                  <a:pt x="2676143" y="851915"/>
                </a:lnTo>
                <a:lnTo>
                  <a:pt x="2677667" y="844295"/>
                </a:lnTo>
                <a:lnTo>
                  <a:pt x="2677667" y="531875"/>
                </a:lnTo>
                <a:lnTo>
                  <a:pt x="2679191" y="524255"/>
                </a:lnTo>
                <a:lnTo>
                  <a:pt x="2680715" y="518159"/>
                </a:lnTo>
                <a:lnTo>
                  <a:pt x="2682239" y="510539"/>
                </a:lnTo>
                <a:lnTo>
                  <a:pt x="2685287" y="504443"/>
                </a:lnTo>
                <a:lnTo>
                  <a:pt x="2689859" y="499871"/>
                </a:lnTo>
                <a:lnTo>
                  <a:pt x="2697479" y="489711"/>
                </a:lnTo>
                <a:lnTo>
                  <a:pt x="2697479" y="489203"/>
                </a:lnTo>
                <a:lnTo>
                  <a:pt x="2699003" y="487679"/>
                </a:lnTo>
                <a:lnTo>
                  <a:pt x="2699003" y="487870"/>
                </a:lnTo>
                <a:lnTo>
                  <a:pt x="2709671" y="478535"/>
                </a:lnTo>
                <a:lnTo>
                  <a:pt x="2709671" y="478916"/>
                </a:lnTo>
                <a:lnTo>
                  <a:pt x="2714243" y="475487"/>
                </a:lnTo>
                <a:lnTo>
                  <a:pt x="2720339" y="472439"/>
                </a:lnTo>
                <a:lnTo>
                  <a:pt x="2726435" y="470915"/>
                </a:lnTo>
                <a:lnTo>
                  <a:pt x="2734055" y="469391"/>
                </a:lnTo>
                <a:lnTo>
                  <a:pt x="2740151" y="467867"/>
                </a:lnTo>
                <a:lnTo>
                  <a:pt x="2747771" y="467867"/>
                </a:lnTo>
                <a:close/>
              </a:path>
              <a:path w="2753995" h="925195" extrusionOk="0">
                <a:moveTo>
                  <a:pt x="2699003" y="437387"/>
                </a:moveTo>
                <a:lnTo>
                  <a:pt x="2698089" y="436321"/>
                </a:lnTo>
                <a:lnTo>
                  <a:pt x="2697479" y="435863"/>
                </a:lnTo>
                <a:lnTo>
                  <a:pt x="2699003" y="437387"/>
                </a:lnTo>
                <a:close/>
              </a:path>
              <a:path w="2753995" h="925195" extrusionOk="0">
                <a:moveTo>
                  <a:pt x="2699003" y="449198"/>
                </a:moveTo>
                <a:lnTo>
                  <a:pt x="2699003" y="437387"/>
                </a:lnTo>
                <a:lnTo>
                  <a:pt x="2697479" y="435863"/>
                </a:lnTo>
                <a:lnTo>
                  <a:pt x="2697479" y="448055"/>
                </a:lnTo>
                <a:lnTo>
                  <a:pt x="2699003" y="449198"/>
                </a:lnTo>
                <a:close/>
              </a:path>
              <a:path w="2753995" h="925195" extrusionOk="0">
                <a:moveTo>
                  <a:pt x="2699003" y="487679"/>
                </a:moveTo>
                <a:lnTo>
                  <a:pt x="2697479" y="489203"/>
                </a:lnTo>
                <a:lnTo>
                  <a:pt x="2698588" y="488234"/>
                </a:lnTo>
                <a:lnTo>
                  <a:pt x="2699003" y="487679"/>
                </a:lnTo>
                <a:close/>
              </a:path>
              <a:path w="2753995" h="925195" extrusionOk="0">
                <a:moveTo>
                  <a:pt x="2698588" y="488234"/>
                </a:moveTo>
                <a:lnTo>
                  <a:pt x="2697479" y="489203"/>
                </a:lnTo>
                <a:lnTo>
                  <a:pt x="2697479" y="489711"/>
                </a:lnTo>
                <a:lnTo>
                  <a:pt x="2698588" y="488234"/>
                </a:lnTo>
                <a:close/>
              </a:path>
              <a:path w="2753995" h="925195" extrusionOk="0">
                <a:moveTo>
                  <a:pt x="2747771" y="457199"/>
                </a:moveTo>
                <a:lnTo>
                  <a:pt x="2741675" y="457199"/>
                </a:lnTo>
                <a:lnTo>
                  <a:pt x="2734055" y="455675"/>
                </a:lnTo>
                <a:lnTo>
                  <a:pt x="2727959" y="454151"/>
                </a:lnTo>
                <a:lnTo>
                  <a:pt x="2720339" y="452627"/>
                </a:lnTo>
                <a:lnTo>
                  <a:pt x="2714243" y="449579"/>
                </a:lnTo>
                <a:lnTo>
                  <a:pt x="2709671" y="445007"/>
                </a:lnTo>
                <a:lnTo>
                  <a:pt x="2698089" y="436321"/>
                </a:lnTo>
                <a:lnTo>
                  <a:pt x="2699003" y="437387"/>
                </a:lnTo>
                <a:lnTo>
                  <a:pt x="2699003" y="449198"/>
                </a:lnTo>
                <a:lnTo>
                  <a:pt x="2709671" y="457199"/>
                </a:lnTo>
                <a:lnTo>
                  <a:pt x="2722371" y="462279"/>
                </a:lnTo>
                <a:lnTo>
                  <a:pt x="2724911" y="461771"/>
                </a:lnTo>
                <a:lnTo>
                  <a:pt x="2732531" y="458723"/>
                </a:lnTo>
                <a:lnTo>
                  <a:pt x="2740151" y="458723"/>
                </a:lnTo>
                <a:lnTo>
                  <a:pt x="2747771" y="457199"/>
                </a:lnTo>
                <a:close/>
              </a:path>
              <a:path w="2753995" h="925195" extrusionOk="0">
                <a:moveTo>
                  <a:pt x="2699003" y="487870"/>
                </a:moveTo>
                <a:lnTo>
                  <a:pt x="2699003" y="487679"/>
                </a:lnTo>
                <a:lnTo>
                  <a:pt x="2698588" y="488234"/>
                </a:lnTo>
                <a:lnTo>
                  <a:pt x="2699003" y="487870"/>
                </a:lnTo>
                <a:close/>
              </a:path>
              <a:path w="2753995" h="925195" extrusionOk="0">
                <a:moveTo>
                  <a:pt x="2709671" y="478916"/>
                </a:moveTo>
                <a:lnTo>
                  <a:pt x="2709671" y="478535"/>
                </a:lnTo>
                <a:lnTo>
                  <a:pt x="2708147" y="480059"/>
                </a:lnTo>
                <a:lnTo>
                  <a:pt x="2709671" y="478916"/>
                </a:lnTo>
                <a:close/>
              </a:path>
              <a:path w="2753995" h="925195" extrusionOk="0">
                <a:moveTo>
                  <a:pt x="2753867" y="464819"/>
                </a:moveTo>
                <a:lnTo>
                  <a:pt x="2753867" y="460247"/>
                </a:lnTo>
                <a:lnTo>
                  <a:pt x="2750819" y="457199"/>
                </a:lnTo>
                <a:lnTo>
                  <a:pt x="2747771" y="457199"/>
                </a:lnTo>
                <a:lnTo>
                  <a:pt x="2740151" y="458723"/>
                </a:lnTo>
                <a:lnTo>
                  <a:pt x="2732531" y="458723"/>
                </a:lnTo>
                <a:lnTo>
                  <a:pt x="2724911" y="461771"/>
                </a:lnTo>
                <a:lnTo>
                  <a:pt x="2722371" y="462279"/>
                </a:lnTo>
                <a:lnTo>
                  <a:pt x="2724911" y="463295"/>
                </a:lnTo>
                <a:lnTo>
                  <a:pt x="2747771" y="467867"/>
                </a:lnTo>
                <a:lnTo>
                  <a:pt x="2750819" y="467867"/>
                </a:lnTo>
                <a:lnTo>
                  <a:pt x="2753867" y="464819"/>
                </a:lnTo>
                <a:close/>
              </a:path>
            </a:pathLst>
          </a:custGeom>
          <a:solidFill>
            <a:srgbClr val="497E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6" name="Google Shape;446;p26"/>
          <p:cNvSpPr txBox="1"/>
          <p:nvPr/>
        </p:nvSpPr>
        <p:spPr>
          <a:xfrm>
            <a:off x="5499100" y="4695825"/>
            <a:ext cx="2130425" cy="471487"/>
          </a:xfrm>
          <a:prstGeom prst="rect">
            <a:avLst/>
          </a:prstGeom>
          <a:noFill/>
          <a:ln>
            <a:noFill/>
          </a:ln>
        </p:spPr>
        <p:txBody>
          <a:bodyPr spcFirstLastPara="1" wrap="square" lIns="0" tIns="0" rIns="0" bIns="0" anchor="t" anchorCtr="0">
            <a:spAutoFit/>
          </a:bodyPr>
          <a:lstStyle/>
          <a:p>
            <a:pPr marL="190500" marR="0" lvl="0" indent="-177800" algn="l"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This</a:t>
            </a:r>
            <a:r>
              <a:rPr lang="en-US" sz="1600" b="0" i="0" u="none">
                <a:solidFill>
                  <a:schemeClr val="dk1"/>
                </a:solidFill>
                <a:latin typeface="Times New Roman"/>
                <a:ea typeface="Times New Roman"/>
                <a:cs typeface="Times New Roman"/>
                <a:sym typeface="Times New Roman"/>
              </a:rPr>
              <a:t> </a:t>
            </a:r>
            <a:r>
              <a:rPr lang="en-US" sz="1600" b="0" i="0" u="none">
                <a:solidFill>
                  <a:schemeClr val="dk1"/>
                </a:solidFill>
                <a:latin typeface="Calibri"/>
                <a:ea typeface="Calibri"/>
                <a:cs typeface="Calibri"/>
                <a:sym typeface="Calibri"/>
              </a:rPr>
              <a:t>displays</a:t>
            </a:r>
            <a:r>
              <a:rPr lang="en-US" sz="1600" b="0" i="0" u="none">
                <a:solidFill>
                  <a:schemeClr val="dk1"/>
                </a:solidFill>
                <a:latin typeface="Times New Roman"/>
                <a:ea typeface="Times New Roman"/>
                <a:cs typeface="Times New Roman"/>
                <a:sym typeface="Times New Roman"/>
              </a:rPr>
              <a:t> </a:t>
            </a:r>
            <a:r>
              <a:rPr lang="en-US" sz="1600" b="0" i="0" u="none">
                <a:solidFill>
                  <a:schemeClr val="dk1"/>
                </a:solidFill>
                <a:latin typeface="Calibri"/>
                <a:ea typeface="Calibri"/>
                <a:cs typeface="Calibri"/>
                <a:sym typeface="Calibri"/>
              </a:rPr>
              <a:t>the</a:t>
            </a:r>
            <a:r>
              <a:rPr lang="en-US" sz="1600" b="0" i="0" u="none">
                <a:solidFill>
                  <a:schemeClr val="dk1"/>
                </a:solidFill>
                <a:latin typeface="Times New Roman"/>
                <a:ea typeface="Times New Roman"/>
                <a:cs typeface="Times New Roman"/>
                <a:sym typeface="Times New Roman"/>
              </a:rPr>
              <a:t> </a:t>
            </a:r>
            <a:r>
              <a:rPr lang="en-US" sz="1600" b="0" i="0" u="none">
                <a:solidFill>
                  <a:schemeClr val="dk1"/>
                </a:solidFill>
                <a:latin typeface="Calibri"/>
                <a:ea typeface="Calibri"/>
                <a:cs typeface="Calibri"/>
                <a:sym typeface="Calibri"/>
              </a:rPr>
              <a:t>message</a:t>
            </a:r>
            <a:r>
              <a:rPr lang="en-US" sz="1600" b="0" i="0" u="none">
                <a:solidFill>
                  <a:schemeClr val="dk1"/>
                </a:solidFill>
                <a:latin typeface="Times New Roman"/>
                <a:ea typeface="Times New Roman"/>
                <a:cs typeface="Times New Roman"/>
                <a:sym typeface="Times New Roman"/>
              </a:rPr>
              <a:t> </a:t>
            </a:r>
            <a:r>
              <a:rPr lang="en-US" sz="1600" b="0" i="0" u="none">
                <a:solidFill>
                  <a:schemeClr val="dk1"/>
                </a:solidFill>
                <a:latin typeface="Calibri"/>
                <a:ea typeface="Calibri"/>
                <a:cs typeface="Calibri"/>
                <a:sym typeface="Calibri"/>
              </a:rPr>
              <a:t>“ABC”</a:t>
            </a:r>
            <a:r>
              <a:rPr lang="en-US" sz="1600" b="0" i="0" u="none">
                <a:solidFill>
                  <a:schemeClr val="dk1"/>
                </a:solidFill>
                <a:latin typeface="Times New Roman"/>
                <a:ea typeface="Times New Roman"/>
                <a:cs typeface="Times New Roman"/>
                <a:sym typeface="Times New Roman"/>
              </a:rPr>
              <a:t> </a:t>
            </a:r>
            <a:r>
              <a:rPr lang="en-US" sz="1600" b="0" i="0" u="none">
                <a:solidFill>
                  <a:schemeClr val="dk1"/>
                </a:solidFill>
                <a:latin typeface="Calibri"/>
                <a:ea typeface="Calibri"/>
                <a:cs typeface="Calibri"/>
                <a:sym typeface="Calibri"/>
              </a:rPr>
              <a:t>in</a:t>
            </a:r>
            <a:r>
              <a:rPr lang="en-US" sz="1600" b="0" i="0" u="none">
                <a:solidFill>
                  <a:schemeClr val="dk1"/>
                </a:solidFill>
                <a:latin typeface="Times New Roman"/>
                <a:ea typeface="Times New Roman"/>
                <a:cs typeface="Times New Roman"/>
                <a:sym typeface="Times New Roman"/>
              </a:rPr>
              <a:t> </a:t>
            </a:r>
            <a:r>
              <a:rPr lang="en-US" sz="1600" b="0" i="0" u="none">
                <a:solidFill>
                  <a:schemeClr val="dk1"/>
                </a:solidFill>
                <a:latin typeface="Calibri"/>
                <a:ea typeface="Calibri"/>
                <a:cs typeface="Calibri"/>
                <a:sym typeface="Calibri"/>
              </a:rPr>
              <a:t>the</a:t>
            </a:r>
            <a:r>
              <a:rPr lang="en-US" sz="1600" b="0" i="0" u="none">
                <a:solidFill>
                  <a:schemeClr val="dk1"/>
                </a:solidFill>
                <a:latin typeface="Times New Roman"/>
                <a:ea typeface="Times New Roman"/>
                <a:cs typeface="Times New Roman"/>
                <a:sym typeface="Times New Roman"/>
              </a:rPr>
              <a:t> </a:t>
            </a:r>
            <a:r>
              <a:rPr lang="en-US" sz="1600" b="0" i="0" u="none">
                <a:solidFill>
                  <a:schemeClr val="dk1"/>
                </a:solidFill>
                <a:latin typeface="Calibri"/>
                <a:ea typeface="Calibri"/>
                <a:cs typeface="Calibri"/>
                <a:sym typeface="Calibri"/>
              </a:rPr>
              <a:t>console.</a:t>
            </a:r>
            <a:endParaRPr/>
          </a:p>
        </p:txBody>
      </p:sp>
      <p:sp>
        <p:nvSpPr>
          <p:cNvPr id="447" name="Google Shape;447;p26"/>
          <p:cNvSpPr/>
          <p:nvPr/>
        </p:nvSpPr>
        <p:spPr>
          <a:xfrm>
            <a:off x="5265737" y="5754687"/>
            <a:ext cx="2754312" cy="925512"/>
          </a:xfrm>
          <a:custGeom>
            <a:avLst/>
            <a:gdLst/>
            <a:ahLst/>
            <a:cxnLst/>
            <a:rect l="l" t="t" r="r" b="b"/>
            <a:pathLst>
              <a:path w="2753995" h="925195" extrusionOk="0">
                <a:moveTo>
                  <a:pt x="30860" y="462533"/>
                </a:moveTo>
                <a:lnTo>
                  <a:pt x="21335" y="458723"/>
                </a:lnTo>
                <a:lnTo>
                  <a:pt x="13715" y="458723"/>
                </a:lnTo>
                <a:lnTo>
                  <a:pt x="6095" y="457199"/>
                </a:lnTo>
                <a:lnTo>
                  <a:pt x="3047" y="457199"/>
                </a:lnTo>
                <a:lnTo>
                  <a:pt x="0" y="460247"/>
                </a:lnTo>
                <a:lnTo>
                  <a:pt x="0" y="464819"/>
                </a:lnTo>
                <a:lnTo>
                  <a:pt x="3047" y="467867"/>
                </a:lnTo>
                <a:lnTo>
                  <a:pt x="6095" y="467867"/>
                </a:lnTo>
                <a:lnTo>
                  <a:pt x="13715" y="466343"/>
                </a:lnTo>
                <a:lnTo>
                  <a:pt x="21335" y="466343"/>
                </a:lnTo>
                <a:lnTo>
                  <a:pt x="30860" y="462533"/>
                </a:lnTo>
                <a:close/>
              </a:path>
              <a:path w="2753995" h="925195" extrusionOk="0">
                <a:moveTo>
                  <a:pt x="55321" y="436778"/>
                </a:moveTo>
                <a:lnTo>
                  <a:pt x="12191" y="457199"/>
                </a:lnTo>
                <a:lnTo>
                  <a:pt x="6095" y="457199"/>
                </a:lnTo>
                <a:lnTo>
                  <a:pt x="13715" y="458723"/>
                </a:lnTo>
                <a:lnTo>
                  <a:pt x="21335" y="458723"/>
                </a:lnTo>
                <a:lnTo>
                  <a:pt x="30860" y="462533"/>
                </a:lnTo>
                <a:lnTo>
                  <a:pt x="44195" y="457199"/>
                </a:lnTo>
                <a:lnTo>
                  <a:pt x="50291" y="454151"/>
                </a:lnTo>
                <a:lnTo>
                  <a:pt x="54863" y="450151"/>
                </a:lnTo>
                <a:lnTo>
                  <a:pt x="54863" y="437387"/>
                </a:lnTo>
                <a:lnTo>
                  <a:pt x="55321" y="436778"/>
                </a:lnTo>
                <a:close/>
              </a:path>
              <a:path w="2753995" h="925195" extrusionOk="0">
                <a:moveTo>
                  <a:pt x="99059" y="883919"/>
                </a:moveTo>
                <a:lnTo>
                  <a:pt x="94487" y="877823"/>
                </a:lnTo>
                <a:lnTo>
                  <a:pt x="91439" y="871727"/>
                </a:lnTo>
                <a:lnTo>
                  <a:pt x="89915" y="864107"/>
                </a:lnTo>
                <a:lnTo>
                  <a:pt x="86867" y="858011"/>
                </a:lnTo>
                <a:lnTo>
                  <a:pt x="86867" y="537971"/>
                </a:lnTo>
                <a:lnTo>
                  <a:pt x="85343" y="530351"/>
                </a:lnTo>
                <a:lnTo>
                  <a:pt x="85343" y="522731"/>
                </a:lnTo>
                <a:lnTo>
                  <a:pt x="76199" y="499871"/>
                </a:lnTo>
                <a:lnTo>
                  <a:pt x="73151" y="493775"/>
                </a:lnTo>
                <a:lnTo>
                  <a:pt x="71627" y="493775"/>
                </a:lnTo>
                <a:lnTo>
                  <a:pt x="62483" y="481583"/>
                </a:lnTo>
                <a:lnTo>
                  <a:pt x="50291" y="472439"/>
                </a:lnTo>
                <a:lnTo>
                  <a:pt x="50291" y="470915"/>
                </a:lnTo>
                <a:lnTo>
                  <a:pt x="44195" y="467867"/>
                </a:lnTo>
                <a:lnTo>
                  <a:pt x="30860" y="462533"/>
                </a:lnTo>
                <a:lnTo>
                  <a:pt x="21335" y="466343"/>
                </a:lnTo>
                <a:lnTo>
                  <a:pt x="13715" y="466343"/>
                </a:lnTo>
                <a:lnTo>
                  <a:pt x="6095" y="467867"/>
                </a:lnTo>
                <a:lnTo>
                  <a:pt x="19811" y="467867"/>
                </a:lnTo>
                <a:lnTo>
                  <a:pt x="25907" y="470915"/>
                </a:lnTo>
                <a:lnTo>
                  <a:pt x="33527" y="472439"/>
                </a:lnTo>
                <a:lnTo>
                  <a:pt x="39623" y="475487"/>
                </a:lnTo>
                <a:lnTo>
                  <a:pt x="44195" y="478916"/>
                </a:lnTo>
                <a:lnTo>
                  <a:pt x="44195" y="478535"/>
                </a:lnTo>
                <a:lnTo>
                  <a:pt x="54863" y="487870"/>
                </a:lnTo>
                <a:lnTo>
                  <a:pt x="54863" y="487679"/>
                </a:lnTo>
                <a:lnTo>
                  <a:pt x="56387" y="489203"/>
                </a:lnTo>
                <a:lnTo>
                  <a:pt x="56387" y="489711"/>
                </a:lnTo>
                <a:lnTo>
                  <a:pt x="64007" y="499871"/>
                </a:lnTo>
                <a:lnTo>
                  <a:pt x="64007" y="498347"/>
                </a:lnTo>
                <a:lnTo>
                  <a:pt x="68579" y="504443"/>
                </a:lnTo>
                <a:lnTo>
                  <a:pt x="71627" y="510539"/>
                </a:lnTo>
                <a:lnTo>
                  <a:pt x="73151" y="516635"/>
                </a:lnTo>
                <a:lnTo>
                  <a:pt x="74675" y="524255"/>
                </a:lnTo>
                <a:lnTo>
                  <a:pt x="76199" y="530351"/>
                </a:lnTo>
                <a:lnTo>
                  <a:pt x="76199" y="844295"/>
                </a:lnTo>
                <a:lnTo>
                  <a:pt x="77723" y="851915"/>
                </a:lnTo>
                <a:lnTo>
                  <a:pt x="77723" y="859535"/>
                </a:lnTo>
                <a:lnTo>
                  <a:pt x="86867" y="882395"/>
                </a:lnTo>
                <a:lnTo>
                  <a:pt x="89915" y="888491"/>
                </a:lnTo>
                <a:lnTo>
                  <a:pt x="91439" y="888491"/>
                </a:lnTo>
                <a:lnTo>
                  <a:pt x="97535" y="896619"/>
                </a:lnTo>
                <a:lnTo>
                  <a:pt x="97535" y="882395"/>
                </a:lnTo>
                <a:lnTo>
                  <a:pt x="99059" y="883919"/>
                </a:lnTo>
                <a:close/>
              </a:path>
              <a:path w="2753995" h="925195" extrusionOk="0">
                <a:moveTo>
                  <a:pt x="45719" y="480059"/>
                </a:moveTo>
                <a:lnTo>
                  <a:pt x="44195" y="478535"/>
                </a:lnTo>
                <a:lnTo>
                  <a:pt x="44195" y="478916"/>
                </a:lnTo>
                <a:lnTo>
                  <a:pt x="45719" y="480059"/>
                </a:lnTo>
                <a:close/>
              </a:path>
              <a:path w="2753995" h="925195" extrusionOk="0">
                <a:moveTo>
                  <a:pt x="56387" y="435863"/>
                </a:moveTo>
                <a:lnTo>
                  <a:pt x="55321" y="436778"/>
                </a:lnTo>
                <a:lnTo>
                  <a:pt x="54863" y="437387"/>
                </a:lnTo>
                <a:lnTo>
                  <a:pt x="56387" y="435863"/>
                </a:lnTo>
                <a:close/>
              </a:path>
              <a:path w="2753995" h="925195" extrusionOk="0">
                <a:moveTo>
                  <a:pt x="56387" y="448817"/>
                </a:moveTo>
                <a:lnTo>
                  <a:pt x="56387" y="435863"/>
                </a:lnTo>
                <a:lnTo>
                  <a:pt x="54863" y="437387"/>
                </a:lnTo>
                <a:lnTo>
                  <a:pt x="54863" y="450151"/>
                </a:lnTo>
                <a:lnTo>
                  <a:pt x="56387" y="448817"/>
                </a:lnTo>
                <a:close/>
              </a:path>
              <a:path w="2753995" h="925195" extrusionOk="0">
                <a:moveTo>
                  <a:pt x="56387" y="489203"/>
                </a:moveTo>
                <a:lnTo>
                  <a:pt x="54863" y="487679"/>
                </a:lnTo>
                <a:lnTo>
                  <a:pt x="55279" y="488234"/>
                </a:lnTo>
                <a:lnTo>
                  <a:pt x="56387" y="489203"/>
                </a:lnTo>
                <a:close/>
              </a:path>
              <a:path w="2753995" h="925195" extrusionOk="0">
                <a:moveTo>
                  <a:pt x="55279" y="488234"/>
                </a:moveTo>
                <a:lnTo>
                  <a:pt x="54863" y="487679"/>
                </a:lnTo>
                <a:lnTo>
                  <a:pt x="54863" y="487870"/>
                </a:lnTo>
                <a:lnTo>
                  <a:pt x="55279" y="488234"/>
                </a:lnTo>
                <a:close/>
              </a:path>
              <a:path w="2753995" h="925195" extrusionOk="0">
                <a:moveTo>
                  <a:pt x="56387" y="489711"/>
                </a:moveTo>
                <a:lnTo>
                  <a:pt x="56387" y="489203"/>
                </a:lnTo>
                <a:lnTo>
                  <a:pt x="55279" y="488234"/>
                </a:lnTo>
                <a:lnTo>
                  <a:pt x="56387" y="489711"/>
                </a:lnTo>
                <a:close/>
              </a:path>
              <a:path w="2753995" h="925195" extrusionOk="0">
                <a:moveTo>
                  <a:pt x="158495" y="10667"/>
                </a:moveTo>
                <a:lnTo>
                  <a:pt x="156971" y="0"/>
                </a:lnTo>
                <a:lnTo>
                  <a:pt x="149351" y="1523"/>
                </a:lnTo>
                <a:lnTo>
                  <a:pt x="141731" y="1523"/>
                </a:lnTo>
                <a:lnTo>
                  <a:pt x="118871" y="10667"/>
                </a:lnTo>
                <a:lnTo>
                  <a:pt x="112775" y="13715"/>
                </a:lnTo>
                <a:lnTo>
                  <a:pt x="112775" y="15239"/>
                </a:lnTo>
                <a:lnTo>
                  <a:pt x="100583" y="24383"/>
                </a:lnTo>
                <a:lnTo>
                  <a:pt x="91439" y="36575"/>
                </a:lnTo>
                <a:lnTo>
                  <a:pt x="89915" y="36575"/>
                </a:lnTo>
                <a:lnTo>
                  <a:pt x="86867" y="42671"/>
                </a:lnTo>
                <a:lnTo>
                  <a:pt x="82295" y="50291"/>
                </a:lnTo>
                <a:lnTo>
                  <a:pt x="80771" y="57911"/>
                </a:lnTo>
                <a:lnTo>
                  <a:pt x="77723" y="65531"/>
                </a:lnTo>
                <a:lnTo>
                  <a:pt x="77723" y="73151"/>
                </a:lnTo>
                <a:lnTo>
                  <a:pt x="76199" y="80771"/>
                </a:lnTo>
                <a:lnTo>
                  <a:pt x="76199" y="393191"/>
                </a:lnTo>
                <a:lnTo>
                  <a:pt x="74675" y="400811"/>
                </a:lnTo>
                <a:lnTo>
                  <a:pt x="73151" y="406907"/>
                </a:lnTo>
                <a:lnTo>
                  <a:pt x="71627" y="414527"/>
                </a:lnTo>
                <a:lnTo>
                  <a:pt x="68579" y="420623"/>
                </a:lnTo>
                <a:lnTo>
                  <a:pt x="64007" y="426719"/>
                </a:lnTo>
                <a:lnTo>
                  <a:pt x="64007" y="425195"/>
                </a:lnTo>
                <a:lnTo>
                  <a:pt x="55321" y="436778"/>
                </a:lnTo>
                <a:lnTo>
                  <a:pt x="56387" y="435863"/>
                </a:lnTo>
                <a:lnTo>
                  <a:pt x="56387" y="448817"/>
                </a:lnTo>
                <a:lnTo>
                  <a:pt x="62483" y="443483"/>
                </a:lnTo>
                <a:lnTo>
                  <a:pt x="71627" y="431291"/>
                </a:lnTo>
                <a:lnTo>
                  <a:pt x="73151" y="431291"/>
                </a:lnTo>
                <a:lnTo>
                  <a:pt x="76199" y="425195"/>
                </a:lnTo>
                <a:lnTo>
                  <a:pt x="82295" y="409955"/>
                </a:lnTo>
                <a:lnTo>
                  <a:pt x="86867" y="387095"/>
                </a:lnTo>
                <a:lnTo>
                  <a:pt x="86867" y="73151"/>
                </a:lnTo>
                <a:lnTo>
                  <a:pt x="88391" y="67055"/>
                </a:lnTo>
                <a:lnTo>
                  <a:pt x="89915" y="59435"/>
                </a:lnTo>
                <a:lnTo>
                  <a:pt x="91439" y="53339"/>
                </a:lnTo>
                <a:lnTo>
                  <a:pt x="94487" y="47243"/>
                </a:lnTo>
                <a:lnTo>
                  <a:pt x="97535" y="43179"/>
                </a:lnTo>
                <a:lnTo>
                  <a:pt x="97535" y="42671"/>
                </a:lnTo>
                <a:lnTo>
                  <a:pt x="106679" y="32221"/>
                </a:lnTo>
                <a:lnTo>
                  <a:pt x="106679" y="32003"/>
                </a:lnTo>
                <a:lnTo>
                  <a:pt x="108203" y="30479"/>
                </a:lnTo>
                <a:lnTo>
                  <a:pt x="108203" y="30670"/>
                </a:lnTo>
                <a:lnTo>
                  <a:pt x="118871" y="21335"/>
                </a:lnTo>
                <a:lnTo>
                  <a:pt x="118871" y="21716"/>
                </a:lnTo>
                <a:lnTo>
                  <a:pt x="123443" y="18287"/>
                </a:lnTo>
                <a:lnTo>
                  <a:pt x="129539" y="15239"/>
                </a:lnTo>
                <a:lnTo>
                  <a:pt x="137159" y="13715"/>
                </a:lnTo>
                <a:lnTo>
                  <a:pt x="143255" y="10667"/>
                </a:lnTo>
                <a:lnTo>
                  <a:pt x="158495" y="10667"/>
                </a:lnTo>
                <a:close/>
              </a:path>
              <a:path w="2753995" h="925195" extrusionOk="0">
                <a:moveTo>
                  <a:pt x="99059" y="41147"/>
                </a:moveTo>
                <a:lnTo>
                  <a:pt x="97535" y="42671"/>
                </a:lnTo>
                <a:lnTo>
                  <a:pt x="97535" y="43179"/>
                </a:lnTo>
                <a:lnTo>
                  <a:pt x="99059" y="41147"/>
                </a:lnTo>
                <a:close/>
              </a:path>
              <a:path w="2753995" h="925195" extrusionOk="0">
                <a:moveTo>
                  <a:pt x="107441" y="893717"/>
                </a:moveTo>
                <a:lnTo>
                  <a:pt x="97535" y="882395"/>
                </a:lnTo>
                <a:lnTo>
                  <a:pt x="97535" y="896619"/>
                </a:lnTo>
                <a:lnTo>
                  <a:pt x="100583" y="900683"/>
                </a:lnTo>
                <a:lnTo>
                  <a:pt x="106679" y="906017"/>
                </a:lnTo>
                <a:lnTo>
                  <a:pt x="106679" y="893063"/>
                </a:lnTo>
                <a:lnTo>
                  <a:pt x="107441" y="893717"/>
                </a:lnTo>
                <a:close/>
              </a:path>
              <a:path w="2753995" h="925195" extrusionOk="0">
                <a:moveTo>
                  <a:pt x="108203" y="30479"/>
                </a:moveTo>
                <a:lnTo>
                  <a:pt x="106679" y="32003"/>
                </a:lnTo>
                <a:lnTo>
                  <a:pt x="107492" y="31292"/>
                </a:lnTo>
                <a:lnTo>
                  <a:pt x="108203" y="30479"/>
                </a:lnTo>
                <a:close/>
              </a:path>
              <a:path w="2753995" h="925195" extrusionOk="0">
                <a:moveTo>
                  <a:pt x="107492" y="31292"/>
                </a:moveTo>
                <a:lnTo>
                  <a:pt x="106679" y="32003"/>
                </a:lnTo>
                <a:lnTo>
                  <a:pt x="106679" y="32221"/>
                </a:lnTo>
                <a:lnTo>
                  <a:pt x="107492" y="31292"/>
                </a:lnTo>
                <a:close/>
              </a:path>
              <a:path w="2753995" h="925195" extrusionOk="0">
                <a:moveTo>
                  <a:pt x="108203" y="894587"/>
                </a:moveTo>
                <a:lnTo>
                  <a:pt x="107441" y="893717"/>
                </a:lnTo>
                <a:lnTo>
                  <a:pt x="106679" y="893063"/>
                </a:lnTo>
                <a:lnTo>
                  <a:pt x="108203" y="894587"/>
                </a:lnTo>
                <a:close/>
              </a:path>
              <a:path w="2753995" h="925195" extrusionOk="0">
                <a:moveTo>
                  <a:pt x="108203" y="907351"/>
                </a:moveTo>
                <a:lnTo>
                  <a:pt x="108203" y="894587"/>
                </a:lnTo>
                <a:lnTo>
                  <a:pt x="106679" y="893063"/>
                </a:lnTo>
                <a:lnTo>
                  <a:pt x="106679" y="906017"/>
                </a:lnTo>
                <a:lnTo>
                  <a:pt x="108203" y="907351"/>
                </a:lnTo>
                <a:close/>
              </a:path>
              <a:path w="2753995" h="925195" extrusionOk="0">
                <a:moveTo>
                  <a:pt x="158495" y="914399"/>
                </a:moveTo>
                <a:lnTo>
                  <a:pt x="149351" y="914399"/>
                </a:lnTo>
                <a:lnTo>
                  <a:pt x="143255" y="912875"/>
                </a:lnTo>
                <a:lnTo>
                  <a:pt x="135635" y="911351"/>
                </a:lnTo>
                <a:lnTo>
                  <a:pt x="129539" y="909827"/>
                </a:lnTo>
                <a:lnTo>
                  <a:pt x="123443" y="906779"/>
                </a:lnTo>
                <a:lnTo>
                  <a:pt x="117347" y="902207"/>
                </a:lnTo>
                <a:lnTo>
                  <a:pt x="107441" y="893717"/>
                </a:lnTo>
                <a:lnTo>
                  <a:pt x="108203" y="894587"/>
                </a:lnTo>
                <a:lnTo>
                  <a:pt x="108203" y="907351"/>
                </a:lnTo>
                <a:lnTo>
                  <a:pt x="112775" y="911351"/>
                </a:lnTo>
                <a:lnTo>
                  <a:pt x="118871" y="914399"/>
                </a:lnTo>
                <a:lnTo>
                  <a:pt x="141731" y="923543"/>
                </a:lnTo>
                <a:lnTo>
                  <a:pt x="149351" y="923543"/>
                </a:lnTo>
                <a:lnTo>
                  <a:pt x="156971" y="925067"/>
                </a:lnTo>
                <a:lnTo>
                  <a:pt x="158495" y="914399"/>
                </a:lnTo>
                <a:close/>
              </a:path>
              <a:path w="2753995" h="925195" extrusionOk="0">
                <a:moveTo>
                  <a:pt x="108203" y="30670"/>
                </a:moveTo>
                <a:lnTo>
                  <a:pt x="108203" y="30479"/>
                </a:lnTo>
                <a:lnTo>
                  <a:pt x="107492" y="31292"/>
                </a:lnTo>
                <a:lnTo>
                  <a:pt x="108203" y="30670"/>
                </a:lnTo>
                <a:close/>
              </a:path>
              <a:path w="2753995" h="925195" extrusionOk="0">
                <a:moveTo>
                  <a:pt x="118871" y="21716"/>
                </a:moveTo>
                <a:lnTo>
                  <a:pt x="118871" y="21335"/>
                </a:lnTo>
                <a:lnTo>
                  <a:pt x="117347" y="22859"/>
                </a:lnTo>
                <a:lnTo>
                  <a:pt x="118871" y="21716"/>
                </a:lnTo>
                <a:close/>
              </a:path>
              <a:path w="2753995" h="925195" extrusionOk="0">
                <a:moveTo>
                  <a:pt x="2698089" y="436321"/>
                </a:moveTo>
                <a:lnTo>
                  <a:pt x="2679191" y="400811"/>
                </a:lnTo>
                <a:lnTo>
                  <a:pt x="2677667" y="394715"/>
                </a:lnTo>
                <a:lnTo>
                  <a:pt x="2677667" y="80771"/>
                </a:lnTo>
                <a:lnTo>
                  <a:pt x="2676143" y="73151"/>
                </a:lnTo>
                <a:lnTo>
                  <a:pt x="2676143" y="65531"/>
                </a:lnTo>
                <a:lnTo>
                  <a:pt x="2666999" y="42671"/>
                </a:lnTo>
                <a:lnTo>
                  <a:pt x="2663951" y="36575"/>
                </a:lnTo>
                <a:lnTo>
                  <a:pt x="2662427" y="36575"/>
                </a:lnTo>
                <a:lnTo>
                  <a:pt x="2653283" y="24383"/>
                </a:lnTo>
                <a:lnTo>
                  <a:pt x="2641091" y="15239"/>
                </a:lnTo>
                <a:lnTo>
                  <a:pt x="2641091" y="13715"/>
                </a:lnTo>
                <a:lnTo>
                  <a:pt x="2634995" y="10667"/>
                </a:lnTo>
                <a:lnTo>
                  <a:pt x="2627375" y="6095"/>
                </a:lnTo>
                <a:lnTo>
                  <a:pt x="2619755" y="4571"/>
                </a:lnTo>
                <a:lnTo>
                  <a:pt x="2612135" y="1523"/>
                </a:lnTo>
                <a:lnTo>
                  <a:pt x="2604515" y="1523"/>
                </a:lnTo>
                <a:lnTo>
                  <a:pt x="2596895" y="0"/>
                </a:lnTo>
                <a:lnTo>
                  <a:pt x="2595371" y="10667"/>
                </a:lnTo>
                <a:lnTo>
                  <a:pt x="2604515" y="10667"/>
                </a:lnTo>
                <a:lnTo>
                  <a:pt x="2610611" y="12191"/>
                </a:lnTo>
                <a:lnTo>
                  <a:pt x="2618231" y="13715"/>
                </a:lnTo>
                <a:lnTo>
                  <a:pt x="2624327" y="15239"/>
                </a:lnTo>
                <a:lnTo>
                  <a:pt x="2630423" y="18287"/>
                </a:lnTo>
                <a:lnTo>
                  <a:pt x="2634995" y="21716"/>
                </a:lnTo>
                <a:lnTo>
                  <a:pt x="2634995" y="21335"/>
                </a:lnTo>
                <a:lnTo>
                  <a:pt x="2645663" y="30670"/>
                </a:lnTo>
                <a:lnTo>
                  <a:pt x="2645663" y="30479"/>
                </a:lnTo>
                <a:lnTo>
                  <a:pt x="2647187" y="32003"/>
                </a:lnTo>
                <a:lnTo>
                  <a:pt x="2647187" y="32221"/>
                </a:lnTo>
                <a:lnTo>
                  <a:pt x="2656331" y="42671"/>
                </a:lnTo>
                <a:lnTo>
                  <a:pt x="2656331" y="43179"/>
                </a:lnTo>
                <a:lnTo>
                  <a:pt x="2659379" y="47243"/>
                </a:lnTo>
                <a:lnTo>
                  <a:pt x="2662427" y="53339"/>
                </a:lnTo>
                <a:lnTo>
                  <a:pt x="2663951" y="60959"/>
                </a:lnTo>
                <a:lnTo>
                  <a:pt x="2666999" y="67055"/>
                </a:lnTo>
                <a:lnTo>
                  <a:pt x="2666999" y="387095"/>
                </a:lnTo>
                <a:lnTo>
                  <a:pt x="2668523" y="394715"/>
                </a:lnTo>
                <a:lnTo>
                  <a:pt x="2668523" y="402335"/>
                </a:lnTo>
                <a:lnTo>
                  <a:pt x="2677667" y="425195"/>
                </a:lnTo>
                <a:lnTo>
                  <a:pt x="2680715" y="431291"/>
                </a:lnTo>
                <a:lnTo>
                  <a:pt x="2691383" y="443483"/>
                </a:lnTo>
                <a:lnTo>
                  <a:pt x="2697479" y="448055"/>
                </a:lnTo>
                <a:lnTo>
                  <a:pt x="2697479" y="435863"/>
                </a:lnTo>
                <a:lnTo>
                  <a:pt x="2698089" y="436321"/>
                </a:lnTo>
                <a:close/>
              </a:path>
              <a:path w="2753995" h="925195" extrusionOk="0">
                <a:moveTo>
                  <a:pt x="2646633" y="893479"/>
                </a:moveTo>
                <a:lnTo>
                  <a:pt x="2634995" y="902207"/>
                </a:lnTo>
                <a:lnTo>
                  <a:pt x="2630423" y="906779"/>
                </a:lnTo>
                <a:lnTo>
                  <a:pt x="2624327" y="909827"/>
                </a:lnTo>
                <a:lnTo>
                  <a:pt x="2616707" y="911351"/>
                </a:lnTo>
                <a:lnTo>
                  <a:pt x="2610611" y="912875"/>
                </a:lnTo>
                <a:lnTo>
                  <a:pt x="2602991" y="914399"/>
                </a:lnTo>
                <a:lnTo>
                  <a:pt x="2595371" y="914399"/>
                </a:lnTo>
                <a:lnTo>
                  <a:pt x="2596895" y="925067"/>
                </a:lnTo>
                <a:lnTo>
                  <a:pt x="2619755" y="920495"/>
                </a:lnTo>
                <a:lnTo>
                  <a:pt x="2634995" y="914399"/>
                </a:lnTo>
                <a:lnTo>
                  <a:pt x="2645663" y="906398"/>
                </a:lnTo>
                <a:lnTo>
                  <a:pt x="2645663" y="894587"/>
                </a:lnTo>
                <a:lnTo>
                  <a:pt x="2646633" y="893479"/>
                </a:lnTo>
                <a:close/>
              </a:path>
              <a:path w="2753995" h="925195" extrusionOk="0">
                <a:moveTo>
                  <a:pt x="2636519" y="22859"/>
                </a:moveTo>
                <a:lnTo>
                  <a:pt x="2634995" y="21335"/>
                </a:lnTo>
                <a:lnTo>
                  <a:pt x="2634995" y="21716"/>
                </a:lnTo>
                <a:lnTo>
                  <a:pt x="2636519" y="22859"/>
                </a:lnTo>
                <a:close/>
              </a:path>
              <a:path w="2753995" h="925195" extrusionOk="0">
                <a:moveTo>
                  <a:pt x="2647187" y="32003"/>
                </a:moveTo>
                <a:lnTo>
                  <a:pt x="2645663" y="30479"/>
                </a:lnTo>
                <a:lnTo>
                  <a:pt x="2646375" y="31292"/>
                </a:lnTo>
                <a:lnTo>
                  <a:pt x="2647187" y="32003"/>
                </a:lnTo>
                <a:close/>
              </a:path>
              <a:path w="2753995" h="925195" extrusionOk="0">
                <a:moveTo>
                  <a:pt x="2646375" y="31292"/>
                </a:moveTo>
                <a:lnTo>
                  <a:pt x="2645663" y="30479"/>
                </a:lnTo>
                <a:lnTo>
                  <a:pt x="2645663" y="30670"/>
                </a:lnTo>
                <a:lnTo>
                  <a:pt x="2646375" y="31292"/>
                </a:lnTo>
                <a:close/>
              </a:path>
              <a:path w="2753995" h="925195" extrusionOk="0">
                <a:moveTo>
                  <a:pt x="2647187" y="893063"/>
                </a:moveTo>
                <a:lnTo>
                  <a:pt x="2646633" y="893479"/>
                </a:lnTo>
                <a:lnTo>
                  <a:pt x="2645663" y="894587"/>
                </a:lnTo>
                <a:lnTo>
                  <a:pt x="2647187" y="893063"/>
                </a:lnTo>
                <a:close/>
              </a:path>
              <a:path w="2753995" h="925195" extrusionOk="0">
                <a:moveTo>
                  <a:pt x="2647187" y="905255"/>
                </a:moveTo>
                <a:lnTo>
                  <a:pt x="2647187" y="893063"/>
                </a:lnTo>
                <a:lnTo>
                  <a:pt x="2645663" y="894587"/>
                </a:lnTo>
                <a:lnTo>
                  <a:pt x="2645663" y="906398"/>
                </a:lnTo>
                <a:lnTo>
                  <a:pt x="2647187" y="905255"/>
                </a:lnTo>
                <a:close/>
              </a:path>
              <a:path w="2753995" h="925195" extrusionOk="0">
                <a:moveTo>
                  <a:pt x="2647187" y="32221"/>
                </a:moveTo>
                <a:lnTo>
                  <a:pt x="2647187" y="32003"/>
                </a:lnTo>
                <a:lnTo>
                  <a:pt x="2646375" y="31292"/>
                </a:lnTo>
                <a:lnTo>
                  <a:pt x="2647187" y="32221"/>
                </a:lnTo>
                <a:close/>
              </a:path>
              <a:path w="2753995" h="925195" extrusionOk="0">
                <a:moveTo>
                  <a:pt x="2656331" y="896619"/>
                </a:moveTo>
                <a:lnTo>
                  <a:pt x="2656331" y="882395"/>
                </a:lnTo>
                <a:lnTo>
                  <a:pt x="2646633" y="893479"/>
                </a:lnTo>
                <a:lnTo>
                  <a:pt x="2647187" y="893063"/>
                </a:lnTo>
                <a:lnTo>
                  <a:pt x="2647187" y="905255"/>
                </a:lnTo>
                <a:lnTo>
                  <a:pt x="2653283" y="900683"/>
                </a:lnTo>
                <a:lnTo>
                  <a:pt x="2656331" y="896619"/>
                </a:lnTo>
                <a:close/>
              </a:path>
              <a:path w="2753995" h="925195" extrusionOk="0">
                <a:moveTo>
                  <a:pt x="2656331" y="43179"/>
                </a:moveTo>
                <a:lnTo>
                  <a:pt x="2656331" y="42671"/>
                </a:lnTo>
                <a:lnTo>
                  <a:pt x="2654807" y="41147"/>
                </a:lnTo>
                <a:lnTo>
                  <a:pt x="2656331" y="43179"/>
                </a:lnTo>
                <a:close/>
              </a:path>
              <a:path w="2753995" h="925195" extrusionOk="0">
                <a:moveTo>
                  <a:pt x="2747771" y="467867"/>
                </a:moveTo>
                <a:lnTo>
                  <a:pt x="2724911" y="463295"/>
                </a:lnTo>
                <a:lnTo>
                  <a:pt x="2722371" y="462279"/>
                </a:lnTo>
                <a:lnTo>
                  <a:pt x="2717291" y="463295"/>
                </a:lnTo>
                <a:lnTo>
                  <a:pt x="2709671" y="467867"/>
                </a:lnTo>
                <a:lnTo>
                  <a:pt x="2703575" y="470915"/>
                </a:lnTo>
                <a:lnTo>
                  <a:pt x="2703575" y="472439"/>
                </a:lnTo>
                <a:lnTo>
                  <a:pt x="2691383" y="481583"/>
                </a:lnTo>
                <a:lnTo>
                  <a:pt x="2677667" y="499871"/>
                </a:lnTo>
                <a:lnTo>
                  <a:pt x="2671571" y="515111"/>
                </a:lnTo>
                <a:lnTo>
                  <a:pt x="2666999" y="537971"/>
                </a:lnTo>
                <a:lnTo>
                  <a:pt x="2666999" y="851915"/>
                </a:lnTo>
                <a:lnTo>
                  <a:pt x="2665475" y="858011"/>
                </a:lnTo>
                <a:lnTo>
                  <a:pt x="2663951" y="865631"/>
                </a:lnTo>
                <a:lnTo>
                  <a:pt x="2662427" y="871727"/>
                </a:lnTo>
                <a:lnTo>
                  <a:pt x="2659379" y="877823"/>
                </a:lnTo>
                <a:lnTo>
                  <a:pt x="2654807" y="883919"/>
                </a:lnTo>
                <a:lnTo>
                  <a:pt x="2656331" y="882395"/>
                </a:lnTo>
                <a:lnTo>
                  <a:pt x="2656331" y="896619"/>
                </a:lnTo>
                <a:lnTo>
                  <a:pt x="2662427" y="888491"/>
                </a:lnTo>
                <a:lnTo>
                  <a:pt x="2663951" y="888491"/>
                </a:lnTo>
                <a:lnTo>
                  <a:pt x="2666999" y="882395"/>
                </a:lnTo>
                <a:lnTo>
                  <a:pt x="2671571" y="874775"/>
                </a:lnTo>
                <a:lnTo>
                  <a:pt x="2673095" y="867155"/>
                </a:lnTo>
                <a:lnTo>
                  <a:pt x="2676143" y="859535"/>
                </a:lnTo>
                <a:lnTo>
                  <a:pt x="2676143" y="851915"/>
                </a:lnTo>
                <a:lnTo>
                  <a:pt x="2677667" y="844295"/>
                </a:lnTo>
                <a:lnTo>
                  <a:pt x="2677667" y="531875"/>
                </a:lnTo>
                <a:lnTo>
                  <a:pt x="2679191" y="524255"/>
                </a:lnTo>
                <a:lnTo>
                  <a:pt x="2680715" y="518159"/>
                </a:lnTo>
                <a:lnTo>
                  <a:pt x="2682239" y="510539"/>
                </a:lnTo>
                <a:lnTo>
                  <a:pt x="2685287" y="504443"/>
                </a:lnTo>
                <a:lnTo>
                  <a:pt x="2689859" y="499871"/>
                </a:lnTo>
                <a:lnTo>
                  <a:pt x="2697479" y="489711"/>
                </a:lnTo>
                <a:lnTo>
                  <a:pt x="2697479" y="489203"/>
                </a:lnTo>
                <a:lnTo>
                  <a:pt x="2699003" y="487679"/>
                </a:lnTo>
                <a:lnTo>
                  <a:pt x="2699003" y="487870"/>
                </a:lnTo>
                <a:lnTo>
                  <a:pt x="2709671" y="478535"/>
                </a:lnTo>
                <a:lnTo>
                  <a:pt x="2709671" y="478916"/>
                </a:lnTo>
                <a:lnTo>
                  <a:pt x="2714243" y="475487"/>
                </a:lnTo>
                <a:lnTo>
                  <a:pt x="2720339" y="472439"/>
                </a:lnTo>
                <a:lnTo>
                  <a:pt x="2726435" y="470915"/>
                </a:lnTo>
                <a:lnTo>
                  <a:pt x="2734055" y="469391"/>
                </a:lnTo>
                <a:lnTo>
                  <a:pt x="2740151" y="467867"/>
                </a:lnTo>
                <a:lnTo>
                  <a:pt x="2747771" y="467867"/>
                </a:lnTo>
                <a:close/>
              </a:path>
              <a:path w="2753995" h="925195" extrusionOk="0">
                <a:moveTo>
                  <a:pt x="2699003" y="437387"/>
                </a:moveTo>
                <a:lnTo>
                  <a:pt x="2698089" y="436321"/>
                </a:lnTo>
                <a:lnTo>
                  <a:pt x="2697479" y="435863"/>
                </a:lnTo>
                <a:lnTo>
                  <a:pt x="2699003" y="437387"/>
                </a:lnTo>
                <a:close/>
              </a:path>
              <a:path w="2753995" h="925195" extrusionOk="0">
                <a:moveTo>
                  <a:pt x="2699003" y="449198"/>
                </a:moveTo>
                <a:lnTo>
                  <a:pt x="2699003" y="437387"/>
                </a:lnTo>
                <a:lnTo>
                  <a:pt x="2697479" y="435863"/>
                </a:lnTo>
                <a:lnTo>
                  <a:pt x="2697479" y="448055"/>
                </a:lnTo>
                <a:lnTo>
                  <a:pt x="2699003" y="449198"/>
                </a:lnTo>
                <a:close/>
              </a:path>
              <a:path w="2753995" h="925195" extrusionOk="0">
                <a:moveTo>
                  <a:pt x="2699003" y="487679"/>
                </a:moveTo>
                <a:lnTo>
                  <a:pt x="2697479" y="489203"/>
                </a:lnTo>
                <a:lnTo>
                  <a:pt x="2698588" y="488234"/>
                </a:lnTo>
                <a:lnTo>
                  <a:pt x="2699003" y="487679"/>
                </a:lnTo>
                <a:close/>
              </a:path>
              <a:path w="2753995" h="925195" extrusionOk="0">
                <a:moveTo>
                  <a:pt x="2698588" y="488234"/>
                </a:moveTo>
                <a:lnTo>
                  <a:pt x="2697479" y="489203"/>
                </a:lnTo>
                <a:lnTo>
                  <a:pt x="2697479" y="489711"/>
                </a:lnTo>
                <a:lnTo>
                  <a:pt x="2698588" y="488234"/>
                </a:lnTo>
                <a:close/>
              </a:path>
              <a:path w="2753995" h="925195" extrusionOk="0">
                <a:moveTo>
                  <a:pt x="2747771" y="457199"/>
                </a:moveTo>
                <a:lnTo>
                  <a:pt x="2741675" y="457199"/>
                </a:lnTo>
                <a:lnTo>
                  <a:pt x="2734055" y="455675"/>
                </a:lnTo>
                <a:lnTo>
                  <a:pt x="2727959" y="454151"/>
                </a:lnTo>
                <a:lnTo>
                  <a:pt x="2720339" y="452627"/>
                </a:lnTo>
                <a:lnTo>
                  <a:pt x="2714243" y="449579"/>
                </a:lnTo>
                <a:lnTo>
                  <a:pt x="2709671" y="445007"/>
                </a:lnTo>
                <a:lnTo>
                  <a:pt x="2698089" y="436321"/>
                </a:lnTo>
                <a:lnTo>
                  <a:pt x="2699003" y="437387"/>
                </a:lnTo>
                <a:lnTo>
                  <a:pt x="2699003" y="449198"/>
                </a:lnTo>
                <a:lnTo>
                  <a:pt x="2709671" y="457199"/>
                </a:lnTo>
                <a:lnTo>
                  <a:pt x="2722371" y="462279"/>
                </a:lnTo>
                <a:lnTo>
                  <a:pt x="2724911" y="461771"/>
                </a:lnTo>
                <a:lnTo>
                  <a:pt x="2732531" y="458723"/>
                </a:lnTo>
                <a:lnTo>
                  <a:pt x="2740151" y="458723"/>
                </a:lnTo>
                <a:lnTo>
                  <a:pt x="2747771" y="457199"/>
                </a:lnTo>
                <a:close/>
              </a:path>
              <a:path w="2753995" h="925195" extrusionOk="0">
                <a:moveTo>
                  <a:pt x="2699003" y="487870"/>
                </a:moveTo>
                <a:lnTo>
                  <a:pt x="2699003" y="487679"/>
                </a:lnTo>
                <a:lnTo>
                  <a:pt x="2698588" y="488234"/>
                </a:lnTo>
                <a:lnTo>
                  <a:pt x="2699003" y="487870"/>
                </a:lnTo>
                <a:close/>
              </a:path>
              <a:path w="2753995" h="925195" extrusionOk="0">
                <a:moveTo>
                  <a:pt x="2709671" y="478916"/>
                </a:moveTo>
                <a:lnTo>
                  <a:pt x="2709671" y="478535"/>
                </a:lnTo>
                <a:lnTo>
                  <a:pt x="2708147" y="480059"/>
                </a:lnTo>
                <a:lnTo>
                  <a:pt x="2709671" y="478916"/>
                </a:lnTo>
                <a:close/>
              </a:path>
              <a:path w="2753995" h="925195" extrusionOk="0">
                <a:moveTo>
                  <a:pt x="2753867" y="464819"/>
                </a:moveTo>
                <a:lnTo>
                  <a:pt x="2753867" y="460247"/>
                </a:lnTo>
                <a:lnTo>
                  <a:pt x="2750819" y="457199"/>
                </a:lnTo>
                <a:lnTo>
                  <a:pt x="2747771" y="457199"/>
                </a:lnTo>
                <a:lnTo>
                  <a:pt x="2740151" y="458723"/>
                </a:lnTo>
                <a:lnTo>
                  <a:pt x="2732531" y="458723"/>
                </a:lnTo>
                <a:lnTo>
                  <a:pt x="2724911" y="461771"/>
                </a:lnTo>
                <a:lnTo>
                  <a:pt x="2722371" y="462279"/>
                </a:lnTo>
                <a:lnTo>
                  <a:pt x="2724911" y="463295"/>
                </a:lnTo>
                <a:lnTo>
                  <a:pt x="2747771" y="467867"/>
                </a:lnTo>
                <a:lnTo>
                  <a:pt x="2750819" y="467867"/>
                </a:lnTo>
                <a:lnTo>
                  <a:pt x="2753867" y="464819"/>
                </a:lnTo>
                <a:close/>
              </a:path>
            </a:pathLst>
          </a:custGeom>
          <a:solidFill>
            <a:srgbClr val="497E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8" name="Google Shape;448;p26"/>
          <p:cNvSpPr txBox="1"/>
          <p:nvPr/>
        </p:nvSpPr>
        <p:spPr>
          <a:xfrm>
            <a:off x="5464175" y="5670550"/>
            <a:ext cx="2354262" cy="960437"/>
          </a:xfrm>
          <a:prstGeom prst="rect">
            <a:avLst/>
          </a:prstGeom>
          <a:noFill/>
          <a:ln>
            <a:noFill/>
          </a:ln>
        </p:spPr>
        <p:txBody>
          <a:bodyPr spcFirstLastPara="1" wrap="square" lIns="0" tIns="0" rIns="0" bIns="0" anchor="t" anchorCtr="0">
            <a:spAutoFit/>
          </a:bodyPr>
          <a:lstStyle/>
          <a:p>
            <a:pPr marL="11112"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This</a:t>
            </a:r>
            <a:r>
              <a:rPr lang="en-US" sz="1600" b="0" i="0" u="none">
                <a:solidFill>
                  <a:schemeClr val="dk1"/>
                </a:solidFill>
                <a:latin typeface="Times New Roman"/>
                <a:ea typeface="Times New Roman"/>
                <a:cs typeface="Times New Roman"/>
                <a:sym typeface="Times New Roman"/>
              </a:rPr>
              <a:t> </a:t>
            </a:r>
            <a:r>
              <a:rPr lang="en-US" sz="1600" b="0" i="0" u="none">
                <a:solidFill>
                  <a:schemeClr val="dk1"/>
                </a:solidFill>
                <a:latin typeface="Calibri"/>
                <a:ea typeface="Calibri"/>
                <a:cs typeface="Calibri"/>
                <a:sym typeface="Calibri"/>
              </a:rPr>
              <a:t>displays</a:t>
            </a:r>
            <a:r>
              <a:rPr lang="en-US" sz="1600" b="0" i="0" u="none">
                <a:solidFill>
                  <a:schemeClr val="dk1"/>
                </a:solidFill>
                <a:latin typeface="Times New Roman"/>
                <a:ea typeface="Times New Roman"/>
                <a:cs typeface="Times New Roman"/>
                <a:sym typeface="Times New Roman"/>
              </a:rPr>
              <a:t> </a:t>
            </a:r>
            <a:r>
              <a:rPr lang="en-US" sz="1600" b="0" i="0" u="none">
                <a:solidFill>
                  <a:schemeClr val="dk1"/>
                </a:solidFill>
                <a:latin typeface="Calibri"/>
                <a:ea typeface="Calibri"/>
                <a:cs typeface="Calibri"/>
                <a:sym typeface="Calibri"/>
              </a:rPr>
              <a:t>the</a:t>
            </a:r>
            <a:r>
              <a:rPr lang="en-US" sz="1600" b="0" i="0" u="none">
                <a:solidFill>
                  <a:schemeClr val="dk1"/>
                </a:solidFill>
                <a:latin typeface="Times New Roman"/>
                <a:ea typeface="Times New Roman"/>
                <a:cs typeface="Times New Roman"/>
                <a:sym typeface="Times New Roman"/>
              </a:rPr>
              <a:t> </a:t>
            </a:r>
            <a:r>
              <a:rPr lang="en-US" sz="1600" b="0" i="0" u="none">
                <a:solidFill>
                  <a:schemeClr val="dk1"/>
                </a:solidFill>
                <a:latin typeface="Calibri"/>
                <a:ea typeface="Calibri"/>
                <a:cs typeface="Calibri"/>
                <a:sym typeface="Calibri"/>
              </a:rPr>
              <a:t>message</a:t>
            </a:r>
            <a:r>
              <a:rPr lang="en-US" sz="1600" b="0" i="0" u="none">
                <a:solidFill>
                  <a:schemeClr val="dk1"/>
                </a:solidFill>
                <a:latin typeface="Times New Roman"/>
                <a:ea typeface="Times New Roman"/>
                <a:cs typeface="Times New Roman"/>
                <a:sym typeface="Times New Roman"/>
              </a:rPr>
              <a:t> </a:t>
            </a:r>
            <a:r>
              <a:rPr lang="en-US" sz="1600" b="0" i="0" u="none">
                <a:solidFill>
                  <a:schemeClr val="dk1"/>
                </a:solidFill>
                <a:latin typeface="Calibri"/>
                <a:ea typeface="Calibri"/>
                <a:cs typeface="Calibri"/>
                <a:sym typeface="Calibri"/>
              </a:rPr>
              <a:t>as</a:t>
            </a:r>
            <a:r>
              <a:rPr lang="en-US" sz="1600" b="0" i="0" u="none">
                <a:solidFill>
                  <a:schemeClr val="dk1"/>
                </a:solidFill>
                <a:latin typeface="Times New Roman"/>
                <a:ea typeface="Times New Roman"/>
                <a:cs typeface="Times New Roman"/>
                <a:sym typeface="Times New Roman"/>
              </a:rPr>
              <a:t> </a:t>
            </a:r>
            <a:r>
              <a:rPr lang="en-US" sz="1600" b="0" i="0" u="none">
                <a:solidFill>
                  <a:schemeClr val="dk1"/>
                </a:solidFill>
                <a:latin typeface="Calibri"/>
                <a:ea typeface="Calibri"/>
                <a:cs typeface="Calibri"/>
                <a:sym typeface="Calibri"/>
              </a:rPr>
              <a:t>F</a:t>
            </a:r>
            <a:endParaRPr/>
          </a:p>
          <a:p>
            <a:pPr marL="11112" marR="0" lvl="0" indent="0" algn="ctr" rtl="0">
              <a:lnSpc>
                <a:spcPct val="100000"/>
              </a:lnSpc>
              <a:spcBef>
                <a:spcPts val="0"/>
              </a:spcBef>
              <a:spcAft>
                <a:spcPts val="0"/>
              </a:spcAft>
              <a:buClr>
                <a:schemeClr val="dk1"/>
              </a:buClr>
              <a:buSzPts val="1600"/>
              <a:buFont typeface="Calibri"/>
              <a:buNone/>
            </a:pPr>
            <a:r>
              <a:rPr lang="en-US" sz="1600" b="0" i="0" u="none">
                <a:solidFill>
                  <a:schemeClr val="dk1"/>
                </a:solidFill>
                <a:latin typeface="Calibri"/>
                <a:ea typeface="Calibri"/>
                <a:cs typeface="Calibri"/>
                <a:sym typeface="Calibri"/>
              </a:rPr>
              <a:t>G</a:t>
            </a:r>
            <a:r>
              <a:rPr lang="en-US" sz="1600" b="0" i="0" u="none">
                <a:solidFill>
                  <a:schemeClr val="dk1"/>
                </a:solidFill>
                <a:latin typeface="Times New Roman"/>
                <a:ea typeface="Times New Roman"/>
                <a:cs typeface="Times New Roman"/>
                <a:sym typeface="Times New Roman"/>
              </a:rPr>
              <a:t> </a:t>
            </a:r>
            <a:r>
              <a:rPr lang="en-US" sz="1600" b="0" i="0" u="none">
                <a:solidFill>
                  <a:schemeClr val="dk1"/>
                </a:solidFill>
                <a:latin typeface="Calibri"/>
                <a:ea typeface="Calibri"/>
                <a:cs typeface="Calibri"/>
                <a:sym typeface="Calibri"/>
              </a:rPr>
              <a:t>H</a:t>
            </a:r>
            <a:endParaRPr/>
          </a:p>
        </p:txBody>
      </p:sp>
      <p:sp>
        <p:nvSpPr>
          <p:cNvPr id="449" name="Google Shape;449;p26"/>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7"/>
          <p:cNvSpPr txBox="1"/>
          <p:nvPr/>
        </p:nvSpPr>
        <p:spPr>
          <a:xfrm>
            <a:off x="1231900" y="1873250"/>
            <a:ext cx="8272462" cy="2259012"/>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2600"/>
              <a:buFont typeface="Calibri"/>
              <a:buNone/>
            </a:pPr>
            <a:r>
              <a:rPr lang="en-US" sz="2600" b="0" i="0" u="none">
                <a:solidFill>
                  <a:schemeClr val="dk1"/>
                </a:solidFill>
                <a:latin typeface="Calibri"/>
                <a:ea typeface="Calibri"/>
                <a:cs typeface="Calibri"/>
                <a:sym typeface="Calibri"/>
              </a:rPr>
              <a:t>Associates</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to</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reflect</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the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following</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topics</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before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proceeding.</a:t>
            </a:r>
            <a:endParaRPr/>
          </a:p>
          <a:p>
            <a:pPr marL="12700" marR="0" lvl="0" indent="-165100" algn="l" rtl="0">
              <a:lnSpc>
                <a:spcPct val="100000"/>
              </a:lnSpc>
              <a:spcBef>
                <a:spcPts val="600"/>
              </a:spcBef>
              <a:spcAft>
                <a:spcPts val="0"/>
              </a:spcAft>
              <a:buClr>
                <a:schemeClr val="dk1"/>
              </a:buClr>
              <a:buSzPts val="2600"/>
              <a:buFont typeface="Noto Sans Symbols"/>
              <a:buChar char="▪"/>
            </a:pPr>
            <a:r>
              <a:rPr lang="en-US" sz="2600" b="0" i="0" u="none">
                <a:solidFill>
                  <a:schemeClr val="dk1"/>
                </a:solidFill>
                <a:latin typeface="Calibri"/>
                <a:ea typeface="Calibri"/>
                <a:cs typeface="Calibri"/>
                <a:sym typeface="Calibri"/>
              </a:rPr>
              <a:t>What</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is</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the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different</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between</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Java</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SDK</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and</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JRE?</a:t>
            </a:r>
            <a:endParaRPr/>
          </a:p>
          <a:p>
            <a:pPr marL="12700" marR="0" lvl="0" indent="-165100" algn="l" rtl="0">
              <a:lnSpc>
                <a:spcPct val="100000"/>
              </a:lnSpc>
              <a:spcBef>
                <a:spcPts val="600"/>
              </a:spcBef>
              <a:spcAft>
                <a:spcPts val="0"/>
              </a:spcAft>
              <a:buClr>
                <a:schemeClr val="dk1"/>
              </a:buClr>
              <a:buSzPts val="2600"/>
              <a:buFont typeface="Noto Sans Symbols"/>
              <a:buChar char="▪"/>
            </a:pPr>
            <a:r>
              <a:rPr lang="en-US" sz="2600" b="0" i="0" u="none">
                <a:solidFill>
                  <a:schemeClr val="dk1"/>
                </a:solidFill>
                <a:latin typeface="Calibri"/>
                <a:ea typeface="Calibri"/>
                <a:cs typeface="Calibri"/>
                <a:sym typeface="Calibri"/>
              </a:rPr>
              <a:t>What</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is</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Java</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ME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&amp;</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Java</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EE?</a:t>
            </a:r>
            <a:endParaRPr/>
          </a:p>
          <a:p>
            <a:pPr marL="12700" marR="0" lvl="0" indent="-165100" algn="l" rtl="0">
              <a:lnSpc>
                <a:spcPct val="100000"/>
              </a:lnSpc>
              <a:spcBef>
                <a:spcPts val="600"/>
              </a:spcBef>
              <a:spcAft>
                <a:spcPts val="0"/>
              </a:spcAft>
              <a:buClr>
                <a:schemeClr val="dk1"/>
              </a:buClr>
              <a:buSzPts val="2600"/>
              <a:buFont typeface="Noto Sans Symbols"/>
              <a:buChar char="▪"/>
            </a:pPr>
            <a:r>
              <a:rPr lang="en-US" sz="2600" b="0" i="0" u="none">
                <a:solidFill>
                  <a:schemeClr val="dk1"/>
                </a:solidFill>
                <a:latin typeface="Calibri"/>
                <a:ea typeface="Calibri"/>
                <a:cs typeface="Calibri"/>
                <a:sym typeface="Calibri"/>
              </a:rPr>
              <a:t>What</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are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the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types</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of</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Application</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Developed</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using</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Java?</a:t>
            </a:r>
            <a:endParaRPr/>
          </a:p>
          <a:p>
            <a:pPr marL="12700" marR="0" lvl="0" indent="-165100" algn="l" rtl="0">
              <a:lnSpc>
                <a:spcPct val="100000"/>
              </a:lnSpc>
              <a:spcBef>
                <a:spcPts val="600"/>
              </a:spcBef>
              <a:spcAft>
                <a:spcPts val="0"/>
              </a:spcAft>
              <a:buClr>
                <a:schemeClr val="dk1"/>
              </a:buClr>
              <a:buSzPts val="2600"/>
              <a:buFont typeface="Noto Sans Symbols"/>
              <a:buChar char="▪"/>
            </a:pPr>
            <a:r>
              <a:rPr lang="en-US" sz="2600" b="0" i="0" u="none">
                <a:solidFill>
                  <a:schemeClr val="dk1"/>
                </a:solidFill>
                <a:latin typeface="Calibri"/>
                <a:ea typeface="Calibri"/>
                <a:cs typeface="Calibri"/>
                <a:sym typeface="Calibri"/>
              </a:rPr>
              <a:t>Which</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is</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responsible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for</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the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memory</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management</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in</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Java?</a:t>
            </a:r>
            <a:endParaRPr/>
          </a:p>
        </p:txBody>
      </p:sp>
      <p:sp>
        <p:nvSpPr>
          <p:cNvPr id="455" name="Google Shape;455;p27"/>
          <p:cNvSpPr txBox="1"/>
          <p:nvPr/>
        </p:nvSpPr>
        <p:spPr>
          <a:xfrm>
            <a:off x="3941762" y="1997075"/>
            <a:ext cx="22225" cy="238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6" name="Google Shape;456;p27"/>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27</a:t>
            </a:fl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8"/>
          <p:cNvSpPr txBox="1"/>
          <p:nvPr/>
        </p:nvSpPr>
        <p:spPr>
          <a:xfrm>
            <a:off x="1003300" y="882650"/>
            <a:ext cx="8118475" cy="4703762"/>
          </a:xfrm>
          <a:prstGeom prst="rect">
            <a:avLst/>
          </a:prstGeom>
          <a:noFill/>
          <a:ln>
            <a:noFill/>
          </a:ln>
        </p:spPr>
        <p:txBody>
          <a:bodyPr spcFirstLastPara="1" wrap="square" lIns="0" tIns="0" rIns="0" bIns="0" anchor="t" anchorCtr="0">
            <a:spAutoFit/>
          </a:bodyPr>
          <a:lstStyle/>
          <a:p>
            <a:pPr marL="123825"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Develop the following program using notepad,</a:t>
            </a:r>
            <a:endParaRPr/>
          </a:p>
          <a:p>
            <a:pPr marL="123825" marR="0" lvl="0" indent="-114300" algn="l" rtl="0">
              <a:lnSpc>
                <a:spcPct val="100000"/>
              </a:lnSpc>
              <a:spcBef>
                <a:spcPts val="1200"/>
              </a:spcBef>
              <a:spcAft>
                <a:spcPts val="0"/>
              </a:spcAft>
              <a:buClr>
                <a:schemeClr val="dk1"/>
              </a:buClr>
              <a:buSzPts val="1800"/>
              <a:buFont typeface="Arial"/>
              <a:buAutoNum type="arabicPeriod"/>
            </a:pPr>
            <a:r>
              <a:rPr lang="en-US" sz="1800" b="0" i="0" u="none">
                <a:solidFill>
                  <a:schemeClr val="dk1"/>
                </a:solidFill>
                <a:latin typeface="Arial"/>
                <a:ea typeface="Arial"/>
                <a:cs typeface="Arial"/>
                <a:sym typeface="Arial"/>
              </a:rPr>
              <a:t>Create a Java program with a main method and save it as “FirstProgram.java” in the “JavaWorks” Folder.</a:t>
            </a:r>
            <a:endParaRPr/>
          </a:p>
          <a:p>
            <a:pPr marL="123825" marR="0" lvl="0" indent="-114300" algn="l" rtl="0">
              <a:lnSpc>
                <a:spcPct val="100000"/>
              </a:lnSpc>
              <a:spcBef>
                <a:spcPts val="1200"/>
              </a:spcBef>
              <a:spcAft>
                <a:spcPts val="0"/>
              </a:spcAft>
              <a:buClr>
                <a:schemeClr val="dk1"/>
              </a:buClr>
              <a:buSzPts val="1800"/>
              <a:buFont typeface="Arial"/>
              <a:buAutoNum type="arabicPeriod"/>
            </a:pPr>
            <a:r>
              <a:rPr lang="en-US" sz="1800" b="0" i="0" u="none">
                <a:solidFill>
                  <a:schemeClr val="dk1"/>
                </a:solidFill>
                <a:latin typeface="Arial"/>
                <a:ea typeface="Arial"/>
                <a:cs typeface="Arial"/>
                <a:sym typeface="Arial"/>
              </a:rPr>
              <a:t>The Java program needs to print the following message (in brown &amp; green color font) in the specified format in the console.</a:t>
            </a:r>
            <a:endParaRPr/>
          </a:p>
          <a:p>
            <a:pPr marL="123825"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123825" marR="0" lvl="0" indent="0" algn="l" rtl="0">
              <a:lnSpc>
                <a:spcPct val="100000"/>
              </a:lnSpc>
              <a:spcBef>
                <a:spcPts val="0"/>
              </a:spcBef>
              <a:spcAft>
                <a:spcPts val="0"/>
              </a:spcAft>
              <a:buClr>
                <a:srgbClr val="00B04F"/>
              </a:buClr>
              <a:buSzPts val="1800"/>
              <a:buFont typeface="Arial"/>
              <a:buNone/>
            </a:pPr>
            <a:r>
              <a:rPr lang="en-US" sz="1800" b="0" i="0" u="none">
                <a:solidFill>
                  <a:srgbClr val="00B04F"/>
                </a:solidFill>
                <a:latin typeface="Arial"/>
                <a:ea typeface="Arial"/>
                <a:cs typeface="Arial"/>
                <a:sym typeface="Arial"/>
              </a:rPr>
              <a:t>******** </a:t>
            </a:r>
            <a:r>
              <a:rPr lang="en-US" sz="1800" b="0" i="0" u="none">
                <a:solidFill>
                  <a:srgbClr val="EA3700"/>
                </a:solidFill>
                <a:latin typeface="Arial"/>
                <a:ea typeface="Arial"/>
                <a:cs typeface="Arial"/>
                <a:sym typeface="Arial"/>
              </a:rPr>
              <a:t>This is My First Java Program </a:t>
            </a:r>
            <a:r>
              <a:rPr lang="en-US" sz="1800" b="0" i="0" u="none">
                <a:solidFill>
                  <a:srgbClr val="00B04F"/>
                </a:solidFill>
                <a:latin typeface="Arial"/>
                <a:ea typeface="Arial"/>
                <a:cs typeface="Arial"/>
                <a:sym typeface="Arial"/>
              </a:rPr>
              <a:t>********</a:t>
            </a:r>
            <a:endParaRPr sz="1800" b="0" i="0" u="none">
              <a:solidFill>
                <a:schemeClr val="dk1"/>
              </a:solidFill>
              <a:latin typeface="Arial"/>
              <a:ea typeface="Arial"/>
              <a:cs typeface="Arial"/>
              <a:sym typeface="Arial"/>
            </a:endParaRPr>
          </a:p>
          <a:p>
            <a:pPr marL="123825" marR="0" lvl="0" indent="0" algn="l" rtl="0">
              <a:lnSpc>
                <a:spcPct val="100000"/>
              </a:lnSpc>
              <a:spcBef>
                <a:spcPts val="0"/>
              </a:spcBef>
              <a:spcAft>
                <a:spcPts val="0"/>
              </a:spcAft>
              <a:buClr>
                <a:srgbClr val="00B04F"/>
              </a:buClr>
              <a:buSzPts val="1800"/>
              <a:buFont typeface="Arial"/>
              <a:buNone/>
            </a:pPr>
            <a:r>
              <a:rPr lang="en-US" sz="1800" b="0" i="0" u="none">
                <a:solidFill>
                  <a:srgbClr val="00B04F"/>
                </a:solidFill>
                <a:latin typeface="Arial"/>
                <a:ea typeface="Arial"/>
                <a:cs typeface="Arial"/>
                <a:sym typeface="Arial"/>
              </a:rPr>
              <a:t>********</a:t>
            </a:r>
            <a:r>
              <a:rPr lang="en-US" sz="1800" b="0" i="0" u="none">
                <a:solidFill>
                  <a:srgbClr val="EA3700"/>
                </a:solidFill>
                <a:latin typeface="Arial"/>
                <a:ea typeface="Arial"/>
                <a:cs typeface="Arial"/>
                <a:sym typeface="Arial"/>
              </a:rPr>
              <a:t>This is a demo on print </a:t>
            </a:r>
            <a:r>
              <a:rPr lang="en-US" sz="1800" b="0" i="0" u="none">
                <a:solidFill>
                  <a:srgbClr val="00B04F"/>
                </a:solidFill>
                <a:latin typeface="Arial"/>
                <a:ea typeface="Arial"/>
                <a:cs typeface="Arial"/>
                <a:sym typeface="Arial"/>
              </a:rPr>
              <a:t>************</a:t>
            </a:r>
            <a:endParaRPr sz="1800" b="0" i="0" u="none">
              <a:solidFill>
                <a:schemeClr val="dk1"/>
              </a:solidFill>
              <a:latin typeface="Arial"/>
              <a:ea typeface="Arial"/>
              <a:cs typeface="Arial"/>
              <a:sym typeface="Arial"/>
            </a:endParaRPr>
          </a:p>
          <a:p>
            <a:pPr marL="123825"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123825"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NOTE: </a:t>
            </a:r>
            <a:r>
              <a:rPr lang="en-US" sz="1800" b="0" i="0" u="none">
                <a:solidFill>
                  <a:schemeClr val="dk1"/>
                </a:solidFill>
                <a:latin typeface="Arial"/>
                <a:ea typeface="Arial"/>
                <a:cs typeface="Arial"/>
                <a:sym typeface="Arial"/>
              </a:rPr>
              <a:t>The green and brown color text should printed using separate print statements.</a:t>
            </a:r>
            <a:endParaRPr/>
          </a:p>
          <a:p>
            <a:pPr marL="123825"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Hint: </a:t>
            </a:r>
            <a:r>
              <a:rPr lang="en-US" sz="1800" b="0" i="0" u="none">
                <a:solidFill>
                  <a:schemeClr val="dk1"/>
                </a:solidFill>
                <a:latin typeface="Arial"/>
                <a:ea typeface="Arial"/>
                <a:cs typeface="Arial"/>
                <a:sym typeface="Arial"/>
              </a:rPr>
              <a:t>Use print statement to display green and brown text message in the same line. Use println for introducing a line break.</a:t>
            </a:r>
            <a:endParaRPr/>
          </a:p>
          <a:p>
            <a:pPr marL="123825" marR="0" lvl="0" indent="-114300" algn="l" rtl="0">
              <a:lnSpc>
                <a:spcPct val="100000"/>
              </a:lnSpc>
              <a:spcBef>
                <a:spcPts val="1200"/>
              </a:spcBef>
              <a:spcAft>
                <a:spcPts val="0"/>
              </a:spcAft>
              <a:buClr>
                <a:schemeClr val="dk1"/>
              </a:buClr>
              <a:buSzPts val="1800"/>
              <a:buFont typeface="Arial"/>
              <a:buAutoNum type="arabicPeriod" startAt="2"/>
            </a:pPr>
            <a:r>
              <a:rPr lang="en-US" sz="1800" b="0" i="0" u="none">
                <a:solidFill>
                  <a:schemeClr val="dk1"/>
                </a:solidFill>
                <a:latin typeface="Arial"/>
                <a:ea typeface="Arial"/>
                <a:cs typeface="Arial"/>
                <a:sym typeface="Arial"/>
              </a:rPr>
              <a:t>Open a new command window and execute the program.</a:t>
            </a:r>
            <a:endParaRPr/>
          </a:p>
          <a:p>
            <a:pPr marL="123825" marR="0" lvl="0" indent="-114300" algn="l" rtl="0">
              <a:lnSpc>
                <a:spcPct val="100000"/>
              </a:lnSpc>
              <a:spcBef>
                <a:spcPts val="1200"/>
              </a:spcBef>
              <a:spcAft>
                <a:spcPts val="0"/>
              </a:spcAft>
              <a:buClr>
                <a:schemeClr val="dk1"/>
              </a:buClr>
              <a:buSzPts val="1800"/>
              <a:buFont typeface="Arial"/>
              <a:buAutoNum type="arabicPeriod" startAt="2"/>
            </a:pPr>
            <a:r>
              <a:rPr lang="en-US" sz="1800" b="0" i="0" u="none">
                <a:solidFill>
                  <a:schemeClr val="dk1"/>
                </a:solidFill>
                <a:latin typeface="Arial"/>
                <a:ea typeface="Arial"/>
                <a:cs typeface="Arial"/>
                <a:sym typeface="Arial"/>
              </a:rPr>
              <a:t>Compile the program</a:t>
            </a:r>
            <a:endParaRPr/>
          </a:p>
        </p:txBody>
      </p:sp>
      <p:sp>
        <p:nvSpPr>
          <p:cNvPr id="462" name="Google Shape;462;p28"/>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28</a:t>
            </a:f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9"/>
          <p:cNvSpPr txBox="1"/>
          <p:nvPr/>
        </p:nvSpPr>
        <p:spPr>
          <a:xfrm>
            <a:off x="1141412" y="958850"/>
            <a:ext cx="8162925" cy="250983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Classes are the fundamental building blocks of a Java program. Java application are built using one or more java classes, a class contains data and application business logics.</a:t>
            </a:r>
            <a:endParaRPr/>
          </a:p>
          <a:p>
            <a:pPr marL="12700" marR="0" lvl="0" indent="-114300" algn="l" rtl="0">
              <a:lnSpc>
                <a:spcPct val="100000"/>
              </a:lnSpc>
              <a:spcBef>
                <a:spcPts val="12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Data are represented as variables in classes.</a:t>
            </a:r>
            <a:endParaRPr/>
          </a:p>
          <a:p>
            <a:pPr marL="12700" marR="0" lvl="0" indent="-114300" algn="l" rtl="0">
              <a:lnSpc>
                <a:spcPct val="100000"/>
              </a:lnSpc>
              <a:spcBef>
                <a:spcPts val="120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Application business logic are implemented as methods in classes.</a:t>
            </a:r>
            <a:endParaRPr/>
          </a:p>
          <a:p>
            <a:pPr marL="12700" marR="0" lvl="0" indent="0" algn="l" rtl="0">
              <a:lnSpc>
                <a:spcPct val="100000"/>
              </a:lnSpc>
              <a:spcBef>
                <a:spcPts val="12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 class is a blue print for making objects.</a:t>
            </a:r>
            <a:endParaRPr/>
          </a:p>
          <a:p>
            <a:pPr marL="12700" marR="0" lvl="0" indent="0" algn="l" rtl="0">
              <a:lnSpc>
                <a:spcPct val="100000"/>
              </a:lnSpc>
              <a:spcBef>
                <a:spcPts val="120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Classes Example: </a:t>
            </a:r>
            <a:r>
              <a:rPr lang="en-US" sz="1800" b="0" i="0" u="none">
                <a:solidFill>
                  <a:schemeClr val="dk1"/>
                </a:solidFill>
                <a:latin typeface="Arial"/>
                <a:ea typeface="Arial"/>
                <a:cs typeface="Arial"/>
                <a:sym typeface="Arial"/>
              </a:rPr>
              <a:t>Employee, Department</a:t>
            </a:r>
            <a:endParaRPr/>
          </a:p>
        </p:txBody>
      </p:sp>
      <p:sp>
        <p:nvSpPr>
          <p:cNvPr id="468" name="Google Shape;468;p29"/>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29</a:t>
            </a:fld>
            <a:endParaRPr/>
          </a:p>
        </p:txBody>
      </p:sp>
      <p:sp>
        <p:nvSpPr>
          <p:cNvPr id="469" name="Google Shape;469;p29"/>
          <p:cNvSpPr txBox="1"/>
          <p:nvPr/>
        </p:nvSpPr>
        <p:spPr>
          <a:xfrm>
            <a:off x="1079500" y="4235450"/>
            <a:ext cx="8153400" cy="1201737"/>
          </a:xfrm>
          <a:prstGeom prst="rect">
            <a:avLst/>
          </a:prstGeom>
          <a:solidFill>
            <a:srgbClr val="FFCCCC"/>
          </a:solidFill>
          <a:ln>
            <a:noFill/>
          </a:ln>
        </p:spPr>
        <p:txBody>
          <a:bodyPr spcFirstLastPara="1" wrap="square" lIns="0" tIns="0" rIns="0" bIns="0" anchor="t" anchorCtr="0">
            <a:spAutoFit/>
          </a:bodyPr>
          <a:lstStyle/>
          <a:p>
            <a:pPr marL="90487" marR="0" lvl="0" indent="0" algn="l" rtl="0">
              <a:lnSpc>
                <a:spcPct val="100000"/>
              </a:lnSpc>
              <a:spcBef>
                <a:spcPts val="0"/>
              </a:spcBef>
              <a:spcAft>
                <a:spcPts val="0"/>
              </a:spcAft>
              <a:buClr>
                <a:srgbClr val="EA3700"/>
              </a:buClr>
              <a:buSzPts val="1800"/>
              <a:buFont typeface="Arial"/>
              <a:buNone/>
            </a:pPr>
            <a:r>
              <a:rPr lang="en-US" sz="1800" b="1" i="0" u="none">
                <a:solidFill>
                  <a:srgbClr val="EA3700"/>
                </a:solidFill>
                <a:latin typeface="Arial"/>
                <a:ea typeface="Arial"/>
                <a:cs typeface="Arial"/>
                <a:sym typeface="Arial"/>
              </a:rPr>
              <a:t>NOTE:</a:t>
            </a:r>
            <a:endParaRPr sz="1800" b="0" i="0" u="none">
              <a:solidFill>
                <a:schemeClr val="dk1"/>
              </a:solidFill>
              <a:latin typeface="Arial"/>
              <a:ea typeface="Arial"/>
              <a:cs typeface="Arial"/>
              <a:sym typeface="Arial"/>
            </a:endParaRPr>
          </a:p>
          <a:p>
            <a:pPr marL="90487" marR="0" lvl="0" indent="-114300" algn="l" rtl="0">
              <a:lnSpc>
                <a:spcPct val="100000"/>
              </a:lnSpc>
              <a:spcBef>
                <a:spcPts val="0"/>
              </a:spcBef>
              <a:spcAft>
                <a:spcPts val="0"/>
              </a:spcAft>
              <a:buClr>
                <a:srgbClr val="EA3700"/>
              </a:buClr>
              <a:buSzPts val="1800"/>
              <a:buFont typeface="Arial"/>
              <a:buChar char="•"/>
            </a:pPr>
            <a:r>
              <a:rPr lang="en-US" sz="1800" b="0" i="0" u="none">
                <a:solidFill>
                  <a:srgbClr val="EA3700"/>
                </a:solidFill>
                <a:latin typeface="Arial"/>
                <a:ea typeface="Arial"/>
                <a:cs typeface="Arial"/>
                <a:sym typeface="Arial"/>
              </a:rPr>
              <a:t>A  single physical .java file can have more than one classes.</a:t>
            </a:r>
            <a:endParaRPr sz="1800" b="0" i="0" u="none">
              <a:solidFill>
                <a:schemeClr val="dk1"/>
              </a:solidFill>
              <a:latin typeface="Arial"/>
              <a:ea typeface="Arial"/>
              <a:cs typeface="Arial"/>
              <a:sym typeface="Arial"/>
            </a:endParaRPr>
          </a:p>
          <a:p>
            <a:pPr marL="90487" marR="0" lvl="0" indent="-114300" algn="l" rtl="0">
              <a:lnSpc>
                <a:spcPct val="100000"/>
              </a:lnSpc>
              <a:spcBef>
                <a:spcPts val="0"/>
              </a:spcBef>
              <a:spcAft>
                <a:spcPts val="0"/>
              </a:spcAft>
              <a:buClr>
                <a:srgbClr val="EA3700"/>
              </a:buClr>
              <a:buSzPts val="1800"/>
              <a:buFont typeface="Arial"/>
              <a:buChar char="•"/>
            </a:pPr>
            <a:r>
              <a:rPr lang="en-US" sz="1800" b="0" i="0" u="none">
                <a:solidFill>
                  <a:srgbClr val="EA3700"/>
                </a:solidFill>
                <a:latin typeface="Arial"/>
                <a:ea typeface="Arial"/>
                <a:cs typeface="Arial"/>
                <a:sym typeface="Arial"/>
              </a:rPr>
              <a:t>The java file should be named after the class which is declared public.</a:t>
            </a:r>
            <a:endParaRPr sz="1800" b="0" i="0" u="none">
              <a:solidFill>
                <a:schemeClr val="dk1"/>
              </a:solidFill>
              <a:latin typeface="Arial"/>
              <a:ea typeface="Arial"/>
              <a:cs typeface="Arial"/>
              <a:sym typeface="Arial"/>
            </a:endParaRPr>
          </a:p>
          <a:p>
            <a:pPr marL="90487" marR="0" lvl="0" indent="-114300" algn="l" rtl="0">
              <a:lnSpc>
                <a:spcPct val="100000"/>
              </a:lnSpc>
              <a:spcBef>
                <a:spcPts val="0"/>
              </a:spcBef>
              <a:spcAft>
                <a:spcPts val="0"/>
              </a:spcAft>
              <a:buClr>
                <a:srgbClr val="EA3700"/>
              </a:buClr>
              <a:buSzPts val="1800"/>
              <a:buFont typeface="Arial"/>
              <a:buChar char="•"/>
            </a:pPr>
            <a:r>
              <a:rPr lang="en-US" sz="1800" b="0" i="0" u="none">
                <a:solidFill>
                  <a:srgbClr val="EA3700"/>
                </a:solidFill>
                <a:latin typeface="Arial"/>
                <a:ea typeface="Arial"/>
                <a:cs typeface="Arial"/>
                <a:sym typeface="Arial"/>
              </a:rPr>
              <a:t>There cannot be two classes defined as public in the same java file.</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
          <p:cNvSpPr txBox="1"/>
          <p:nvPr/>
        </p:nvSpPr>
        <p:spPr>
          <a:xfrm>
            <a:off x="622300" y="120650"/>
            <a:ext cx="9067800" cy="6678612"/>
          </a:xfrm>
          <a:prstGeom prst="rect">
            <a:avLst/>
          </a:prstGeom>
          <a:noFill/>
          <a:ln>
            <a:noFill/>
          </a:ln>
        </p:spPr>
        <p:txBody>
          <a:bodyPr spcFirstLastPara="1" wrap="square" lIns="0" tIns="0" rIns="0" bIns="0" anchor="t" anchorCtr="0">
            <a:spAutoFit/>
          </a:bodyPr>
          <a:lstStyle/>
          <a:p>
            <a:pPr marL="296862" marR="0" lvl="0" indent="-284162" algn="just" rtl="0">
              <a:lnSpc>
                <a:spcPct val="100000"/>
              </a:lnSpc>
              <a:spcBef>
                <a:spcPts val="0"/>
              </a:spcBef>
              <a:spcAft>
                <a:spcPts val="0"/>
              </a:spcAft>
              <a:buClr>
                <a:schemeClr val="dk1"/>
              </a:buClr>
              <a:buSzPts val="2800"/>
              <a:buFont typeface="Arial"/>
              <a:buChar char="•"/>
            </a:pPr>
            <a:r>
              <a:rPr lang="en-US" sz="2800" b="1" i="1" u="none">
                <a:solidFill>
                  <a:schemeClr val="dk1"/>
                </a:solidFill>
                <a:latin typeface="Arial"/>
                <a:ea typeface="Arial"/>
                <a:cs typeface="Arial"/>
                <a:sym typeface="Arial"/>
              </a:rPr>
              <a:t>Java, </a:t>
            </a:r>
            <a:r>
              <a:rPr lang="en-US" sz="2800" b="0" i="0" u="none">
                <a:solidFill>
                  <a:schemeClr val="dk1"/>
                </a:solidFill>
                <a:latin typeface="Arial"/>
                <a:ea typeface="Arial"/>
                <a:cs typeface="Arial"/>
                <a:sym typeface="Arial"/>
              </a:rPr>
              <a:t>a Programming Language developed by </a:t>
            </a:r>
            <a:r>
              <a:rPr lang="en-US" sz="2800" b="0" i="1" u="none">
                <a:solidFill>
                  <a:srgbClr val="006FC0"/>
                </a:solidFill>
                <a:latin typeface="Arial"/>
                <a:ea typeface="Arial"/>
                <a:cs typeface="Arial"/>
                <a:sym typeface="Arial"/>
              </a:rPr>
              <a:t>Sun Micro System </a:t>
            </a:r>
            <a:r>
              <a:rPr lang="en-US" sz="2800" b="0" i="0" u="none">
                <a:solidFill>
                  <a:schemeClr val="dk1"/>
                </a:solidFill>
                <a:latin typeface="Arial"/>
                <a:ea typeface="Arial"/>
                <a:cs typeface="Arial"/>
                <a:sym typeface="Arial"/>
              </a:rPr>
              <a:t>in the year 1991.</a:t>
            </a:r>
            <a:endParaRPr/>
          </a:p>
          <a:p>
            <a:pPr marL="296862" marR="0" lvl="0" indent="-284162" algn="just" rtl="0">
              <a:lnSpc>
                <a:spcPct val="100000"/>
              </a:lnSpc>
              <a:spcBef>
                <a:spcPts val="0"/>
              </a:spcBef>
              <a:spcAft>
                <a:spcPts val="0"/>
              </a:spcAft>
              <a:buClr>
                <a:schemeClr val="dk1"/>
              </a:buClr>
              <a:buSzPts val="2800"/>
              <a:buFont typeface="Calibri"/>
              <a:buNone/>
            </a:pPr>
            <a:endParaRPr sz="2800" b="0" i="0" u="none">
              <a:solidFill>
                <a:schemeClr val="dk1"/>
              </a:solidFill>
              <a:latin typeface="Arial"/>
              <a:ea typeface="Arial"/>
              <a:cs typeface="Arial"/>
              <a:sym typeface="Arial"/>
            </a:endParaRPr>
          </a:p>
          <a:p>
            <a:pPr marL="296862" marR="0" lvl="0" indent="-284162" algn="just" rtl="0">
              <a:lnSpc>
                <a:spcPct val="100000"/>
              </a:lnSpc>
              <a:spcBef>
                <a:spcPts val="12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Java was developed by James Gosling, Patrick Naughton, Chirs Warth, Ed Frank and Mike Sheridon.</a:t>
            </a:r>
            <a:endParaRPr/>
          </a:p>
          <a:p>
            <a:pPr marL="296862" marR="0" lvl="0" indent="-284162" algn="just" rtl="0">
              <a:lnSpc>
                <a:spcPct val="100000"/>
              </a:lnSpc>
              <a:spcBef>
                <a:spcPts val="1200"/>
              </a:spcBef>
              <a:spcAft>
                <a:spcPts val="0"/>
              </a:spcAft>
              <a:buClr>
                <a:schemeClr val="dk1"/>
              </a:buClr>
              <a:buSzPts val="2800"/>
              <a:buFont typeface="Calibri"/>
              <a:buNone/>
            </a:pPr>
            <a:endParaRPr sz="2800" b="0" i="0" u="none">
              <a:solidFill>
                <a:schemeClr val="dk1"/>
              </a:solidFill>
              <a:latin typeface="Arial"/>
              <a:ea typeface="Arial"/>
              <a:cs typeface="Arial"/>
              <a:sym typeface="Arial"/>
            </a:endParaRPr>
          </a:p>
          <a:p>
            <a:pPr marL="296862" marR="0" lvl="0" indent="-284162" algn="just" rtl="0">
              <a:lnSpc>
                <a:spcPct val="100000"/>
              </a:lnSpc>
              <a:spcBef>
                <a:spcPts val="12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During the initial period Java was called as </a:t>
            </a:r>
            <a:r>
              <a:rPr lang="en-US" sz="2800" b="0" i="1" u="none">
                <a:solidFill>
                  <a:srgbClr val="006FC0"/>
                </a:solidFill>
                <a:latin typeface="Arial"/>
                <a:ea typeface="Arial"/>
                <a:cs typeface="Arial"/>
                <a:sym typeface="Arial"/>
              </a:rPr>
              <a:t>Oak </a:t>
            </a:r>
            <a:r>
              <a:rPr lang="en-US" sz="2800" b="0" i="0" u="none">
                <a:solidFill>
                  <a:schemeClr val="dk1"/>
                </a:solidFill>
                <a:latin typeface="Arial"/>
                <a:ea typeface="Arial"/>
                <a:cs typeface="Arial"/>
                <a:sym typeface="Arial"/>
              </a:rPr>
              <a:t>(from 1991 to 1995).</a:t>
            </a:r>
            <a:endParaRPr/>
          </a:p>
          <a:p>
            <a:pPr marL="296862" marR="0" lvl="0" indent="-284162" algn="just" rtl="0">
              <a:lnSpc>
                <a:spcPct val="100000"/>
              </a:lnSpc>
              <a:spcBef>
                <a:spcPts val="1200"/>
              </a:spcBef>
              <a:spcAft>
                <a:spcPts val="0"/>
              </a:spcAft>
              <a:buClr>
                <a:schemeClr val="dk1"/>
              </a:buClr>
              <a:buSzPts val="2800"/>
              <a:buFont typeface="Calibri"/>
              <a:buNone/>
            </a:pPr>
            <a:endParaRPr sz="2800" b="0" i="0" u="none">
              <a:solidFill>
                <a:schemeClr val="dk1"/>
              </a:solidFill>
              <a:latin typeface="Arial"/>
              <a:ea typeface="Arial"/>
              <a:cs typeface="Arial"/>
              <a:sym typeface="Arial"/>
            </a:endParaRPr>
          </a:p>
          <a:p>
            <a:pPr marL="296862" marR="0" lvl="0" indent="-284162" algn="just" rtl="0">
              <a:lnSpc>
                <a:spcPct val="100000"/>
              </a:lnSpc>
              <a:spcBef>
                <a:spcPts val="12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Java’s direct predecessor are C and C++</a:t>
            </a:r>
            <a:endParaRPr/>
          </a:p>
          <a:p>
            <a:pPr marL="296862" marR="0" lvl="0" indent="-284162" algn="just" rtl="0">
              <a:lnSpc>
                <a:spcPct val="100000"/>
              </a:lnSpc>
              <a:spcBef>
                <a:spcPts val="1200"/>
              </a:spcBef>
              <a:spcAft>
                <a:spcPts val="0"/>
              </a:spcAft>
              <a:buClr>
                <a:schemeClr val="dk1"/>
              </a:buClr>
              <a:buSzPts val="2800"/>
              <a:buFont typeface="Calibri"/>
              <a:buNone/>
            </a:pPr>
            <a:endParaRPr sz="2800" b="0" i="0" u="none">
              <a:solidFill>
                <a:schemeClr val="dk1"/>
              </a:solidFill>
              <a:latin typeface="Arial"/>
              <a:ea typeface="Arial"/>
              <a:cs typeface="Arial"/>
              <a:sym typeface="Arial"/>
            </a:endParaRPr>
          </a:p>
          <a:p>
            <a:pPr marL="296862" marR="0" lvl="0" indent="-284162" algn="just" rtl="0">
              <a:lnSpc>
                <a:spcPct val="100000"/>
              </a:lnSpc>
              <a:spcBef>
                <a:spcPts val="120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Java developed using the syntax from C and	object oriented concepts from C++.</a:t>
            </a:r>
            <a:endParaRPr/>
          </a:p>
        </p:txBody>
      </p:sp>
      <p:sp>
        <p:nvSpPr>
          <p:cNvPr id="171" name="Google Shape;171;p3"/>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0"/>
          <p:cNvSpPr txBox="1"/>
          <p:nvPr/>
        </p:nvSpPr>
        <p:spPr>
          <a:xfrm>
            <a:off x="1233487" y="1492250"/>
            <a:ext cx="398145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The Structure of the class is as follows,</a:t>
            </a:r>
            <a:endParaRPr/>
          </a:p>
        </p:txBody>
      </p:sp>
      <p:sp>
        <p:nvSpPr>
          <p:cNvPr id="475" name="Google Shape;475;p30"/>
          <p:cNvSpPr txBox="1"/>
          <p:nvPr/>
        </p:nvSpPr>
        <p:spPr>
          <a:xfrm>
            <a:off x="1233487" y="2835275"/>
            <a:ext cx="2220912" cy="52863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EA3700"/>
              </a:buClr>
              <a:buSzPts val="1800"/>
              <a:buFont typeface="Arial"/>
              <a:buNone/>
            </a:pPr>
            <a:r>
              <a:rPr lang="en-US" sz="1800" b="1" i="0" u="none">
                <a:solidFill>
                  <a:srgbClr val="EA3700"/>
                </a:solidFill>
                <a:latin typeface="Arial"/>
                <a:ea typeface="Arial"/>
                <a:cs typeface="Arial"/>
                <a:sym typeface="Arial"/>
              </a:rPr>
              <a:t>class </a:t>
            </a:r>
            <a:r>
              <a:rPr lang="en-US" sz="1800" b="1" i="0" u="none">
                <a:solidFill>
                  <a:srgbClr val="1E487C"/>
                </a:solidFill>
                <a:latin typeface="Arial"/>
                <a:ea typeface="Arial"/>
                <a:cs typeface="Arial"/>
                <a:sym typeface="Arial"/>
              </a:rPr>
              <a:t>&lt;Class Name&gt;</a:t>
            </a:r>
            <a:endParaRPr sz="18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C00000"/>
              </a:buClr>
              <a:buSzPts val="1800"/>
              <a:buFont typeface="Arial"/>
              <a:buNone/>
            </a:pPr>
            <a:r>
              <a:rPr lang="en-US" sz="1800" b="1" i="0" u="none">
                <a:solidFill>
                  <a:srgbClr val="C00000"/>
                </a:solidFill>
                <a:latin typeface="Arial"/>
                <a:ea typeface="Arial"/>
                <a:cs typeface="Arial"/>
                <a:sym typeface="Arial"/>
              </a:rPr>
              <a:t>{</a:t>
            </a:r>
            <a:endParaRPr/>
          </a:p>
        </p:txBody>
      </p:sp>
      <p:sp>
        <p:nvSpPr>
          <p:cNvPr id="476" name="Google Shape;476;p30"/>
          <p:cNvSpPr txBox="1"/>
          <p:nvPr/>
        </p:nvSpPr>
        <p:spPr>
          <a:xfrm>
            <a:off x="2147887" y="3933825"/>
            <a:ext cx="3881437"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B04F"/>
              </a:buClr>
              <a:buSzPts val="1800"/>
              <a:buFont typeface="Arial"/>
              <a:buNone/>
            </a:pPr>
            <a:r>
              <a:rPr lang="en-US" sz="1800" b="0" i="0" u="none">
                <a:solidFill>
                  <a:srgbClr val="00B04F"/>
                </a:solidFill>
                <a:latin typeface="Arial"/>
                <a:ea typeface="Arial"/>
                <a:cs typeface="Arial"/>
                <a:sym typeface="Arial"/>
              </a:rPr>
              <a:t>// The class implementation goes here</a:t>
            </a:r>
            <a:endParaRPr/>
          </a:p>
        </p:txBody>
      </p:sp>
      <p:sp>
        <p:nvSpPr>
          <p:cNvPr id="477" name="Google Shape;477;p30"/>
          <p:cNvSpPr txBox="1"/>
          <p:nvPr/>
        </p:nvSpPr>
        <p:spPr>
          <a:xfrm>
            <a:off x="1233487" y="4756150"/>
            <a:ext cx="115887"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C00000"/>
              </a:buClr>
              <a:buSzPts val="1800"/>
              <a:buFont typeface="Arial"/>
              <a:buNone/>
            </a:pPr>
            <a:r>
              <a:rPr lang="en-US" sz="1800" b="1" i="0" u="none">
                <a:solidFill>
                  <a:srgbClr val="C00000"/>
                </a:solidFill>
                <a:latin typeface="Arial"/>
                <a:ea typeface="Arial"/>
                <a:cs typeface="Arial"/>
                <a:sym typeface="Arial"/>
              </a:rPr>
              <a:t>}</a:t>
            </a:r>
            <a:endParaRPr/>
          </a:p>
        </p:txBody>
      </p:sp>
      <p:sp>
        <p:nvSpPr>
          <p:cNvPr id="478" name="Google Shape;478;p30"/>
          <p:cNvSpPr/>
          <p:nvPr/>
        </p:nvSpPr>
        <p:spPr>
          <a:xfrm>
            <a:off x="3822700" y="2940050"/>
            <a:ext cx="381000" cy="152400"/>
          </a:xfrm>
          <a:custGeom>
            <a:avLst/>
            <a:gdLst/>
            <a:ahLst/>
            <a:cxnLst/>
            <a:rect l="l" t="t" r="r" b="b"/>
            <a:pathLst>
              <a:path w="381000" h="152400" extrusionOk="0">
                <a:moveTo>
                  <a:pt x="76199" y="152399"/>
                </a:moveTo>
                <a:lnTo>
                  <a:pt x="76199" y="0"/>
                </a:lnTo>
                <a:lnTo>
                  <a:pt x="0" y="76199"/>
                </a:lnTo>
                <a:lnTo>
                  <a:pt x="76199" y="152399"/>
                </a:lnTo>
                <a:close/>
              </a:path>
              <a:path w="381000" h="152400" extrusionOk="0">
                <a:moveTo>
                  <a:pt x="380999" y="114299"/>
                </a:moveTo>
                <a:lnTo>
                  <a:pt x="380999" y="38099"/>
                </a:lnTo>
                <a:lnTo>
                  <a:pt x="76199" y="38099"/>
                </a:lnTo>
                <a:lnTo>
                  <a:pt x="76199" y="114299"/>
                </a:lnTo>
                <a:lnTo>
                  <a:pt x="380999" y="114299"/>
                </a:lnTo>
                <a:close/>
              </a:path>
            </a:pathLst>
          </a:custGeom>
          <a:solidFill>
            <a:srgbClr val="FFCC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9" name="Google Shape;479;p30"/>
          <p:cNvSpPr/>
          <p:nvPr/>
        </p:nvSpPr>
        <p:spPr>
          <a:xfrm>
            <a:off x="3808412" y="2925762"/>
            <a:ext cx="409575" cy="180975"/>
          </a:xfrm>
          <a:custGeom>
            <a:avLst/>
            <a:gdLst/>
            <a:ahLst/>
            <a:cxnLst/>
            <a:rect l="l" t="t" r="r" b="b"/>
            <a:pathLst>
              <a:path w="408939" h="180339" extrusionOk="0">
                <a:moveTo>
                  <a:pt x="103631" y="39623"/>
                </a:moveTo>
                <a:lnTo>
                  <a:pt x="103631" y="9143"/>
                </a:lnTo>
                <a:lnTo>
                  <a:pt x="100583" y="4571"/>
                </a:lnTo>
                <a:lnTo>
                  <a:pt x="96011" y="3047"/>
                </a:lnTo>
                <a:lnTo>
                  <a:pt x="91439" y="0"/>
                </a:lnTo>
                <a:lnTo>
                  <a:pt x="85343" y="1523"/>
                </a:lnTo>
                <a:lnTo>
                  <a:pt x="82295" y="6095"/>
                </a:lnTo>
                <a:lnTo>
                  <a:pt x="6095" y="82295"/>
                </a:lnTo>
                <a:lnTo>
                  <a:pt x="0" y="86867"/>
                </a:lnTo>
                <a:lnTo>
                  <a:pt x="0" y="94487"/>
                </a:lnTo>
                <a:lnTo>
                  <a:pt x="6095" y="99059"/>
                </a:lnTo>
                <a:lnTo>
                  <a:pt x="22859" y="115823"/>
                </a:lnTo>
                <a:lnTo>
                  <a:pt x="22859" y="82295"/>
                </a:lnTo>
                <a:lnTo>
                  <a:pt x="31241" y="90677"/>
                </a:lnTo>
                <a:lnTo>
                  <a:pt x="77723" y="44195"/>
                </a:lnTo>
                <a:lnTo>
                  <a:pt x="77723" y="13715"/>
                </a:lnTo>
                <a:lnTo>
                  <a:pt x="99059" y="22859"/>
                </a:lnTo>
                <a:lnTo>
                  <a:pt x="99059" y="39623"/>
                </a:lnTo>
                <a:lnTo>
                  <a:pt x="103631" y="39623"/>
                </a:lnTo>
                <a:close/>
              </a:path>
              <a:path w="408939" h="180339" extrusionOk="0">
                <a:moveTo>
                  <a:pt x="31241" y="90677"/>
                </a:moveTo>
                <a:lnTo>
                  <a:pt x="22859" y="82295"/>
                </a:lnTo>
                <a:lnTo>
                  <a:pt x="22859" y="99059"/>
                </a:lnTo>
                <a:lnTo>
                  <a:pt x="31241" y="90677"/>
                </a:lnTo>
                <a:close/>
              </a:path>
              <a:path w="408939" h="180339" extrusionOk="0">
                <a:moveTo>
                  <a:pt x="99059" y="158495"/>
                </a:moveTo>
                <a:lnTo>
                  <a:pt x="31241" y="90677"/>
                </a:lnTo>
                <a:lnTo>
                  <a:pt x="22859" y="99059"/>
                </a:lnTo>
                <a:lnTo>
                  <a:pt x="22859" y="115823"/>
                </a:lnTo>
                <a:lnTo>
                  <a:pt x="77723" y="170687"/>
                </a:lnTo>
                <a:lnTo>
                  <a:pt x="77723" y="166115"/>
                </a:lnTo>
                <a:lnTo>
                  <a:pt x="99059" y="158495"/>
                </a:lnTo>
                <a:close/>
              </a:path>
              <a:path w="408939" h="180339" extrusionOk="0">
                <a:moveTo>
                  <a:pt x="99059" y="22859"/>
                </a:moveTo>
                <a:lnTo>
                  <a:pt x="77723" y="13715"/>
                </a:lnTo>
                <a:lnTo>
                  <a:pt x="77723" y="44195"/>
                </a:lnTo>
                <a:lnTo>
                  <a:pt x="99059" y="22859"/>
                </a:lnTo>
                <a:close/>
              </a:path>
              <a:path w="408939" h="180339" extrusionOk="0">
                <a:moveTo>
                  <a:pt x="99059" y="39623"/>
                </a:moveTo>
                <a:lnTo>
                  <a:pt x="99059" y="22859"/>
                </a:lnTo>
                <a:lnTo>
                  <a:pt x="77723" y="44195"/>
                </a:lnTo>
                <a:lnTo>
                  <a:pt x="77723" y="59435"/>
                </a:lnTo>
                <a:lnTo>
                  <a:pt x="83819" y="65531"/>
                </a:lnTo>
                <a:lnTo>
                  <a:pt x="89915" y="65531"/>
                </a:lnTo>
                <a:lnTo>
                  <a:pt x="89915" y="39623"/>
                </a:lnTo>
                <a:lnTo>
                  <a:pt x="99059" y="39623"/>
                </a:lnTo>
                <a:close/>
              </a:path>
              <a:path w="408939" h="180339" extrusionOk="0">
                <a:moveTo>
                  <a:pt x="394715" y="115823"/>
                </a:moveTo>
                <a:lnTo>
                  <a:pt x="83819" y="115823"/>
                </a:lnTo>
                <a:lnTo>
                  <a:pt x="77723" y="121919"/>
                </a:lnTo>
                <a:lnTo>
                  <a:pt x="77723" y="137159"/>
                </a:lnTo>
                <a:lnTo>
                  <a:pt x="89915" y="149351"/>
                </a:lnTo>
                <a:lnTo>
                  <a:pt x="89915" y="141731"/>
                </a:lnTo>
                <a:lnTo>
                  <a:pt x="103631" y="128015"/>
                </a:lnTo>
                <a:lnTo>
                  <a:pt x="103631" y="141731"/>
                </a:lnTo>
                <a:lnTo>
                  <a:pt x="382523" y="141731"/>
                </a:lnTo>
                <a:lnTo>
                  <a:pt x="382523" y="128015"/>
                </a:lnTo>
                <a:lnTo>
                  <a:pt x="394715" y="115823"/>
                </a:lnTo>
                <a:close/>
              </a:path>
              <a:path w="408939" h="180339" extrusionOk="0">
                <a:moveTo>
                  <a:pt x="99059" y="177291"/>
                </a:moveTo>
                <a:lnTo>
                  <a:pt x="99059" y="158495"/>
                </a:lnTo>
                <a:lnTo>
                  <a:pt x="77723" y="166115"/>
                </a:lnTo>
                <a:lnTo>
                  <a:pt x="77723" y="170687"/>
                </a:lnTo>
                <a:lnTo>
                  <a:pt x="82295" y="175259"/>
                </a:lnTo>
                <a:lnTo>
                  <a:pt x="85343" y="179831"/>
                </a:lnTo>
                <a:lnTo>
                  <a:pt x="91439" y="179831"/>
                </a:lnTo>
                <a:lnTo>
                  <a:pt x="99059" y="177291"/>
                </a:lnTo>
                <a:close/>
              </a:path>
              <a:path w="408939" h="180339" extrusionOk="0">
                <a:moveTo>
                  <a:pt x="408431" y="135635"/>
                </a:moveTo>
                <a:lnTo>
                  <a:pt x="408431" y="45719"/>
                </a:lnTo>
                <a:lnTo>
                  <a:pt x="402335" y="39623"/>
                </a:lnTo>
                <a:lnTo>
                  <a:pt x="89915" y="39623"/>
                </a:lnTo>
                <a:lnTo>
                  <a:pt x="103631" y="51815"/>
                </a:lnTo>
                <a:lnTo>
                  <a:pt x="103631" y="65531"/>
                </a:lnTo>
                <a:lnTo>
                  <a:pt x="382523" y="65531"/>
                </a:lnTo>
                <a:lnTo>
                  <a:pt x="382523" y="51815"/>
                </a:lnTo>
                <a:lnTo>
                  <a:pt x="394715" y="65531"/>
                </a:lnTo>
                <a:lnTo>
                  <a:pt x="394715" y="141731"/>
                </a:lnTo>
                <a:lnTo>
                  <a:pt x="402335" y="141731"/>
                </a:lnTo>
                <a:lnTo>
                  <a:pt x="408431" y="135635"/>
                </a:lnTo>
                <a:close/>
              </a:path>
              <a:path w="408939" h="180339" extrusionOk="0">
                <a:moveTo>
                  <a:pt x="103631" y="65531"/>
                </a:moveTo>
                <a:lnTo>
                  <a:pt x="103631" y="51815"/>
                </a:lnTo>
                <a:lnTo>
                  <a:pt x="89915" y="39623"/>
                </a:lnTo>
                <a:lnTo>
                  <a:pt x="89915" y="65531"/>
                </a:lnTo>
                <a:lnTo>
                  <a:pt x="103631" y="65531"/>
                </a:lnTo>
                <a:close/>
              </a:path>
              <a:path w="408939" h="180339" extrusionOk="0">
                <a:moveTo>
                  <a:pt x="103631" y="141731"/>
                </a:moveTo>
                <a:lnTo>
                  <a:pt x="103631" y="128015"/>
                </a:lnTo>
                <a:lnTo>
                  <a:pt x="89915" y="141731"/>
                </a:lnTo>
                <a:lnTo>
                  <a:pt x="103631" y="141731"/>
                </a:lnTo>
                <a:close/>
              </a:path>
              <a:path w="408939" h="180339" extrusionOk="0">
                <a:moveTo>
                  <a:pt x="103631" y="172211"/>
                </a:moveTo>
                <a:lnTo>
                  <a:pt x="103631" y="141731"/>
                </a:lnTo>
                <a:lnTo>
                  <a:pt x="89915" y="141731"/>
                </a:lnTo>
                <a:lnTo>
                  <a:pt x="89915" y="149351"/>
                </a:lnTo>
                <a:lnTo>
                  <a:pt x="99059" y="158495"/>
                </a:lnTo>
                <a:lnTo>
                  <a:pt x="99059" y="177291"/>
                </a:lnTo>
                <a:lnTo>
                  <a:pt x="100583" y="176783"/>
                </a:lnTo>
                <a:lnTo>
                  <a:pt x="103631" y="172211"/>
                </a:lnTo>
                <a:close/>
              </a:path>
              <a:path w="408939" h="180339" extrusionOk="0">
                <a:moveTo>
                  <a:pt x="394715" y="65531"/>
                </a:moveTo>
                <a:lnTo>
                  <a:pt x="382523" y="51815"/>
                </a:lnTo>
                <a:lnTo>
                  <a:pt x="382523" y="65531"/>
                </a:lnTo>
                <a:lnTo>
                  <a:pt x="394715" y="65531"/>
                </a:lnTo>
                <a:close/>
              </a:path>
              <a:path w="408939" h="180339" extrusionOk="0">
                <a:moveTo>
                  <a:pt x="394715" y="115823"/>
                </a:moveTo>
                <a:lnTo>
                  <a:pt x="394715" y="65531"/>
                </a:lnTo>
                <a:lnTo>
                  <a:pt x="382523" y="65531"/>
                </a:lnTo>
                <a:lnTo>
                  <a:pt x="382523" y="115823"/>
                </a:lnTo>
                <a:lnTo>
                  <a:pt x="394715" y="115823"/>
                </a:lnTo>
                <a:close/>
              </a:path>
              <a:path w="408939" h="180339" extrusionOk="0">
                <a:moveTo>
                  <a:pt x="394715" y="141731"/>
                </a:moveTo>
                <a:lnTo>
                  <a:pt x="394715" y="115823"/>
                </a:lnTo>
                <a:lnTo>
                  <a:pt x="382523" y="128015"/>
                </a:lnTo>
                <a:lnTo>
                  <a:pt x="382523" y="141731"/>
                </a:lnTo>
                <a:lnTo>
                  <a:pt x="394715" y="141731"/>
                </a:lnTo>
                <a:close/>
              </a:path>
            </a:pathLst>
          </a:custGeom>
          <a:solidFill>
            <a:srgbClr val="EA37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0" name="Google Shape;480;p30"/>
          <p:cNvSpPr/>
          <p:nvPr/>
        </p:nvSpPr>
        <p:spPr>
          <a:xfrm>
            <a:off x="4275137" y="2706687"/>
            <a:ext cx="3440112" cy="544512"/>
          </a:xfrm>
          <a:custGeom>
            <a:avLst/>
            <a:gdLst/>
            <a:ahLst/>
            <a:cxnLst/>
            <a:rect l="l" t="t" r="r" b="b"/>
            <a:pathLst>
              <a:path w="3439795" h="544194" extrusionOk="0">
                <a:moveTo>
                  <a:pt x="25653" y="272033"/>
                </a:moveTo>
                <a:lnTo>
                  <a:pt x="24383" y="271271"/>
                </a:lnTo>
                <a:lnTo>
                  <a:pt x="15239" y="268223"/>
                </a:lnTo>
                <a:lnTo>
                  <a:pt x="6095" y="266699"/>
                </a:lnTo>
                <a:lnTo>
                  <a:pt x="4571" y="266699"/>
                </a:lnTo>
                <a:lnTo>
                  <a:pt x="3047" y="268223"/>
                </a:lnTo>
                <a:lnTo>
                  <a:pt x="0" y="269747"/>
                </a:lnTo>
                <a:lnTo>
                  <a:pt x="0" y="274319"/>
                </a:lnTo>
                <a:lnTo>
                  <a:pt x="3047" y="275843"/>
                </a:lnTo>
                <a:lnTo>
                  <a:pt x="4571" y="277367"/>
                </a:lnTo>
                <a:lnTo>
                  <a:pt x="6095" y="277367"/>
                </a:lnTo>
                <a:lnTo>
                  <a:pt x="15239" y="275843"/>
                </a:lnTo>
                <a:lnTo>
                  <a:pt x="24383" y="272795"/>
                </a:lnTo>
                <a:lnTo>
                  <a:pt x="25653" y="272033"/>
                </a:lnTo>
                <a:close/>
              </a:path>
              <a:path w="3439795" h="544194" extrusionOk="0">
                <a:moveTo>
                  <a:pt x="13715" y="267969"/>
                </a:moveTo>
                <a:lnTo>
                  <a:pt x="13715" y="266699"/>
                </a:lnTo>
                <a:lnTo>
                  <a:pt x="6095" y="266699"/>
                </a:lnTo>
                <a:lnTo>
                  <a:pt x="13715" y="267969"/>
                </a:lnTo>
                <a:close/>
              </a:path>
              <a:path w="3439795" h="544194" extrusionOk="0">
                <a:moveTo>
                  <a:pt x="45719" y="316991"/>
                </a:moveTo>
                <a:lnTo>
                  <a:pt x="45719" y="288035"/>
                </a:lnTo>
                <a:lnTo>
                  <a:pt x="41147" y="281939"/>
                </a:lnTo>
                <a:lnTo>
                  <a:pt x="39623" y="281939"/>
                </a:lnTo>
                <a:lnTo>
                  <a:pt x="33527" y="275843"/>
                </a:lnTo>
                <a:lnTo>
                  <a:pt x="32003" y="275843"/>
                </a:lnTo>
                <a:lnTo>
                  <a:pt x="25653" y="272033"/>
                </a:lnTo>
                <a:lnTo>
                  <a:pt x="24383" y="272795"/>
                </a:lnTo>
                <a:lnTo>
                  <a:pt x="15239" y="275843"/>
                </a:lnTo>
                <a:lnTo>
                  <a:pt x="6095" y="277367"/>
                </a:lnTo>
                <a:lnTo>
                  <a:pt x="13715" y="277367"/>
                </a:lnTo>
                <a:lnTo>
                  <a:pt x="13715" y="277875"/>
                </a:lnTo>
                <a:lnTo>
                  <a:pt x="21335" y="280415"/>
                </a:lnTo>
                <a:lnTo>
                  <a:pt x="21335" y="281025"/>
                </a:lnTo>
                <a:lnTo>
                  <a:pt x="27431" y="283463"/>
                </a:lnTo>
                <a:lnTo>
                  <a:pt x="33527" y="288035"/>
                </a:lnTo>
                <a:lnTo>
                  <a:pt x="38099" y="294131"/>
                </a:lnTo>
                <a:lnTo>
                  <a:pt x="42671" y="301751"/>
                </a:lnTo>
                <a:lnTo>
                  <a:pt x="42671" y="304799"/>
                </a:lnTo>
                <a:lnTo>
                  <a:pt x="44195" y="309371"/>
                </a:lnTo>
                <a:lnTo>
                  <a:pt x="44195" y="307847"/>
                </a:lnTo>
                <a:lnTo>
                  <a:pt x="45719" y="316991"/>
                </a:lnTo>
                <a:close/>
              </a:path>
              <a:path w="3439795" h="544194" extrusionOk="0">
                <a:moveTo>
                  <a:pt x="21335" y="270255"/>
                </a:moveTo>
                <a:lnTo>
                  <a:pt x="21335" y="263651"/>
                </a:lnTo>
                <a:lnTo>
                  <a:pt x="12191" y="266699"/>
                </a:lnTo>
                <a:lnTo>
                  <a:pt x="13715" y="266699"/>
                </a:lnTo>
                <a:lnTo>
                  <a:pt x="13715" y="267969"/>
                </a:lnTo>
                <a:lnTo>
                  <a:pt x="15239" y="268223"/>
                </a:lnTo>
                <a:lnTo>
                  <a:pt x="21335" y="270255"/>
                </a:lnTo>
                <a:close/>
              </a:path>
              <a:path w="3439795" h="544194" extrusionOk="0">
                <a:moveTo>
                  <a:pt x="13715" y="277875"/>
                </a:moveTo>
                <a:lnTo>
                  <a:pt x="13715" y="277367"/>
                </a:lnTo>
                <a:lnTo>
                  <a:pt x="12191" y="277367"/>
                </a:lnTo>
                <a:lnTo>
                  <a:pt x="13715" y="277875"/>
                </a:lnTo>
                <a:close/>
              </a:path>
              <a:path w="3439795" h="544194" extrusionOk="0">
                <a:moveTo>
                  <a:pt x="42671" y="260095"/>
                </a:moveTo>
                <a:lnTo>
                  <a:pt x="42671" y="242315"/>
                </a:lnTo>
                <a:lnTo>
                  <a:pt x="38099" y="249935"/>
                </a:lnTo>
                <a:lnTo>
                  <a:pt x="33527" y="256031"/>
                </a:lnTo>
                <a:lnTo>
                  <a:pt x="27431" y="260603"/>
                </a:lnTo>
                <a:lnTo>
                  <a:pt x="19811" y="263651"/>
                </a:lnTo>
                <a:lnTo>
                  <a:pt x="21335" y="263651"/>
                </a:lnTo>
                <a:lnTo>
                  <a:pt x="21335" y="270255"/>
                </a:lnTo>
                <a:lnTo>
                  <a:pt x="24383" y="271271"/>
                </a:lnTo>
                <a:lnTo>
                  <a:pt x="25653" y="272033"/>
                </a:lnTo>
                <a:lnTo>
                  <a:pt x="32003" y="268223"/>
                </a:lnTo>
                <a:lnTo>
                  <a:pt x="33527" y="268223"/>
                </a:lnTo>
                <a:lnTo>
                  <a:pt x="39623" y="262127"/>
                </a:lnTo>
                <a:lnTo>
                  <a:pt x="41147" y="262127"/>
                </a:lnTo>
                <a:lnTo>
                  <a:pt x="42671" y="260095"/>
                </a:lnTo>
                <a:close/>
              </a:path>
              <a:path w="3439795" h="544194" extrusionOk="0">
                <a:moveTo>
                  <a:pt x="21335" y="281025"/>
                </a:moveTo>
                <a:lnTo>
                  <a:pt x="21335" y="280415"/>
                </a:lnTo>
                <a:lnTo>
                  <a:pt x="19811" y="280415"/>
                </a:lnTo>
                <a:lnTo>
                  <a:pt x="21335" y="281025"/>
                </a:lnTo>
                <a:close/>
              </a:path>
              <a:path w="3439795" h="544194" extrusionOk="0">
                <a:moveTo>
                  <a:pt x="45719" y="256031"/>
                </a:moveTo>
                <a:lnTo>
                  <a:pt x="45719" y="227075"/>
                </a:lnTo>
                <a:lnTo>
                  <a:pt x="44195" y="236219"/>
                </a:lnTo>
                <a:lnTo>
                  <a:pt x="44195" y="234695"/>
                </a:lnTo>
                <a:lnTo>
                  <a:pt x="41147" y="243839"/>
                </a:lnTo>
                <a:lnTo>
                  <a:pt x="42671" y="242315"/>
                </a:lnTo>
                <a:lnTo>
                  <a:pt x="42671" y="260095"/>
                </a:lnTo>
                <a:lnTo>
                  <a:pt x="45719" y="256031"/>
                </a:lnTo>
                <a:close/>
              </a:path>
              <a:path w="3439795" h="544194" extrusionOk="0">
                <a:moveTo>
                  <a:pt x="42671" y="304799"/>
                </a:moveTo>
                <a:lnTo>
                  <a:pt x="42671" y="301751"/>
                </a:lnTo>
                <a:lnTo>
                  <a:pt x="41147" y="300227"/>
                </a:lnTo>
                <a:lnTo>
                  <a:pt x="42671" y="304799"/>
                </a:lnTo>
                <a:close/>
              </a:path>
              <a:path w="3439795" h="544194" extrusionOk="0">
                <a:moveTo>
                  <a:pt x="94487" y="10667"/>
                </a:moveTo>
                <a:lnTo>
                  <a:pt x="94487" y="0"/>
                </a:lnTo>
                <a:lnTo>
                  <a:pt x="85343" y="1523"/>
                </a:lnTo>
                <a:lnTo>
                  <a:pt x="83819" y="1523"/>
                </a:lnTo>
                <a:lnTo>
                  <a:pt x="76199" y="4571"/>
                </a:lnTo>
                <a:lnTo>
                  <a:pt x="74675" y="4571"/>
                </a:lnTo>
                <a:lnTo>
                  <a:pt x="67055" y="9143"/>
                </a:lnTo>
                <a:lnTo>
                  <a:pt x="59435" y="15239"/>
                </a:lnTo>
                <a:lnTo>
                  <a:pt x="53339" y="21335"/>
                </a:lnTo>
                <a:lnTo>
                  <a:pt x="53339" y="22859"/>
                </a:lnTo>
                <a:lnTo>
                  <a:pt x="48767" y="30479"/>
                </a:lnTo>
                <a:lnTo>
                  <a:pt x="45719" y="39623"/>
                </a:lnTo>
                <a:lnTo>
                  <a:pt x="45719" y="254507"/>
                </a:lnTo>
                <a:lnTo>
                  <a:pt x="50291" y="246887"/>
                </a:lnTo>
                <a:lnTo>
                  <a:pt x="53339" y="237743"/>
                </a:lnTo>
                <a:lnTo>
                  <a:pt x="54863" y="228599"/>
                </a:lnTo>
                <a:lnTo>
                  <a:pt x="54863" y="42671"/>
                </a:lnTo>
                <a:lnTo>
                  <a:pt x="57911" y="33527"/>
                </a:lnTo>
                <a:lnTo>
                  <a:pt x="57911" y="35051"/>
                </a:lnTo>
                <a:lnTo>
                  <a:pt x="60959" y="27431"/>
                </a:lnTo>
                <a:lnTo>
                  <a:pt x="65531" y="22859"/>
                </a:lnTo>
                <a:lnTo>
                  <a:pt x="65531" y="21335"/>
                </a:lnTo>
                <a:lnTo>
                  <a:pt x="71627" y="17678"/>
                </a:lnTo>
                <a:lnTo>
                  <a:pt x="71627" y="16763"/>
                </a:lnTo>
                <a:lnTo>
                  <a:pt x="77723" y="14325"/>
                </a:lnTo>
                <a:lnTo>
                  <a:pt x="77723" y="13715"/>
                </a:lnTo>
                <a:lnTo>
                  <a:pt x="85343" y="11175"/>
                </a:lnTo>
                <a:lnTo>
                  <a:pt x="85343" y="10667"/>
                </a:lnTo>
                <a:lnTo>
                  <a:pt x="94487" y="10667"/>
                </a:lnTo>
                <a:close/>
              </a:path>
              <a:path w="3439795" h="544194" extrusionOk="0">
                <a:moveTo>
                  <a:pt x="67055" y="522731"/>
                </a:moveTo>
                <a:lnTo>
                  <a:pt x="60959" y="516635"/>
                </a:lnTo>
                <a:lnTo>
                  <a:pt x="57911" y="509015"/>
                </a:lnTo>
                <a:lnTo>
                  <a:pt x="57911" y="510539"/>
                </a:lnTo>
                <a:lnTo>
                  <a:pt x="54863" y="501395"/>
                </a:lnTo>
                <a:lnTo>
                  <a:pt x="54863" y="316991"/>
                </a:lnTo>
                <a:lnTo>
                  <a:pt x="53339" y="306323"/>
                </a:lnTo>
                <a:lnTo>
                  <a:pt x="50291" y="297179"/>
                </a:lnTo>
                <a:lnTo>
                  <a:pt x="45719" y="289559"/>
                </a:lnTo>
                <a:lnTo>
                  <a:pt x="45719" y="504443"/>
                </a:lnTo>
                <a:lnTo>
                  <a:pt x="48767" y="513587"/>
                </a:lnTo>
                <a:lnTo>
                  <a:pt x="53339" y="521207"/>
                </a:lnTo>
                <a:lnTo>
                  <a:pt x="53339" y="522731"/>
                </a:lnTo>
                <a:lnTo>
                  <a:pt x="59435" y="528827"/>
                </a:lnTo>
                <a:lnTo>
                  <a:pt x="65531" y="533704"/>
                </a:lnTo>
                <a:lnTo>
                  <a:pt x="65531" y="522731"/>
                </a:lnTo>
                <a:lnTo>
                  <a:pt x="67055" y="522731"/>
                </a:lnTo>
                <a:close/>
              </a:path>
              <a:path w="3439795" h="544194" extrusionOk="0">
                <a:moveTo>
                  <a:pt x="67055" y="21335"/>
                </a:moveTo>
                <a:lnTo>
                  <a:pt x="65531" y="21335"/>
                </a:lnTo>
                <a:lnTo>
                  <a:pt x="65531" y="22859"/>
                </a:lnTo>
                <a:lnTo>
                  <a:pt x="67055" y="21335"/>
                </a:lnTo>
                <a:close/>
              </a:path>
              <a:path w="3439795" h="544194" extrusionOk="0">
                <a:moveTo>
                  <a:pt x="73151" y="527303"/>
                </a:moveTo>
                <a:lnTo>
                  <a:pt x="65531" y="522731"/>
                </a:lnTo>
                <a:lnTo>
                  <a:pt x="65531" y="533704"/>
                </a:lnTo>
                <a:lnTo>
                  <a:pt x="67055" y="534923"/>
                </a:lnTo>
                <a:lnTo>
                  <a:pt x="71627" y="537667"/>
                </a:lnTo>
                <a:lnTo>
                  <a:pt x="71627" y="527303"/>
                </a:lnTo>
                <a:lnTo>
                  <a:pt x="73151" y="527303"/>
                </a:lnTo>
                <a:close/>
              </a:path>
              <a:path w="3439795" h="544194" extrusionOk="0">
                <a:moveTo>
                  <a:pt x="73151" y="16763"/>
                </a:moveTo>
                <a:lnTo>
                  <a:pt x="71627" y="16763"/>
                </a:lnTo>
                <a:lnTo>
                  <a:pt x="71627" y="17678"/>
                </a:lnTo>
                <a:lnTo>
                  <a:pt x="73151" y="16763"/>
                </a:lnTo>
                <a:close/>
              </a:path>
              <a:path w="3439795" h="544194" extrusionOk="0">
                <a:moveTo>
                  <a:pt x="79247" y="530351"/>
                </a:moveTo>
                <a:lnTo>
                  <a:pt x="71627" y="527303"/>
                </a:lnTo>
                <a:lnTo>
                  <a:pt x="71627" y="537667"/>
                </a:lnTo>
                <a:lnTo>
                  <a:pt x="74675" y="539495"/>
                </a:lnTo>
                <a:lnTo>
                  <a:pt x="76199" y="539495"/>
                </a:lnTo>
                <a:lnTo>
                  <a:pt x="77723" y="540105"/>
                </a:lnTo>
                <a:lnTo>
                  <a:pt x="77723" y="530351"/>
                </a:lnTo>
                <a:lnTo>
                  <a:pt x="79247" y="530351"/>
                </a:lnTo>
                <a:close/>
              </a:path>
              <a:path w="3439795" h="544194" extrusionOk="0">
                <a:moveTo>
                  <a:pt x="79247" y="13715"/>
                </a:moveTo>
                <a:lnTo>
                  <a:pt x="77723" y="13715"/>
                </a:lnTo>
                <a:lnTo>
                  <a:pt x="77723" y="14325"/>
                </a:lnTo>
                <a:lnTo>
                  <a:pt x="79247" y="13715"/>
                </a:lnTo>
                <a:close/>
              </a:path>
              <a:path w="3439795" h="544194" extrusionOk="0">
                <a:moveTo>
                  <a:pt x="86867" y="533399"/>
                </a:moveTo>
                <a:lnTo>
                  <a:pt x="77723" y="530351"/>
                </a:lnTo>
                <a:lnTo>
                  <a:pt x="77723" y="540105"/>
                </a:lnTo>
                <a:lnTo>
                  <a:pt x="83819" y="542543"/>
                </a:lnTo>
                <a:lnTo>
                  <a:pt x="85343" y="542543"/>
                </a:lnTo>
                <a:lnTo>
                  <a:pt x="85343" y="533399"/>
                </a:lnTo>
                <a:lnTo>
                  <a:pt x="86867" y="533399"/>
                </a:lnTo>
                <a:close/>
              </a:path>
              <a:path w="3439795" h="544194" extrusionOk="0">
                <a:moveTo>
                  <a:pt x="86867" y="10667"/>
                </a:moveTo>
                <a:lnTo>
                  <a:pt x="85343" y="10667"/>
                </a:lnTo>
                <a:lnTo>
                  <a:pt x="85343" y="11175"/>
                </a:lnTo>
                <a:lnTo>
                  <a:pt x="86867" y="10667"/>
                </a:lnTo>
                <a:close/>
              </a:path>
              <a:path w="3439795" h="544194" extrusionOk="0">
                <a:moveTo>
                  <a:pt x="94487" y="544067"/>
                </a:moveTo>
                <a:lnTo>
                  <a:pt x="94487" y="533399"/>
                </a:lnTo>
                <a:lnTo>
                  <a:pt x="85343" y="533399"/>
                </a:lnTo>
                <a:lnTo>
                  <a:pt x="85343" y="542543"/>
                </a:lnTo>
                <a:lnTo>
                  <a:pt x="94487" y="544067"/>
                </a:lnTo>
                <a:close/>
              </a:path>
              <a:path w="3439795" h="544194" extrusionOk="0">
                <a:moveTo>
                  <a:pt x="3393947" y="254507"/>
                </a:moveTo>
                <a:lnTo>
                  <a:pt x="3393947" y="39623"/>
                </a:lnTo>
                <a:lnTo>
                  <a:pt x="3390899" y="30479"/>
                </a:lnTo>
                <a:lnTo>
                  <a:pt x="3386327" y="22859"/>
                </a:lnTo>
                <a:lnTo>
                  <a:pt x="3386327" y="21335"/>
                </a:lnTo>
                <a:lnTo>
                  <a:pt x="3380231" y="15239"/>
                </a:lnTo>
                <a:lnTo>
                  <a:pt x="3372611" y="9143"/>
                </a:lnTo>
                <a:lnTo>
                  <a:pt x="3364991" y="4571"/>
                </a:lnTo>
                <a:lnTo>
                  <a:pt x="3363467" y="4571"/>
                </a:lnTo>
                <a:lnTo>
                  <a:pt x="3355847" y="1523"/>
                </a:lnTo>
                <a:lnTo>
                  <a:pt x="3354323" y="1523"/>
                </a:lnTo>
                <a:lnTo>
                  <a:pt x="3345179" y="0"/>
                </a:lnTo>
                <a:lnTo>
                  <a:pt x="3345179" y="10667"/>
                </a:lnTo>
                <a:lnTo>
                  <a:pt x="3354323" y="10667"/>
                </a:lnTo>
                <a:lnTo>
                  <a:pt x="3354323" y="11175"/>
                </a:lnTo>
                <a:lnTo>
                  <a:pt x="3361943" y="13715"/>
                </a:lnTo>
                <a:lnTo>
                  <a:pt x="3361943" y="14325"/>
                </a:lnTo>
                <a:lnTo>
                  <a:pt x="3368039" y="16763"/>
                </a:lnTo>
                <a:lnTo>
                  <a:pt x="3368039" y="17678"/>
                </a:lnTo>
                <a:lnTo>
                  <a:pt x="3374135" y="21335"/>
                </a:lnTo>
                <a:lnTo>
                  <a:pt x="3374135" y="22859"/>
                </a:lnTo>
                <a:lnTo>
                  <a:pt x="3378707" y="27431"/>
                </a:lnTo>
                <a:lnTo>
                  <a:pt x="3381755" y="35051"/>
                </a:lnTo>
                <a:lnTo>
                  <a:pt x="3381755" y="33527"/>
                </a:lnTo>
                <a:lnTo>
                  <a:pt x="3384803" y="42671"/>
                </a:lnTo>
                <a:lnTo>
                  <a:pt x="3384803" y="227075"/>
                </a:lnTo>
                <a:lnTo>
                  <a:pt x="3386327" y="237743"/>
                </a:lnTo>
                <a:lnTo>
                  <a:pt x="3389375" y="246887"/>
                </a:lnTo>
                <a:lnTo>
                  <a:pt x="3393947" y="254507"/>
                </a:lnTo>
                <a:close/>
              </a:path>
              <a:path w="3439795" h="544194" extrusionOk="0">
                <a:moveTo>
                  <a:pt x="3354323" y="542543"/>
                </a:moveTo>
                <a:lnTo>
                  <a:pt x="3354323" y="533399"/>
                </a:lnTo>
                <a:lnTo>
                  <a:pt x="3345179" y="533399"/>
                </a:lnTo>
                <a:lnTo>
                  <a:pt x="3345179" y="544067"/>
                </a:lnTo>
                <a:lnTo>
                  <a:pt x="3354323" y="542543"/>
                </a:lnTo>
                <a:close/>
              </a:path>
              <a:path w="3439795" h="544194" extrusionOk="0">
                <a:moveTo>
                  <a:pt x="3354323" y="11175"/>
                </a:moveTo>
                <a:lnTo>
                  <a:pt x="3354323" y="10667"/>
                </a:lnTo>
                <a:lnTo>
                  <a:pt x="3352799" y="10667"/>
                </a:lnTo>
                <a:lnTo>
                  <a:pt x="3354323" y="11175"/>
                </a:lnTo>
                <a:close/>
              </a:path>
              <a:path w="3439795" h="544194" extrusionOk="0">
                <a:moveTo>
                  <a:pt x="3361943" y="540105"/>
                </a:moveTo>
                <a:lnTo>
                  <a:pt x="3361943" y="530351"/>
                </a:lnTo>
                <a:lnTo>
                  <a:pt x="3352799" y="533399"/>
                </a:lnTo>
                <a:lnTo>
                  <a:pt x="3354323" y="533399"/>
                </a:lnTo>
                <a:lnTo>
                  <a:pt x="3354323" y="542543"/>
                </a:lnTo>
                <a:lnTo>
                  <a:pt x="3355847" y="542543"/>
                </a:lnTo>
                <a:lnTo>
                  <a:pt x="3361943" y="540105"/>
                </a:lnTo>
                <a:close/>
              </a:path>
              <a:path w="3439795" h="544194" extrusionOk="0">
                <a:moveTo>
                  <a:pt x="3361943" y="14325"/>
                </a:moveTo>
                <a:lnTo>
                  <a:pt x="3361943" y="13715"/>
                </a:lnTo>
                <a:lnTo>
                  <a:pt x="3360419" y="13715"/>
                </a:lnTo>
                <a:lnTo>
                  <a:pt x="3361943" y="14325"/>
                </a:lnTo>
                <a:close/>
              </a:path>
              <a:path w="3439795" h="544194" extrusionOk="0">
                <a:moveTo>
                  <a:pt x="3368039" y="537667"/>
                </a:moveTo>
                <a:lnTo>
                  <a:pt x="3368039" y="527303"/>
                </a:lnTo>
                <a:lnTo>
                  <a:pt x="3360419" y="530351"/>
                </a:lnTo>
                <a:lnTo>
                  <a:pt x="3361943" y="530351"/>
                </a:lnTo>
                <a:lnTo>
                  <a:pt x="3361943" y="540105"/>
                </a:lnTo>
                <a:lnTo>
                  <a:pt x="3363467" y="539495"/>
                </a:lnTo>
                <a:lnTo>
                  <a:pt x="3364991" y="539495"/>
                </a:lnTo>
                <a:lnTo>
                  <a:pt x="3368039" y="537667"/>
                </a:lnTo>
                <a:close/>
              </a:path>
              <a:path w="3439795" h="544194" extrusionOk="0">
                <a:moveTo>
                  <a:pt x="3368039" y="17678"/>
                </a:moveTo>
                <a:lnTo>
                  <a:pt x="3368039" y="16763"/>
                </a:lnTo>
                <a:lnTo>
                  <a:pt x="3366515" y="16763"/>
                </a:lnTo>
                <a:lnTo>
                  <a:pt x="3368039" y="17678"/>
                </a:lnTo>
                <a:close/>
              </a:path>
              <a:path w="3439795" h="544194" extrusionOk="0">
                <a:moveTo>
                  <a:pt x="3374135" y="533704"/>
                </a:moveTo>
                <a:lnTo>
                  <a:pt x="3374135" y="522731"/>
                </a:lnTo>
                <a:lnTo>
                  <a:pt x="3366515" y="527303"/>
                </a:lnTo>
                <a:lnTo>
                  <a:pt x="3368039" y="527303"/>
                </a:lnTo>
                <a:lnTo>
                  <a:pt x="3368039" y="537667"/>
                </a:lnTo>
                <a:lnTo>
                  <a:pt x="3372611" y="534923"/>
                </a:lnTo>
                <a:lnTo>
                  <a:pt x="3374135" y="533704"/>
                </a:lnTo>
                <a:close/>
              </a:path>
              <a:path w="3439795" h="544194" extrusionOk="0">
                <a:moveTo>
                  <a:pt x="3374135" y="22859"/>
                </a:moveTo>
                <a:lnTo>
                  <a:pt x="3374135" y="21335"/>
                </a:lnTo>
                <a:lnTo>
                  <a:pt x="3372611" y="21335"/>
                </a:lnTo>
                <a:lnTo>
                  <a:pt x="3374135" y="22859"/>
                </a:lnTo>
                <a:close/>
              </a:path>
              <a:path w="3439795" h="544194" extrusionOk="0">
                <a:moveTo>
                  <a:pt x="3393947" y="504443"/>
                </a:moveTo>
                <a:lnTo>
                  <a:pt x="3393947" y="289559"/>
                </a:lnTo>
                <a:lnTo>
                  <a:pt x="3389375" y="297179"/>
                </a:lnTo>
                <a:lnTo>
                  <a:pt x="3386327" y="306323"/>
                </a:lnTo>
                <a:lnTo>
                  <a:pt x="3384803" y="315467"/>
                </a:lnTo>
                <a:lnTo>
                  <a:pt x="3384803" y="501395"/>
                </a:lnTo>
                <a:lnTo>
                  <a:pt x="3381755" y="510539"/>
                </a:lnTo>
                <a:lnTo>
                  <a:pt x="3381755" y="509015"/>
                </a:lnTo>
                <a:lnTo>
                  <a:pt x="3378707" y="516635"/>
                </a:lnTo>
                <a:lnTo>
                  <a:pt x="3372611" y="522731"/>
                </a:lnTo>
                <a:lnTo>
                  <a:pt x="3374135" y="522731"/>
                </a:lnTo>
                <a:lnTo>
                  <a:pt x="3374135" y="533704"/>
                </a:lnTo>
                <a:lnTo>
                  <a:pt x="3380231" y="528827"/>
                </a:lnTo>
                <a:lnTo>
                  <a:pt x="3386327" y="522731"/>
                </a:lnTo>
                <a:lnTo>
                  <a:pt x="3386327" y="521207"/>
                </a:lnTo>
                <a:lnTo>
                  <a:pt x="3390899" y="513587"/>
                </a:lnTo>
                <a:lnTo>
                  <a:pt x="3393947" y="504443"/>
                </a:lnTo>
                <a:close/>
              </a:path>
              <a:path w="3439795" h="544194" extrusionOk="0">
                <a:moveTo>
                  <a:pt x="3398519" y="243839"/>
                </a:moveTo>
                <a:lnTo>
                  <a:pt x="3395471" y="234695"/>
                </a:lnTo>
                <a:lnTo>
                  <a:pt x="3395471" y="236219"/>
                </a:lnTo>
                <a:lnTo>
                  <a:pt x="3393947" y="227075"/>
                </a:lnTo>
                <a:lnTo>
                  <a:pt x="3393947" y="256031"/>
                </a:lnTo>
                <a:lnTo>
                  <a:pt x="3396995" y="260095"/>
                </a:lnTo>
                <a:lnTo>
                  <a:pt x="3396995" y="242315"/>
                </a:lnTo>
                <a:lnTo>
                  <a:pt x="3398519" y="243839"/>
                </a:lnTo>
                <a:close/>
              </a:path>
              <a:path w="3439795" h="544194" extrusionOk="0">
                <a:moveTo>
                  <a:pt x="3433571" y="277367"/>
                </a:moveTo>
                <a:lnTo>
                  <a:pt x="3424427" y="275843"/>
                </a:lnTo>
                <a:lnTo>
                  <a:pt x="3415283" y="272795"/>
                </a:lnTo>
                <a:lnTo>
                  <a:pt x="3414013" y="272033"/>
                </a:lnTo>
                <a:lnTo>
                  <a:pt x="3407663" y="275843"/>
                </a:lnTo>
                <a:lnTo>
                  <a:pt x="3406139" y="275843"/>
                </a:lnTo>
                <a:lnTo>
                  <a:pt x="3400043" y="281939"/>
                </a:lnTo>
                <a:lnTo>
                  <a:pt x="3398519" y="281939"/>
                </a:lnTo>
                <a:lnTo>
                  <a:pt x="3393947" y="288035"/>
                </a:lnTo>
                <a:lnTo>
                  <a:pt x="3393947" y="316991"/>
                </a:lnTo>
                <a:lnTo>
                  <a:pt x="3395471" y="307847"/>
                </a:lnTo>
                <a:lnTo>
                  <a:pt x="3395471" y="309371"/>
                </a:lnTo>
                <a:lnTo>
                  <a:pt x="3396995" y="304799"/>
                </a:lnTo>
                <a:lnTo>
                  <a:pt x="3396995" y="301751"/>
                </a:lnTo>
                <a:lnTo>
                  <a:pt x="3401567" y="294131"/>
                </a:lnTo>
                <a:lnTo>
                  <a:pt x="3406139" y="288035"/>
                </a:lnTo>
                <a:lnTo>
                  <a:pt x="3412235" y="283463"/>
                </a:lnTo>
                <a:lnTo>
                  <a:pt x="3418331" y="281025"/>
                </a:lnTo>
                <a:lnTo>
                  <a:pt x="3418331" y="280415"/>
                </a:lnTo>
                <a:lnTo>
                  <a:pt x="3425951" y="277875"/>
                </a:lnTo>
                <a:lnTo>
                  <a:pt x="3425951" y="277367"/>
                </a:lnTo>
                <a:lnTo>
                  <a:pt x="3433571" y="277367"/>
                </a:lnTo>
                <a:close/>
              </a:path>
              <a:path w="3439795" h="544194" extrusionOk="0">
                <a:moveTo>
                  <a:pt x="3419855" y="263651"/>
                </a:moveTo>
                <a:lnTo>
                  <a:pt x="3412235" y="260603"/>
                </a:lnTo>
                <a:lnTo>
                  <a:pt x="3406139" y="256031"/>
                </a:lnTo>
                <a:lnTo>
                  <a:pt x="3401567" y="249935"/>
                </a:lnTo>
                <a:lnTo>
                  <a:pt x="3396995" y="242315"/>
                </a:lnTo>
                <a:lnTo>
                  <a:pt x="3396995" y="260095"/>
                </a:lnTo>
                <a:lnTo>
                  <a:pt x="3398519" y="262127"/>
                </a:lnTo>
                <a:lnTo>
                  <a:pt x="3400043" y="262127"/>
                </a:lnTo>
                <a:lnTo>
                  <a:pt x="3406139" y="268223"/>
                </a:lnTo>
                <a:lnTo>
                  <a:pt x="3407663" y="268223"/>
                </a:lnTo>
                <a:lnTo>
                  <a:pt x="3414013" y="272033"/>
                </a:lnTo>
                <a:lnTo>
                  <a:pt x="3415283" y="271271"/>
                </a:lnTo>
                <a:lnTo>
                  <a:pt x="3418331" y="270255"/>
                </a:lnTo>
                <a:lnTo>
                  <a:pt x="3418331" y="263651"/>
                </a:lnTo>
                <a:lnTo>
                  <a:pt x="3419855" y="263651"/>
                </a:lnTo>
                <a:close/>
              </a:path>
              <a:path w="3439795" h="544194" extrusionOk="0">
                <a:moveTo>
                  <a:pt x="3398519" y="300227"/>
                </a:moveTo>
                <a:lnTo>
                  <a:pt x="3396995" y="301751"/>
                </a:lnTo>
                <a:lnTo>
                  <a:pt x="3396995" y="304799"/>
                </a:lnTo>
                <a:lnTo>
                  <a:pt x="3398519" y="300227"/>
                </a:lnTo>
                <a:close/>
              </a:path>
              <a:path w="3439795" h="544194" extrusionOk="0">
                <a:moveTo>
                  <a:pt x="3439667" y="274319"/>
                </a:moveTo>
                <a:lnTo>
                  <a:pt x="3439667" y="269747"/>
                </a:lnTo>
                <a:lnTo>
                  <a:pt x="3436619" y="268223"/>
                </a:lnTo>
                <a:lnTo>
                  <a:pt x="3435095" y="266699"/>
                </a:lnTo>
                <a:lnTo>
                  <a:pt x="3433571" y="266699"/>
                </a:lnTo>
                <a:lnTo>
                  <a:pt x="3424427" y="268223"/>
                </a:lnTo>
                <a:lnTo>
                  <a:pt x="3415283" y="271271"/>
                </a:lnTo>
                <a:lnTo>
                  <a:pt x="3414013" y="272033"/>
                </a:lnTo>
                <a:lnTo>
                  <a:pt x="3415283" y="272795"/>
                </a:lnTo>
                <a:lnTo>
                  <a:pt x="3424427" y="275843"/>
                </a:lnTo>
                <a:lnTo>
                  <a:pt x="3433571" y="277367"/>
                </a:lnTo>
                <a:lnTo>
                  <a:pt x="3435095" y="277367"/>
                </a:lnTo>
                <a:lnTo>
                  <a:pt x="3436619" y="275843"/>
                </a:lnTo>
                <a:lnTo>
                  <a:pt x="3439667" y="274319"/>
                </a:lnTo>
                <a:close/>
              </a:path>
              <a:path w="3439795" h="544194" extrusionOk="0">
                <a:moveTo>
                  <a:pt x="3427475" y="266699"/>
                </a:moveTo>
                <a:lnTo>
                  <a:pt x="3418331" y="263651"/>
                </a:lnTo>
                <a:lnTo>
                  <a:pt x="3418331" y="270255"/>
                </a:lnTo>
                <a:lnTo>
                  <a:pt x="3424427" y="268223"/>
                </a:lnTo>
                <a:lnTo>
                  <a:pt x="3425951" y="267969"/>
                </a:lnTo>
                <a:lnTo>
                  <a:pt x="3425951" y="266699"/>
                </a:lnTo>
                <a:lnTo>
                  <a:pt x="3427475" y="266699"/>
                </a:lnTo>
                <a:close/>
              </a:path>
              <a:path w="3439795" h="544194" extrusionOk="0">
                <a:moveTo>
                  <a:pt x="3419855" y="280415"/>
                </a:moveTo>
                <a:lnTo>
                  <a:pt x="3418331" y="280415"/>
                </a:lnTo>
                <a:lnTo>
                  <a:pt x="3418331" y="281025"/>
                </a:lnTo>
                <a:lnTo>
                  <a:pt x="3419855" y="280415"/>
                </a:lnTo>
                <a:close/>
              </a:path>
              <a:path w="3439795" h="544194" extrusionOk="0">
                <a:moveTo>
                  <a:pt x="3433571" y="266699"/>
                </a:moveTo>
                <a:lnTo>
                  <a:pt x="3425951" y="266699"/>
                </a:lnTo>
                <a:lnTo>
                  <a:pt x="3425951" y="267969"/>
                </a:lnTo>
                <a:lnTo>
                  <a:pt x="3433571" y="266699"/>
                </a:lnTo>
                <a:close/>
              </a:path>
              <a:path w="3439795" h="544194" extrusionOk="0">
                <a:moveTo>
                  <a:pt x="3427475" y="277367"/>
                </a:moveTo>
                <a:lnTo>
                  <a:pt x="3425951" y="277367"/>
                </a:lnTo>
                <a:lnTo>
                  <a:pt x="3425951" y="277875"/>
                </a:lnTo>
                <a:lnTo>
                  <a:pt x="3427475" y="277367"/>
                </a:lnTo>
                <a:close/>
              </a:path>
            </a:pathLst>
          </a:custGeom>
          <a:solidFill>
            <a:srgbClr val="497E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1" name="Google Shape;481;p30"/>
          <p:cNvSpPr txBox="1"/>
          <p:nvPr/>
        </p:nvSpPr>
        <p:spPr>
          <a:xfrm>
            <a:off x="4692650" y="2892425"/>
            <a:ext cx="260032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This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is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the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class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declaration.</a:t>
            </a:r>
            <a:endParaRPr/>
          </a:p>
        </p:txBody>
      </p:sp>
      <p:sp>
        <p:nvSpPr>
          <p:cNvPr id="482" name="Google Shape;482;p30"/>
          <p:cNvSpPr/>
          <p:nvPr/>
        </p:nvSpPr>
        <p:spPr>
          <a:xfrm>
            <a:off x="6103937" y="3697287"/>
            <a:ext cx="3592512" cy="696912"/>
          </a:xfrm>
          <a:custGeom>
            <a:avLst/>
            <a:gdLst/>
            <a:ahLst/>
            <a:cxnLst/>
            <a:rect l="l" t="t" r="r" b="b"/>
            <a:pathLst>
              <a:path w="3592195" h="696595" extrusionOk="0">
                <a:moveTo>
                  <a:pt x="28955" y="348995"/>
                </a:moveTo>
                <a:lnTo>
                  <a:pt x="28955" y="347471"/>
                </a:lnTo>
                <a:lnTo>
                  <a:pt x="18287" y="344423"/>
                </a:lnTo>
                <a:lnTo>
                  <a:pt x="12191" y="344423"/>
                </a:lnTo>
                <a:lnTo>
                  <a:pt x="6095" y="342899"/>
                </a:lnTo>
                <a:lnTo>
                  <a:pt x="3047" y="342899"/>
                </a:lnTo>
                <a:lnTo>
                  <a:pt x="0" y="345947"/>
                </a:lnTo>
                <a:lnTo>
                  <a:pt x="0" y="350519"/>
                </a:lnTo>
                <a:lnTo>
                  <a:pt x="3047" y="353567"/>
                </a:lnTo>
                <a:lnTo>
                  <a:pt x="6095" y="353567"/>
                </a:lnTo>
                <a:lnTo>
                  <a:pt x="10667" y="352043"/>
                </a:lnTo>
                <a:lnTo>
                  <a:pt x="18287" y="352043"/>
                </a:lnTo>
                <a:lnTo>
                  <a:pt x="28955" y="348995"/>
                </a:lnTo>
                <a:close/>
              </a:path>
              <a:path w="3592195" h="696595" extrusionOk="0">
                <a:moveTo>
                  <a:pt x="16763" y="344423"/>
                </a:moveTo>
                <a:lnTo>
                  <a:pt x="16763" y="342899"/>
                </a:lnTo>
                <a:lnTo>
                  <a:pt x="6095" y="342899"/>
                </a:lnTo>
                <a:lnTo>
                  <a:pt x="12191" y="344423"/>
                </a:lnTo>
                <a:lnTo>
                  <a:pt x="16763" y="344423"/>
                </a:lnTo>
                <a:close/>
              </a:path>
              <a:path w="3592195" h="696595" extrusionOk="0">
                <a:moveTo>
                  <a:pt x="91439" y="688847"/>
                </a:moveTo>
                <a:lnTo>
                  <a:pt x="91439" y="678179"/>
                </a:lnTo>
                <a:lnTo>
                  <a:pt x="82295" y="670559"/>
                </a:lnTo>
                <a:lnTo>
                  <a:pt x="82295" y="672083"/>
                </a:lnTo>
                <a:lnTo>
                  <a:pt x="76199" y="662939"/>
                </a:lnTo>
                <a:lnTo>
                  <a:pt x="71627" y="653795"/>
                </a:lnTo>
                <a:lnTo>
                  <a:pt x="71627" y="655319"/>
                </a:lnTo>
                <a:lnTo>
                  <a:pt x="68579" y="644651"/>
                </a:lnTo>
                <a:lnTo>
                  <a:pt x="67055" y="638555"/>
                </a:lnTo>
                <a:lnTo>
                  <a:pt x="67055" y="399287"/>
                </a:lnTo>
                <a:lnTo>
                  <a:pt x="65531" y="393191"/>
                </a:lnTo>
                <a:lnTo>
                  <a:pt x="65531" y="391667"/>
                </a:lnTo>
                <a:lnTo>
                  <a:pt x="62483" y="380999"/>
                </a:lnTo>
                <a:lnTo>
                  <a:pt x="56387" y="371855"/>
                </a:lnTo>
                <a:lnTo>
                  <a:pt x="56387" y="370331"/>
                </a:lnTo>
                <a:lnTo>
                  <a:pt x="48767" y="361187"/>
                </a:lnTo>
                <a:lnTo>
                  <a:pt x="39623" y="353567"/>
                </a:lnTo>
                <a:lnTo>
                  <a:pt x="30479" y="348995"/>
                </a:lnTo>
                <a:lnTo>
                  <a:pt x="28955" y="348995"/>
                </a:lnTo>
                <a:lnTo>
                  <a:pt x="18287" y="352043"/>
                </a:lnTo>
                <a:lnTo>
                  <a:pt x="10667" y="352043"/>
                </a:lnTo>
                <a:lnTo>
                  <a:pt x="6095" y="353567"/>
                </a:lnTo>
                <a:lnTo>
                  <a:pt x="16763" y="353567"/>
                </a:lnTo>
                <a:lnTo>
                  <a:pt x="16763" y="354003"/>
                </a:lnTo>
                <a:lnTo>
                  <a:pt x="25907" y="356615"/>
                </a:lnTo>
                <a:lnTo>
                  <a:pt x="33527" y="361695"/>
                </a:lnTo>
                <a:lnTo>
                  <a:pt x="33527" y="361187"/>
                </a:lnTo>
                <a:lnTo>
                  <a:pt x="42671" y="368807"/>
                </a:lnTo>
                <a:lnTo>
                  <a:pt x="42671" y="367283"/>
                </a:lnTo>
                <a:lnTo>
                  <a:pt x="48767" y="376427"/>
                </a:lnTo>
                <a:lnTo>
                  <a:pt x="53339" y="385571"/>
                </a:lnTo>
                <a:lnTo>
                  <a:pt x="53339" y="384047"/>
                </a:lnTo>
                <a:lnTo>
                  <a:pt x="56387" y="394715"/>
                </a:lnTo>
                <a:lnTo>
                  <a:pt x="57911" y="399287"/>
                </a:lnTo>
                <a:lnTo>
                  <a:pt x="57911" y="640079"/>
                </a:lnTo>
                <a:lnTo>
                  <a:pt x="62483" y="658367"/>
                </a:lnTo>
                <a:lnTo>
                  <a:pt x="68579" y="667511"/>
                </a:lnTo>
                <a:lnTo>
                  <a:pt x="68579" y="669035"/>
                </a:lnTo>
                <a:lnTo>
                  <a:pt x="76199" y="678179"/>
                </a:lnTo>
                <a:lnTo>
                  <a:pt x="85343" y="685799"/>
                </a:lnTo>
                <a:lnTo>
                  <a:pt x="91439" y="688847"/>
                </a:lnTo>
                <a:close/>
              </a:path>
              <a:path w="3592195" h="696595" extrusionOk="0">
                <a:moveTo>
                  <a:pt x="35051" y="333755"/>
                </a:moveTo>
                <a:lnTo>
                  <a:pt x="25907" y="339851"/>
                </a:lnTo>
                <a:lnTo>
                  <a:pt x="15239" y="342899"/>
                </a:lnTo>
                <a:lnTo>
                  <a:pt x="16763" y="342899"/>
                </a:lnTo>
                <a:lnTo>
                  <a:pt x="16763" y="344423"/>
                </a:lnTo>
                <a:lnTo>
                  <a:pt x="18287" y="344423"/>
                </a:lnTo>
                <a:lnTo>
                  <a:pt x="28955" y="347471"/>
                </a:lnTo>
                <a:lnTo>
                  <a:pt x="30479" y="347471"/>
                </a:lnTo>
                <a:lnTo>
                  <a:pt x="33527" y="345947"/>
                </a:lnTo>
                <a:lnTo>
                  <a:pt x="33527" y="335279"/>
                </a:lnTo>
                <a:lnTo>
                  <a:pt x="35051" y="333755"/>
                </a:lnTo>
                <a:close/>
              </a:path>
              <a:path w="3592195" h="696595" extrusionOk="0">
                <a:moveTo>
                  <a:pt x="16763" y="354003"/>
                </a:moveTo>
                <a:lnTo>
                  <a:pt x="16763" y="353567"/>
                </a:lnTo>
                <a:lnTo>
                  <a:pt x="15239" y="353567"/>
                </a:lnTo>
                <a:lnTo>
                  <a:pt x="16763" y="354003"/>
                </a:lnTo>
                <a:close/>
              </a:path>
              <a:path w="3592195" h="696595" extrusionOk="0">
                <a:moveTo>
                  <a:pt x="120395" y="10667"/>
                </a:moveTo>
                <a:lnTo>
                  <a:pt x="118871" y="0"/>
                </a:lnTo>
                <a:lnTo>
                  <a:pt x="112775" y="1523"/>
                </a:lnTo>
                <a:lnTo>
                  <a:pt x="106679" y="1523"/>
                </a:lnTo>
                <a:lnTo>
                  <a:pt x="96011" y="4571"/>
                </a:lnTo>
                <a:lnTo>
                  <a:pt x="96011" y="6095"/>
                </a:lnTo>
                <a:lnTo>
                  <a:pt x="94487" y="6095"/>
                </a:lnTo>
                <a:lnTo>
                  <a:pt x="85343" y="10667"/>
                </a:lnTo>
                <a:lnTo>
                  <a:pt x="76199" y="18287"/>
                </a:lnTo>
                <a:lnTo>
                  <a:pt x="68579" y="27431"/>
                </a:lnTo>
                <a:lnTo>
                  <a:pt x="68579" y="28955"/>
                </a:lnTo>
                <a:lnTo>
                  <a:pt x="62483" y="38099"/>
                </a:lnTo>
                <a:lnTo>
                  <a:pt x="59435" y="48767"/>
                </a:lnTo>
                <a:lnTo>
                  <a:pt x="59435" y="50291"/>
                </a:lnTo>
                <a:lnTo>
                  <a:pt x="57911" y="56387"/>
                </a:lnTo>
                <a:lnTo>
                  <a:pt x="57911" y="295655"/>
                </a:lnTo>
                <a:lnTo>
                  <a:pt x="56387" y="301751"/>
                </a:lnTo>
                <a:lnTo>
                  <a:pt x="53339" y="312419"/>
                </a:lnTo>
                <a:lnTo>
                  <a:pt x="53339" y="310895"/>
                </a:lnTo>
                <a:lnTo>
                  <a:pt x="48767" y="320039"/>
                </a:lnTo>
                <a:lnTo>
                  <a:pt x="42671" y="329183"/>
                </a:lnTo>
                <a:lnTo>
                  <a:pt x="42671" y="327659"/>
                </a:lnTo>
                <a:lnTo>
                  <a:pt x="33527" y="335279"/>
                </a:lnTo>
                <a:lnTo>
                  <a:pt x="33527" y="345947"/>
                </a:lnTo>
                <a:lnTo>
                  <a:pt x="39623" y="342899"/>
                </a:lnTo>
                <a:lnTo>
                  <a:pt x="48767" y="335279"/>
                </a:lnTo>
                <a:lnTo>
                  <a:pt x="56387" y="326135"/>
                </a:lnTo>
                <a:lnTo>
                  <a:pt x="56387" y="324611"/>
                </a:lnTo>
                <a:lnTo>
                  <a:pt x="62483" y="315467"/>
                </a:lnTo>
                <a:lnTo>
                  <a:pt x="67055" y="297179"/>
                </a:lnTo>
                <a:lnTo>
                  <a:pt x="67055" y="56387"/>
                </a:lnTo>
                <a:lnTo>
                  <a:pt x="68579" y="51815"/>
                </a:lnTo>
                <a:lnTo>
                  <a:pt x="71627" y="41147"/>
                </a:lnTo>
                <a:lnTo>
                  <a:pt x="71627" y="42671"/>
                </a:lnTo>
                <a:lnTo>
                  <a:pt x="76199" y="33527"/>
                </a:lnTo>
                <a:lnTo>
                  <a:pt x="82295" y="24383"/>
                </a:lnTo>
                <a:lnTo>
                  <a:pt x="82295" y="25907"/>
                </a:lnTo>
                <a:lnTo>
                  <a:pt x="91439" y="18287"/>
                </a:lnTo>
                <a:lnTo>
                  <a:pt x="91439" y="18795"/>
                </a:lnTo>
                <a:lnTo>
                  <a:pt x="99059" y="13715"/>
                </a:lnTo>
                <a:lnTo>
                  <a:pt x="108203" y="11103"/>
                </a:lnTo>
                <a:lnTo>
                  <a:pt x="108203" y="10667"/>
                </a:lnTo>
                <a:lnTo>
                  <a:pt x="120395" y="10667"/>
                </a:lnTo>
                <a:close/>
              </a:path>
              <a:path w="3592195" h="696595" extrusionOk="0">
                <a:moveTo>
                  <a:pt x="35051" y="362711"/>
                </a:moveTo>
                <a:lnTo>
                  <a:pt x="33527" y="361187"/>
                </a:lnTo>
                <a:lnTo>
                  <a:pt x="33527" y="361695"/>
                </a:lnTo>
                <a:lnTo>
                  <a:pt x="35051" y="362711"/>
                </a:lnTo>
                <a:close/>
              </a:path>
              <a:path w="3592195" h="696595" extrusionOk="0">
                <a:moveTo>
                  <a:pt x="91439" y="18795"/>
                </a:moveTo>
                <a:lnTo>
                  <a:pt x="91439" y="18287"/>
                </a:lnTo>
                <a:lnTo>
                  <a:pt x="89915" y="19811"/>
                </a:lnTo>
                <a:lnTo>
                  <a:pt x="91439" y="18795"/>
                </a:lnTo>
                <a:close/>
              </a:path>
              <a:path w="3592195" h="696595" extrusionOk="0">
                <a:moveTo>
                  <a:pt x="109727" y="685799"/>
                </a:moveTo>
                <a:lnTo>
                  <a:pt x="99059" y="682751"/>
                </a:lnTo>
                <a:lnTo>
                  <a:pt x="89915" y="676655"/>
                </a:lnTo>
                <a:lnTo>
                  <a:pt x="91439" y="678179"/>
                </a:lnTo>
                <a:lnTo>
                  <a:pt x="91439" y="688847"/>
                </a:lnTo>
                <a:lnTo>
                  <a:pt x="94487" y="690371"/>
                </a:lnTo>
                <a:lnTo>
                  <a:pt x="96011" y="690371"/>
                </a:lnTo>
                <a:lnTo>
                  <a:pt x="96011" y="691895"/>
                </a:lnTo>
                <a:lnTo>
                  <a:pt x="106679" y="694943"/>
                </a:lnTo>
                <a:lnTo>
                  <a:pt x="108203" y="694943"/>
                </a:lnTo>
                <a:lnTo>
                  <a:pt x="108203" y="685799"/>
                </a:lnTo>
                <a:lnTo>
                  <a:pt x="109727" y="685799"/>
                </a:lnTo>
                <a:close/>
              </a:path>
              <a:path w="3592195" h="696595" extrusionOk="0">
                <a:moveTo>
                  <a:pt x="109727" y="10667"/>
                </a:moveTo>
                <a:lnTo>
                  <a:pt x="108203" y="10667"/>
                </a:lnTo>
                <a:lnTo>
                  <a:pt x="108203" y="11103"/>
                </a:lnTo>
                <a:lnTo>
                  <a:pt x="109727" y="10667"/>
                </a:lnTo>
                <a:close/>
              </a:path>
              <a:path w="3592195" h="696595" extrusionOk="0">
                <a:moveTo>
                  <a:pt x="120395" y="685799"/>
                </a:moveTo>
                <a:lnTo>
                  <a:pt x="108203" y="685799"/>
                </a:lnTo>
                <a:lnTo>
                  <a:pt x="108203" y="694943"/>
                </a:lnTo>
                <a:lnTo>
                  <a:pt x="114299" y="694943"/>
                </a:lnTo>
                <a:lnTo>
                  <a:pt x="118871" y="696467"/>
                </a:lnTo>
                <a:lnTo>
                  <a:pt x="120395" y="685799"/>
                </a:lnTo>
                <a:close/>
              </a:path>
              <a:path w="3592195" h="696595" extrusionOk="0">
                <a:moveTo>
                  <a:pt x="3558539" y="345947"/>
                </a:moveTo>
                <a:lnTo>
                  <a:pt x="3558539" y="335279"/>
                </a:lnTo>
                <a:lnTo>
                  <a:pt x="3549395" y="327659"/>
                </a:lnTo>
                <a:lnTo>
                  <a:pt x="3549395" y="329183"/>
                </a:lnTo>
                <a:lnTo>
                  <a:pt x="3543299" y="320039"/>
                </a:lnTo>
                <a:lnTo>
                  <a:pt x="3538727" y="310895"/>
                </a:lnTo>
                <a:lnTo>
                  <a:pt x="3538727" y="312419"/>
                </a:lnTo>
                <a:lnTo>
                  <a:pt x="3535679" y="301751"/>
                </a:lnTo>
                <a:lnTo>
                  <a:pt x="3534155" y="297179"/>
                </a:lnTo>
                <a:lnTo>
                  <a:pt x="3534155" y="56387"/>
                </a:lnTo>
                <a:lnTo>
                  <a:pt x="3532631" y="50291"/>
                </a:lnTo>
                <a:lnTo>
                  <a:pt x="3532631" y="48767"/>
                </a:lnTo>
                <a:lnTo>
                  <a:pt x="3529583" y="38099"/>
                </a:lnTo>
                <a:lnTo>
                  <a:pt x="3523487" y="28955"/>
                </a:lnTo>
                <a:lnTo>
                  <a:pt x="3523487" y="27431"/>
                </a:lnTo>
                <a:lnTo>
                  <a:pt x="3515867" y="18287"/>
                </a:lnTo>
                <a:lnTo>
                  <a:pt x="3506723" y="10667"/>
                </a:lnTo>
                <a:lnTo>
                  <a:pt x="3497579" y="6095"/>
                </a:lnTo>
                <a:lnTo>
                  <a:pt x="3496055" y="6095"/>
                </a:lnTo>
                <a:lnTo>
                  <a:pt x="3496055" y="4571"/>
                </a:lnTo>
                <a:lnTo>
                  <a:pt x="3485387" y="1523"/>
                </a:lnTo>
                <a:lnTo>
                  <a:pt x="3477767" y="1523"/>
                </a:lnTo>
                <a:lnTo>
                  <a:pt x="3473195" y="0"/>
                </a:lnTo>
                <a:lnTo>
                  <a:pt x="3471671" y="10667"/>
                </a:lnTo>
                <a:lnTo>
                  <a:pt x="3483863" y="10667"/>
                </a:lnTo>
                <a:lnTo>
                  <a:pt x="3483863" y="11103"/>
                </a:lnTo>
                <a:lnTo>
                  <a:pt x="3493007" y="13715"/>
                </a:lnTo>
                <a:lnTo>
                  <a:pt x="3500627" y="18795"/>
                </a:lnTo>
                <a:lnTo>
                  <a:pt x="3500627" y="18287"/>
                </a:lnTo>
                <a:lnTo>
                  <a:pt x="3509771" y="25907"/>
                </a:lnTo>
                <a:lnTo>
                  <a:pt x="3509771" y="24383"/>
                </a:lnTo>
                <a:lnTo>
                  <a:pt x="3515867" y="33527"/>
                </a:lnTo>
                <a:lnTo>
                  <a:pt x="3520439" y="42671"/>
                </a:lnTo>
                <a:lnTo>
                  <a:pt x="3520439" y="41147"/>
                </a:lnTo>
                <a:lnTo>
                  <a:pt x="3523487" y="51815"/>
                </a:lnTo>
                <a:lnTo>
                  <a:pt x="3525011" y="57911"/>
                </a:lnTo>
                <a:lnTo>
                  <a:pt x="3525011" y="297179"/>
                </a:lnTo>
                <a:lnTo>
                  <a:pt x="3529583" y="315467"/>
                </a:lnTo>
                <a:lnTo>
                  <a:pt x="3535679" y="324611"/>
                </a:lnTo>
                <a:lnTo>
                  <a:pt x="3535679" y="326135"/>
                </a:lnTo>
                <a:lnTo>
                  <a:pt x="3543299" y="335279"/>
                </a:lnTo>
                <a:lnTo>
                  <a:pt x="3552443" y="342899"/>
                </a:lnTo>
                <a:lnTo>
                  <a:pt x="3558539" y="345947"/>
                </a:lnTo>
                <a:close/>
              </a:path>
              <a:path w="3592195" h="696595" extrusionOk="0">
                <a:moveTo>
                  <a:pt x="3483863" y="694943"/>
                </a:moveTo>
                <a:lnTo>
                  <a:pt x="3483863" y="685799"/>
                </a:lnTo>
                <a:lnTo>
                  <a:pt x="3471671" y="685799"/>
                </a:lnTo>
                <a:lnTo>
                  <a:pt x="3473195" y="696467"/>
                </a:lnTo>
                <a:lnTo>
                  <a:pt x="3479291" y="694943"/>
                </a:lnTo>
                <a:lnTo>
                  <a:pt x="3483863" y="694943"/>
                </a:lnTo>
                <a:close/>
              </a:path>
              <a:path w="3592195" h="696595" extrusionOk="0">
                <a:moveTo>
                  <a:pt x="3483863" y="11103"/>
                </a:moveTo>
                <a:lnTo>
                  <a:pt x="3483863" y="10667"/>
                </a:lnTo>
                <a:lnTo>
                  <a:pt x="3482339" y="10667"/>
                </a:lnTo>
                <a:lnTo>
                  <a:pt x="3483863" y="11103"/>
                </a:lnTo>
                <a:close/>
              </a:path>
              <a:path w="3592195" h="696595" extrusionOk="0">
                <a:moveTo>
                  <a:pt x="3502151" y="676655"/>
                </a:moveTo>
                <a:lnTo>
                  <a:pt x="3493007" y="682751"/>
                </a:lnTo>
                <a:lnTo>
                  <a:pt x="3482339" y="685799"/>
                </a:lnTo>
                <a:lnTo>
                  <a:pt x="3483863" y="685799"/>
                </a:lnTo>
                <a:lnTo>
                  <a:pt x="3483863" y="694943"/>
                </a:lnTo>
                <a:lnTo>
                  <a:pt x="3485387" y="694943"/>
                </a:lnTo>
                <a:lnTo>
                  <a:pt x="3496055" y="691895"/>
                </a:lnTo>
                <a:lnTo>
                  <a:pt x="3496055" y="690371"/>
                </a:lnTo>
                <a:lnTo>
                  <a:pt x="3497579" y="690371"/>
                </a:lnTo>
                <a:lnTo>
                  <a:pt x="3500627" y="688847"/>
                </a:lnTo>
                <a:lnTo>
                  <a:pt x="3500627" y="678179"/>
                </a:lnTo>
                <a:lnTo>
                  <a:pt x="3502151" y="676655"/>
                </a:lnTo>
                <a:close/>
              </a:path>
              <a:path w="3592195" h="696595" extrusionOk="0">
                <a:moveTo>
                  <a:pt x="3502151" y="19811"/>
                </a:moveTo>
                <a:lnTo>
                  <a:pt x="3500627" y="18287"/>
                </a:lnTo>
                <a:lnTo>
                  <a:pt x="3500627" y="18795"/>
                </a:lnTo>
                <a:lnTo>
                  <a:pt x="3502151" y="19811"/>
                </a:lnTo>
                <a:close/>
              </a:path>
              <a:path w="3592195" h="696595" extrusionOk="0">
                <a:moveTo>
                  <a:pt x="3585971" y="353567"/>
                </a:moveTo>
                <a:lnTo>
                  <a:pt x="3579875" y="352043"/>
                </a:lnTo>
                <a:lnTo>
                  <a:pt x="3573779" y="352043"/>
                </a:lnTo>
                <a:lnTo>
                  <a:pt x="3563111" y="348995"/>
                </a:lnTo>
                <a:lnTo>
                  <a:pt x="3561587" y="348995"/>
                </a:lnTo>
                <a:lnTo>
                  <a:pt x="3552443" y="353567"/>
                </a:lnTo>
                <a:lnTo>
                  <a:pt x="3543299" y="361187"/>
                </a:lnTo>
                <a:lnTo>
                  <a:pt x="3535679" y="370331"/>
                </a:lnTo>
                <a:lnTo>
                  <a:pt x="3535679" y="371855"/>
                </a:lnTo>
                <a:lnTo>
                  <a:pt x="3529583" y="380999"/>
                </a:lnTo>
                <a:lnTo>
                  <a:pt x="3526535" y="391667"/>
                </a:lnTo>
                <a:lnTo>
                  <a:pt x="3526535" y="393191"/>
                </a:lnTo>
                <a:lnTo>
                  <a:pt x="3525011" y="399287"/>
                </a:lnTo>
                <a:lnTo>
                  <a:pt x="3525011" y="640079"/>
                </a:lnTo>
                <a:lnTo>
                  <a:pt x="3523487" y="644651"/>
                </a:lnTo>
                <a:lnTo>
                  <a:pt x="3520439" y="655319"/>
                </a:lnTo>
                <a:lnTo>
                  <a:pt x="3520439" y="653795"/>
                </a:lnTo>
                <a:lnTo>
                  <a:pt x="3515867" y="662939"/>
                </a:lnTo>
                <a:lnTo>
                  <a:pt x="3509771" y="672083"/>
                </a:lnTo>
                <a:lnTo>
                  <a:pt x="3509771" y="670559"/>
                </a:lnTo>
                <a:lnTo>
                  <a:pt x="3500627" y="678179"/>
                </a:lnTo>
                <a:lnTo>
                  <a:pt x="3500627" y="688847"/>
                </a:lnTo>
                <a:lnTo>
                  <a:pt x="3506723" y="685799"/>
                </a:lnTo>
                <a:lnTo>
                  <a:pt x="3515867" y="678179"/>
                </a:lnTo>
                <a:lnTo>
                  <a:pt x="3523487" y="669035"/>
                </a:lnTo>
                <a:lnTo>
                  <a:pt x="3523487" y="667511"/>
                </a:lnTo>
                <a:lnTo>
                  <a:pt x="3529583" y="658367"/>
                </a:lnTo>
                <a:lnTo>
                  <a:pt x="3534155" y="640079"/>
                </a:lnTo>
                <a:lnTo>
                  <a:pt x="3534155" y="400811"/>
                </a:lnTo>
                <a:lnTo>
                  <a:pt x="3535679" y="394715"/>
                </a:lnTo>
                <a:lnTo>
                  <a:pt x="3538727" y="384047"/>
                </a:lnTo>
                <a:lnTo>
                  <a:pt x="3538727" y="385571"/>
                </a:lnTo>
                <a:lnTo>
                  <a:pt x="3543299" y="376427"/>
                </a:lnTo>
                <a:lnTo>
                  <a:pt x="3549395" y="367283"/>
                </a:lnTo>
                <a:lnTo>
                  <a:pt x="3549395" y="368807"/>
                </a:lnTo>
                <a:lnTo>
                  <a:pt x="3558539" y="361187"/>
                </a:lnTo>
                <a:lnTo>
                  <a:pt x="3558539" y="361695"/>
                </a:lnTo>
                <a:lnTo>
                  <a:pt x="3566159" y="356615"/>
                </a:lnTo>
                <a:lnTo>
                  <a:pt x="3575303" y="354003"/>
                </a:lnTo>
                <a:lnTo>
                  <a:pt x="3575303" y="353567"/>
                </a:lnTo>
                <a:lnTo>
                  <a:pt x="3585971" y="353567"/>
                </a:lnTo>
                <a:close/>
              </a:path>
              <a:path w="3592195" h="696595" extrusionOk="0">
                <a:moveTo>
                  <a:pt x="3576827" y="342899"/>
                </a:moveTo>
                <a:lnTo>
                  <a:pt x="3566159" y="339851"/>
                </a:lnTo>
                <a:lnTo>
                  <a:pt x="3557015" y="333755"/>
                </a:lnTo>
                <a:lnTo>
                  <a:pt x="3558539" y="335279"/>
                </a:lnTo>
                <a:lnTo>
                  <a:pt x="3558539" y="345947"/>
                </a:lnTo>
                <a:lnTo>
                  <a:pt x="3561587" y="347471"/>
                </a:lnTo>
                <a:lnTo>
                  <a:pt x="3563111" y="347471"/>
                </a:lnTo>
                <a:lnTo>
                  <a:pt x="3573779" y="344423"/>
                </a:lnTo>
                <a:lnTo>
                  <a:pt x="3575303" y="344423"/>
                </a:lnTo>
                <a:lnTo>
                  <a:pt x="3575303" y="342899"/>
                </a:lnTo>
                <a:lnTo>
                  <a:pt x="3576827" y="342899"/>
                </a:lnTo>
                <a:close/>
              </a:path>
              <a:path w="3592195" h="696595" extrusionOk="0">
                <a:moveTo>
                  <a:pt x="3558539" y="361695"/>
                </a:moveTo>
                <a:lnTo>
                  <a:pt x="3558539" y="361187"/>
                </a:lnTo>
                <a:lnTo>
                  <a:pt x="3557015" y="362711"/>
                </a:lnTo>
                <a:lnTo>
                  <a:pt x="3558539" y="361695"/>
                </a:lnTo>
                <a:close/>
              </a:path>
              <a:path w="3592195" h="696595" extrusionOk="0">
                <a:moveTo>
                  <a:pt x="3592067" y="350519"/>
                </a:moveTo>
                <a:lnTo>
                  <a:pt x="3592067" y="345947"/>
                </a:lnTo>
                <a:lnTo>
                  <a:pt x="3589019" y="342899"/>
                </a:lnTo>
                <a:lnTo>
                  <a:pt x="3585971" y="342899"/>
                </a:lnTo>
                <a:lnTo>
                  <a:pt x="3581399" y="344423"/>
                </a:lnTo>
                <a:lnTo>
                  <a:pt x="3573779" y="344423"/>
                </a:lnTo>
                <a:lnTo>
                  <a:pt x="3563111" y="347471"/>
                </a:lnTo>
                <a:lnTo>
                  <a:pt x="3563111" y="348995"/>
                </a:lnTo>
                <a:lnTo>
                  <a:pt x="3573779" y="352043"/>
                </a:lnTo>
                <a:lnTo>
                  <a:pt x="3579875" y="352043"/>
                </a:lnTo>
                <a:lnTo>
                  <a:pt x="3585971" y="353567"/>
                </a:lnTo>
                <a:lnTo>
                  <a:pt x="3589019" y="353567"/>
                </a:lnTo>
                <a:lnTo>
                  <a:pt x="3592067" y="350519"/>
                </a:lnTo>
                <a:close/>
              </a:path>
              <a:path w="3592195" h="696595" extrusionOk="0">
                <a:moveTo>
                  <a:pt x="3585971" y="342899"/>
                </a:moveTo>
                <a:lnTo>
                  <a:pt x="3575303" y="342899"/>
                </a:lnTo>
                <a:lnTo>
                  <a:pt x="3575303" y="344423"/>
                </a:lnTo>
                <a:lnTo>
                  <a:pt x="3581399" y="344423"/>
                </a:lnTo>
                <a:lnTo>
                  <a:pt x="3585971" y="342899"/>
                </a:lnTo>
                <a:close/>
              </a:path>
              <a:path w="3592195" h="696595" extrusionOk="0">
                <a:moveTo>
                  <a:pt x="3576827" y="353567"/>
                </a:moveTo>
                <a:lnTo>
                  <a:pt x="3575303" y="353567"/>
                </a:lnTo>
                <a:lnTo>
                  <a:pt x="3575303" y="354003"/>
                </a:lnTo>
                <a:lnTo>
                  <a:pt x="3576827" y="353567"/>
                </a:lnTo>
                <a:close/>
              </a:path>
            </a:pathLst>
          </a:custGeom>
          <a:solidFill>
            <a:srgbClr val="497E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3" name="Google Shape;483;p30"/>
          <p:cNvSpPr txBox="1"/>
          <p:nvPr/>
        </p:nvSpPr>
        <p:spPr>
          <a:xfrm>
            <a:off x="6269037" y="3829050"/>
            <a:ext cx="3259137" cy="527050"/>
          </a:xfrm>
          <a:prstGeom prst="rect">
            <a:avLst/>
          </a:prstGeom>
          <a:noFill/>
          <a:ln>
            <a:noFill/>
          </a:ln>
        </p:spPr>
        <p:txBody>
          <a:bodyPr spcFirstLastPara="1" wrap="square" lIns="0" tIns="0" rIns="0" bIns="0" anchor="t" anchorCtr="0">
            <a:spAutoFit/>
          </a:bodyPr>
          <a:lstStyle/>
          <a:p>
            <a:pPr marL="573087" marR="0" lvl="0" indent="-560387"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This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is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the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class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body</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implemented</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within</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the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curly</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braces</a:t>
            </a:r>
            <a:endParaRPr/>
          </a:p>
        </p:txBody>
      </p:sp>
      <p:sp>
        <p:nvSpPr>
          <p:cNvPr id="484" name="Google Shape;484;p30"/>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30</a:t>
            </a:fld>
            <a:endParaRPr/>
          </a:p>
        </p:txBody>
      </p:sp>
      <p:sp>
        <p:nvSpPr>
          <p:cNvPr id="485" name="Google Shape;485;p30"/>
          <p:cNvSpPr txBox="1"/>
          <p:nvPr/>
        </p:nvSpPr>
        <p:spPr>
          <a:xfrm>
            <a:off x="1155700" y="5092700"/>
            <a:ext cx="8153400" cy="1200150"/>
          </a:xfrm>
          <a:prstGeom prst="rect">
            <a:avLst/>
          </a:prstGeom>
          <a:solidFill>
            <a:srgbClr val="C6D9F1"/>
          </a:solidFill>
          <a:ln>
            <a:noFill/>
          </a:ln>
        </p:spPr>
        <p:txBody>
          <a:bodyPr spcFirstLastPara="1" wrap="square" lIns="0" tIns="0" rIns="0" bIns="0" anchor="t" anchorCtr="0">
            <a:spAutoFit/>
          </a:bodyPr>
          <a:lstStyle/>
          <a:p>
            <a:pPr marL="90487" marR="0" lvl="0" indent="0" algn="l" rtl="0">
              <a:lnSpc>
                <a:spcPct val="100000"/>
              </a:lnSpc>
              <a:spcBef>
                <a:spcPts val="0"/>
              </a:spcBef>
              <a:spcAft>
                <a:spcPts val="0"/>
              </a:spcAft>
              <a:buClr>
                <a:srgbClr val="1E487C"/>
              </a:buClr>
              <a:buSzPts val="1800"/>
              <a:buFont typeface="Arial"/>
              <a:buNone/>
            </a:pPr>
            <a:r>
              <a:rPr lang="en-US" sz="1800" b="0" i="0" u="none">
                <a:solidFill>
                  <a:srgbClr val="1E487C"/>
                </a:solidFill>
                <a:latin typeface="Arial"/>
                <a:ea typeface="Arial"/>
                <a:cs typeface="Arial"/>
                <a:sym typeface="Arial"/>
              </a:rPr>
              <a:t>The body of the class contains,</a:t>
            </a:r>
            <a:endParaRPr sz="1800" b="0" i="0" u="none">
              <a:solidFill>
                <a:schemeClr val="dk1"/>
              </a:solidFill>
              <a:latin typeface="Arial"/>
              <a:ea typeface="Arial"/>
              <a:cs typeface="Arial"/>
              <a:sym typeface="Arial"/>
            </a:endParaRPr>
          </a:p>
          <a:p>
            <a:pPr marL="90487" marR="0" lvl="0" indent="-114300" algn="l" rtl="0">
              <a:lnSpc>
                <a:spcPct val="100000"/>
              </a:lnSpc>
              <a:spcBef>
                <a:spcPts val="0"/>
              </a:spcBef>
              <a:spcAft>
                <a:spcPts val="0"/>
              </a:spcAft>
              <a:buClr>
                <a:srgbClr val="1E487C"/>
              </a:buClr>
              <a:buSzPts val="1800"/>
              <a:buFont typeface="Arial"/>
              <a:buChar char="•"/>
            </a:pPr>
            <a:r>
              <a:rPr lang="en-US" sz="1800" b="1" i="0" u="none">
                <a:solidFill>
                  <a:srgbClr val="1E487C"/>
                </a:solidFill>
                <a:latin typeface="Arial"/>
                <a:ea typeface="Arial"/>
                <a:cs typeface="Arial"/>
                <a:sym typeface="Arial"/>
              </a:rPr>
              <a:t>Variables </a:t>
            </a:r>
            <a:r>
              <a:rPr lang="en-US" sz="1800" b="0" i="0" u="none">
                <a:solidFill>
                  <a:srgbClr val="1E487C"/>
                </a:solidFill>
                <a:latin typeface="Arial"/>
                <a:ea typeface="Arial"/>
                <a:cs typeface="Arial"/>
                <a:sym typeface="Arial"/>
              </a:rPr>
              <a:t>– This is a container for storing class data.</a:t>
            </a:r>
            <a:endParaRPr sz="1800" b="0" i="0" u="none">
              <a:solidFill>
                <a:schemeClr val="dk1"/>
              </a:solidFill>
              <a:latin typeface="Arial"/>
              <a:ea typeface="Arial"/>
              <a:cs typeface="Arial"/>
              <a:sym typeface="Arial"/>
            </a:endParaRPr>
          </a:p>
          <a:p>
            <a:pPr marL="90487" marR="0" lvl="0" indent="-114300" algn="l" rtl="0">
              <a:lnSpc>
                <a:spcPct val="100000"/>
              </a:lnSpc>
              <a:spcBef>
                <a:spcPts val="0"/>
              </a:spcBef>
              <a:spcAft>
                <a:spcPts val="0"/>
              </a:spcAft>
              <a:buClr>
                <a:srgbClr val="1E487C"/>
              </a:buClr>
              <a:buSzPts val="1800"/>
              <a:buFont typeface="Arial"/>
              <a:buChar char="•"/>
            </a:pPr>
            <a:r>
              <a:rPr lang="en-US" sz="1800" b="1" i="0" u="none">
                <a:solidFill>
                  <a:srgbClr val="1E487C"/>
                </a:solidFill>
                <a:latin typeface="Arial"/>
                <a:ea typeface="Arial"/>
                <a:cs typeface="Arial"/>
                <a:sym typeface="Arial"/>
              </a:rPr>
              <a:t>Methods </a:t>
            </a:r>
            <a:r>
              <a:rPr lang="en-US" sz="1800" b="0" i="0" u="none">
                <a:solidFill>
                  <a:srgbClr val="1E487C"/>
                </a:solidFill>
                <a:latin typeface="Arial"/>
                <a:ea typeface="Arial"/>
                <a:cs typeface="Arial"/>
                <a:sym typeface="Arial"/>
              </a:rPr>
              <a:t>– Application behavior implemented and this changes the data (variables values).</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1"/>
          <p:cNvSpPr txBox="1"/>
          <p:nvPr/>
        </p:nvSpPr>
        <p:spPr>
          <a:xfrm>
            <a:off x="1012825" y="1951037"/>
            <a:ext cx="173990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EA3700"/>
              </a:buClr>
              <a:buSzPts val="1800"/>
              <a:buFont typeface="Arial"/>
              <a:buNone/>
            </a:pPr>
            <a:r>
              <a:rPr lang="en-US" sz="1800" b="1" i="0" u="none">
                <a:solidFill>
                  <a:srgbClr val="EA3700"/>
                </a:solidFill>
                <a:latin typeface="Arial"/>
                <a:ea typeface="Arial"/>
                <a:cs typeface="Arial"/>
                <a:sym typeface="Arial"/>
              </a:rPr>
              <a:t>class </a:t>
            </a:r>
            <a:r>
              <a:rPr lang="en-US" sz="1800" b="1" i="0" u="none">
                <a:solidFill>
                  <a:srgbClr val="1E487C"/>
                </a:solidFill>
                <a:latin typeface="Arial"/>
                <a:ea typeface="Arial"/>
                <a:cs typeface="Arial"/>
                <a:sym typeface="Arial"/>
              </a:rPr>
              <a:t>Employee</a:t>
            </a:r>
            <a:endParaRPr/>
          </a:p>
        </p:txBody>
      </p:sp>
      <p:sp>
        <p:nvSpPr>
          <p:cNvPr id="491" name="Google Shape;491;p31"/>
          <p:cNvSpPr txBox="1"/>
          <p:nvPr/>
        </p:nvSpPr>
        <p:spPr>
          <a:xfrm>
            <a:off x="928687" y="2393950"/>
            <a:ext cx="103187"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t>
            </a:r>
            <a:endParaRPr/>
          </a:p>
        </p:txBody>
      </p:sp>
      <p:sp>
        <p:nvSpPr>
          <p:cNvPr id="492" name="Google Shape;492;p31"/>
          <p:cNvSpPr txBox="1"/>
          <p:nvPr/>
        </p:nvSpPr>
        <p:spPr>
          <a:xfrm>
            <a:off x="1374775" y="2668587"/>
            <a:ext cx="1930400" cy="52863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long empSalary=0; int empId=224566;</a:t>
            </a:r>
            <a:endParaRPr/>
          </a:p>
        </p:txBody>
      </p:sp>
      <p:sp>
        <p:nvSpPr>
          <p:cNvPr id="493" name="Google Shape;493;p31"/>
          <p:cNvSpPr txBox="1"/>
          <p:nvPr/>
        </p:nvSpPr>
        <p:spPr>
          <a:xfrm>
            <a:off x="1374775" y="3490912"/>
            <a:ext cx="3679825" cy="1350962"/>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void calculateSalary()</a:t>
            </a:r>
            <a:endParaRPr/>
          </a:p>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t>
            </a:r>
            <a:endParaRPr/>
          </a:p>
          <a:p>
            <a:pPr marL="12700" marR="0" lvl="0" indent="0" algn="l" rtl="0">
              <a:lnSpc>
                <a:spcPct val="100000"/>
              </a:lnSpc>
              <a:spcBef>
                <a:spcPts val="0"/>
              </a:spcBef>
              <a:spcAft>
                <a:spcPts val="0"/>
              </a:spcAft>
              <a:buClr>
                <a:srgbClr val="00B04F"/>
              </a:buClr>
              <a:buSzPts val="1800"/>
              <a:buFont typeface="Arial"/>
              <a:buNone/>
            </a:pPr>
            <a:r>
              <a:rPr lang="en-US" sz="1800" b="0" i="0" u="none">
                <a:solidFill>
                  <a:srgbClr val="00B04F"/>
                </a:solidFill>
                <a:latin typeface="Arial"/>
                <a:ea typeface="Arial"/>
                <a:cs typeface="Arial"/>
                <a:sym typeface="Arial"/>
              </a:rPr>
              <a:t>// logics of salary</a:t>
            </a:r>
            <a:endParaRPr sz="18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B04F"/>
              </a:buClr>
              <a:buSzPts val="1800"/>
              <a:buFont typeface="Arial"/>
              <a:buNone/>
            </a:pPr>
            <a:r>
              <a:rPr lang="en-US" sz="1800" b="0" i="0" u="none">
                <a:solidFill>
                  <a:srgbClr val="00B04F"/>
                </a:solidFill>
                <a:latin typeface="Arial"/>
                <a:ea typeface="Arial"/>
                <a:cs typeface="Arial"/>
                <a:sym typeface="Arial"/>
              </a:rPr>
              <a:t>//calculation goes in here </a:t>
            </a:r>
            <a:r>
              <a:rPr lang="en-US" sz="1800" b="0" i="0" u="none">
                <a:solidFill>
                  <a:schemeClr val="dk1"/>
                </a:solidFill>
                <a:latin typeface="Arial"/>
                <a:ea typeface="Arial"/>
                <a:cs typeface="Arial"/>
                <a:sym typeface="Arial"/>
              </a:rPr>
              <a:t>empSalary= 10000;</a:t>
            </a:r>
            <a:endParaRPr/>
          </a:p>
        </p:txBody>
      </p:sp>
      <p:sp>
        <p:nvSpPr>
          <p:cNvPr id="494" name="Google Shape;494;p31"/>
          <p:cNvSpPr txBox="1"/>
          <p:nvPr/>
        </p:nvSpPr>
        <p:spPr>
          <a:xfrm>
            <a:off x="1436687" y="4862512"/>
            <a:ext cx="5351462" cy="803275"/>
          </a:xfrm>
          <a:prstGeom prst="rect">
            <a:avLst/>
          </a:prstGeom>
          <a:noFill/>
          <a:ln>
            <a:noFill/>
          </a:ln>
        </p:spPr>
        <p:txBody>
          <a:bodyPr spcFirstLastPara="1" wrap="square" lIns="0" tIns="0" rIns="0" bIns="0" anchor="t" anchorCtr="0">
            <a:spAutoFit/>
          </a:bodyPr>
          <a:lstStyle/>
          <a:p>
            <a:pPr marL="111125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system.out.println(“Salary =“+empSalary);</a:t>
            </a:r>
            <a:endParaRPr/>
          </a:p>
          <a:p>
            <a:pPr marL="111125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t>
            </a:r>
            <a:endParaRPr/>
          </a:p>
          <a:p>
            <a:pPr marL="111125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t>
            </a:r>
            <a:endParaRPr/>
          </a:p>
        </p:txBody>
      </p:sp>
      <p:sp>
        <p:nvSpPr>
          <p:cNvPr id="495" name="Google Shape;495;p31"/>
          <p:cNvSpPr txBox="1"/>
          <p:nvPr/>
        </p:nvSpPr>
        <p:spPr>
          <a:xfrm>
            <a:off x="1155700" y="5988050"/>
            <a:ext cx="8153400" cy="647700"/>
          </a:xfrm>
          <a:prstGeom prst="rect">
            <a:avLst/>
          </a:prstGeom>
          <a:solidFill>
            <a:srgbClr val="C6D9F1"/>
          </a:solidFill>
          <a:ln>
            <a:noFill/>
          </a:ln>
        </p:spPr>
        <p:txBody>
          <a:bodyPr spcFirstLastPara="1" wrap="square" lIns="0" tIns="0" rIns="0" bIns="0" anchor="t" anchorCtr="0">
            <a:spAutoFit/>
          </a:bodyPr>
          <a:lstStyle/>
          <a:p>
            <a:pPr marL="90487" marR="0" lvl="0" indent="0" algn="l" rtl="0">
              <a:lnSpc>
                <a:spcPct val="100000"/>
              </a:lnSpc>
              <a:spcBef>
                <a:spcPts val="0"/>
              </a:spcBef>
              <a:spcAft>
                <a:spcPts val="0"/>
              </a:spcAft>
              <a:buClr>
                <a:srgbClr val="1E487C"/>
              </a:buClr>
              <a:buSzPts val="1800"/>
              <a:buFont typeface="Arial"/>
              <a:buNone/>
            </a:pPr>
            <a:r>
              <a:rPr lang="en-US" sz="1800" b="1" i="0" u="none">
                <a:solidFill>
                  <a:srgbClr val="1E487C"/>
                </a:solidFill>
                <a:latin typeface="Arial"/>
                <a:ea typeface="Arial"/>
                <a:cs typeface="Arial"/>
                <a:sym typeface="Arial"/>
              </a:rPr>
              <a:t>NOTE:  </a:t>
            </a:r>
            <a:r>
              <a:rPr lang="en-US" sz="1800" b="0" i="0" u="none">
                <a:solidFill>
                  <a:srgbClr val="1E487C"/>
                </a:solidFill>
                <a:latin typeface="Arial"/>
                <a:ea typeface="Arial"/>
                <a:cs typeface="Arial"/>
                <a:sym typeface="Arial"/>
              </a:rPr>
              <a:t>Java is case sensitive. For	example, “</a:t>
            </a:r>
            <a:r>
              <a:rPr lang="en-US" sz="1800" b="1" i="0" u="none">
                <a:solidFill>
                  <a:srgbClr val="1E487C"/>
                </a:solidFill>
                <a:latin typeface="Arial"/>
                <a:ea typeface="Arial"/>
                <a:cs typeface="Arial"/>
                <a:sym typeface="Arial"/>
              </a:rPr>
              <a:t>Employee</a:t>
            </a:r>
            <a:r>
              <a:rPr lang="en-US" sz="1800" b="0" i="0" u="none">
                <a:solidFill>
                  <a:srgbClr val="1E487C"/>
                </a:solidFill>
                <a:latin typeface="Arial"/>
                <a:ea typeface="Arial"/>
                <a:cs typeface="Arial"/>
                <a:sym typeface="Arial"/>
              </a:rPr>
              <a:t>” and “</a:t>
            </a:r>
            <a:r>
              <a:rPr lang="en-US" sz="1800" b="1" i="0" u="none">
                <a:solidFill>
                  <a:srgbClr val="1E487C"/>
                </a:solidFill>
                <a:latin typeface="Arial"/>
                <a:ea typeface="Arial"/>
                <a:cs typeface="Arial"/>
                <a:sym typeface="Arial"/>
              </a:rPr>
              <a:t>employee</a:t>
            </a:r>
            <a:r>
              <a:rPr lang="en-US" sz="1800" b="0" i="0" u="none">
                <a:solidFill>
                  <a:srgbClr val="1E487C"/>
                </a:solidFill>
                <a:latin typeface="Arial"/>
                <a:ea typeface="Arial"/>
                <a:cs typeface="Arial"/>
                <a:sym typeface="Arial"/>
              </a:rPr>
              <a:t>“ are two different classes.</a:t>
            </a:r>
            <a:endParaRPr/>
          </a:p>
        </p:txBody>
      </p:sp>
      <p:sp>
        <p:nvSpPr>
          <p:cNvPr id="496" name="Google Shape;496;p31"/>
          <p:cNvSpPr/>
          <p:nvPr/>
        </p:nvSpPr>
        <p:spPr>
          <a:xfrm>
            <a:off x="5265737" y="3925887"/>
            <a:ext cx="4506912" cy="849312"/>
          </a:xfrm>
          <a:custGeom>
            <a:avLst/>
            <a:gdLst/>
            <a:ahLst/>
            <a:cxnLst/>
            <a:rect l="l" t="t" r="r" b="b"/>
            <a:pathLst>
              <a:path w="4506595" h="848995" extrusionOk="0">
                <a:moveTo>
                  <a:pt x="30818" y="424349"/>
                </a:moveTo>
                <a:lnTo>
                  <a:pt x="27431" y="423671"/>
                </a:lnTo>
                <a:lnTo>
                  <a:pt x="19811" y="420623"/>
                </a:lnTo>
                <a:lnTo>
                  <a:pt x="13715" y="420623"/>
                </a:lnTo>
                <a:lnTo>
                  <a:pt x="6095" y="419099"/>
                </a:lnTo>
                <a:lnTo>
                  <a:pt x="3047" y="419099"/>
                </a:lnTo>
                <a:lnTo>
                  <a:pt x="0" y="422147"/>
                </a:lnTo>
                <a:lnTo>
                  <a:pt x="0" y="426719"/>
                </a:lnTo>
                <a:lnTo>
                  <a:pt x="3047" y="429767"/>
                </a:lnTo>
                <a:lnTo>
                  <a:pt x="6095" y="429767"/>
                </a:lnTo>
                <a:lnTo>
                  <a:pt x="12191" y="428243"/>
                </a:lnTo>
                <a:lnTo>
                  <a:pt x="19811" y="428243"/>
                </a:lnTo>
                <a:lnTo>
                  <a:pt x="27431" y="425195"/>
                </a:lnTo>
                <a:lnTo>
                  <a:pt x="30818" y="424349"/>
                </a:lnTo>
                <a:close/>
              </a:path>
              <a:path w="4506595" h="848995" extrusionOk="0">
                <a:moveTo>
                  <a:pt x="144779" y="10667"/>
                </a:moveTo>
                <a:lnTo>
                  <a:pt x="144779" y="0"/>
                </a:lnTo>
                <a:lnTo>
                  <a:pt x="137159" y="1523"/>
                </a:lnTo>
                <a:lnTo>
                  <a:pt x="129539" y="1523"/>
                </a:lnTo>
                <a:lnTo>
                  <a:pt x="121919" y="4571"/>
                </a:lnTo>
                <a:lnTo>
                  <a:pt x="115823" y="6095"/>
                </a:lnTo>
                <a:lnTo>
                  <a:pt x="109727" y="9143"/>
                </a:lnTo>
                <a:lnTo>
                  <a:pt x="103631" y="13715"/>
                </a:lnTo>
                <a:lnTo>
                  <a:pt x="92963" y="22859"/>
                </a:lnTo>
                <a:lnTo>
                  <a:pt x="91439" y="22859"/>
                </a:lnTo>
                <a:lnTo>
                  <a:pt x="82295" y="33527"/>
                </a:lnTo>
                <a:lnTo>
                  <a:pt x="76199" y="45719"/>
                </a:lnTo>
                <a:lnTo>
                  <a:pt x="73151" y="53339"/>
                </a:lnTo>
                <a:lnTo>
                  <a:pt x="71627" y="60959"/>
                </a:lnTo>
                <a:lnTo>
                  <a:pt x="70103" y="67055"/>
                </a:lnTo>
                <a:lnTo>
                  <a:pt x="70103" y="361187"/>
                </a:lnTo>
                <a:lnTo>
                  <a:pt x="65531" y="379475"/>
                </a:lnTo>
                <a:lnTo>
                  <a:pt x="59435" y="391667"/>
                </a:lnTo>
                <a:lnTo>
                  <a:pt x="59435" y="390143"/>
                </a:lnTo>
                <a:lnTo>
                  <a:pt x="51815" y="400811"/>
                </a:lnTo>
                <a:lnTo>
                  <a:pt x="41147" y="408431"/>
                </a:lnTo>
                <a:lnTo>
                  <a:pt x="36575" y="411479"/>
                </a:lnTo>
                <a:lnTo>
                  <a:pt x="30479" y="414527"/>
                </a:lnTo>
                <a:lnTo>
                  <a:pt x="12191" y="419099"/>
                </a:lnTo>
                <a:lnTo>
                  <a:pt x="6095" y="419099"/>
                </a:lnTo>
                <a:lnTo>
                  <a:pt x="13715" y="420623"/>
                </a:lnTo>
                <a:lnTo>
                  <a:pt x="19811" y="420623"/>
                </a:lnTo>
                <a:lnTo>
                  <a:pt x="27431" y="423671"/>
                </a:lnTo>
                <a:lnTo>
                  <a:pt x="30818" y="424349"/>
                </a:lnTo>
                <a:lnTo>
                  <a:pt x="67055" y="396239"/>
                </a:lnTo>
                <a:lnTo>
                  <a:pt x="70103" y="390143"/>
                </a:lnTo>
                <a:lnTo>
                  <a:pt x="74675" y="384047"/>
                </a:lnTo>
                <a:lnTo>
                  <a:pt x="76199" y="376427"/>
                </a:lnTo>
                <a:lnTo>
                  <a:pt x="77723" y="370331"/>
                </a:lnTo>
                <a:lnTo>
                  <a:pt x="79247" y="362711"/>
                </a:lnTo>
                <a:lnTo>
                  <a:pt x="79247" y="74675"/>
                </a:lnTo>
                <a:lnTo>
                  <a:pt x="80771" y="68579"/>
                </a:lnTo>
                <a:lnTo>
                  <a:pt x="80771" y="62483"/>
                </a:lnTo>
                <a:lnTo>
                  <a:pt x="82295" y="54863"/>
                </a:lnTo>
                <a:lnTo>
                  <a:pt x="85343" y="50291"/>
                </a:lnTo>
                <a:lnTo>
                  <a:pt x="91439" y="38099"/>
                </a:lnTo>
                <a:lnTo>
                  <a:pt x="99059" y="28955"/>
                </a:lnTo>
                <a:lnTo>
                  <a:pt x="108203" y="22424"/>
                </a:lnTo>
                <a:lnTo>
                  <a:pt x="108203" y="21335"/>
                </a:lnTo>
                <a:lnTo>
                  <a:pt x="126491" y="12191"/>
                </a:lnTo>
                <a:lnTo>
                  <a:pt x="132587" y="10667"/>
                </a:lnTo>
                <a:lnTo>
                  <a:pt x="144779" y="10667"/>
                </a:lnTo>
                <a:close/>
              </a:path>
              <a:path w="4506595" h="848995" extrusionOk="0">
                <a:moveTo>
                  <a:pt x="109727" y="827531"/>
                </a:moveTo>
                <a:lnTo>
                  <a:pt x="99059" y="819911"/>
                </a:lnTo>
                <a:lnTo>
                  <a:pt x="91439" y="809243"/>
                </a:lnTo>
                <a:lnTo>
                  <a:pt x="91439" y="810767"/>
                </a:lnTo>
                <a:lnTo>
                  <a:pt x="82295" y="792479"/>
                </a:lnTo>
                <a:lnTo>
                  <a:pt x="80771" y="786383"/>
                </a:lnTo>
                <a:lnTo>
                  <a:pt x="80771" y="780287"/>
                </a:lnTo>
                <a:lnTo>
                  <a:pt x="79247" y="772667"/>
                </a:lnTo>
                <a:lnTo>
                  <a:pt x="79247" y="486155"/>
                </a:lnTo>
                <a:lnTo>
                  <a:pt x="77723" y="480059"/>
                </a:lnTo>
                <a:lnTo>
                  <a:pt x="74675" y="464819"/>
                </a:lnTo>
                <a:lnTo>
                  <a:pt x="71627" y="458723"/>
                </a:lnTo>
                <a:lnTo>
                  <a:pt x="67055" y="452627"/>
                </a:lnTo>
                <a:lnTo>
                  <a:pt x="57911" y="441959"/>
                </a:lnTo>
                <a:lnTo>
                  <a:pt x="57911" y="440435"/>
                </a:lnTo>
                <a:lnTo>
                  <a:pt x="47243" y="432815"/>
                </a:lnTo>
                <a:lnTo>
                  <a:pt x="41147" y="428243"/>
                </a:lnTo>
                <a:lnTo>
                  <a:pt x="35051" y="425195"/>
                </a:lnTo>
                <a:lnTo>
                  <a:pt x="30818" y="424349"/>
                </a:lnTo>
                <a:lnTo>
                  <a:pt x="27431" y="425195"/>
                </a:lnTo>
                <a:lnTo>
                  <a:pt x="19811" y="428243"/>
                </a:lnTo>
                <a:lnTo>
                  <a:pt x="12191" y="428243"/>
                </a:lnTo>
                <a:lnTo>
                  <a:pt x="6095" y="429767"/>
                </a:lnTo>
                <a:lnTo>
                  <a:pt x="18287" y="429767"/>
                </a:lnTo>
                <a:lnTo>
                  <a:pt x="24383" y="431291"/>
                </a:lnTo>
                <a:lnTo>
                  <a:pt x="36575" y="437387"/>
                </a:lnTo>
                <a:lnTo>
                  <a:pt x="41147" y="440435"/>
                </a:lnTo>
                <a:lnTo>
                  <a:pt x="51815" y="448055"/>
                </a:lnTo>
                <a:lnTo>
                  <a:pt x="51815" y="449833"/>
                </a:lnTo>
                <a:lnTo>
                  <a:pt x="59435" y="458723"/>
                </a:lnTo>
                <a:lnTo>
                  <a:pt x="59435" y="457199"/>
                </a:lnTo>
                <a:lnTo>
                  <a:pt x="65531" y="469391"/>
                </a:lnTo>
                <a:lnTo>
                  <a:pt x="67055" y="473963"/>
                </a:lnTo>
                <a:lnTo>
                  <a:pt x="68579" y="481583"/>
                </a:lnTo>
                <a:lnTo>
                  <a:pt x="70103" y="487679"/>
                </a:lnTo>
                <a:lnTo>
                  <a:pt x="70103" y="774191"/>
                </a:lnTo>
                <a:lnTo>
                  <a:pt x="71627" y="781811"/>
                </a:lnTo>
                <a:lnTo>
                  <a:pt x="71627" y="789431"/>
                </a:lnTo>
                <a:lnTo>
                  <a:pt x="73151" y="795527"/>
                </a:lnTo>
                <a:lnTo>
                  <a:pt x="76199" y="803147"/>
                </a:lnTo>
                <a:lnTo>
                  <a:pt x="82295" y="815339"/>
                </a:lnTo>
                <a:lnTo>
                  <a:pt x="83819" y="815339"/>
                </a:lnTo>
                <a:lnTo>
                  <a:pt x="91439" y="826007"/>
                </a:lnTo>
                <a:lnTo>
                  <a:pt x="92963" y="826007"/>
                </a:lnTo>
                <a:lnTo>
                  <a:pt x="103631" y="835151"/>
                </a:lnTo>
                <a:lnTo>
                  <a:pt x="108203" y="838580"/>
                </a:lnTo>
                <a:lnTo>
                  <a:pt x="108203" y="827531"/>
                </a:lnTo>
                <a:lnTo>
                  <a:pt x="109727" y="827531"/>
                </a:lnTo>
                <a:close/>
              </a:path>
              <a:path w="4506595" h="848995" extrusionOk="0">
                <a:moveTo>
                  <a:pt x="51815" y="449833"/>
                </a:moveTo>
                <a:lnTo>
                  <a:pt x="51815" y="448055"/>
                </a:lnTo>
                <a:lnTo>
                  <a:pt x="50291" y="448055"/>
                </a:lnTo>
                <a:lnTo>
                  <a:pt x="51815" y="449833"/>
                </a:lnTo>
                <a:close/>
              </a:path>
              <a:path w="4506595" h="848995" extrusionOk="0">
                <a:moveTo>
                  <a:pt x="109727" y="21335"/>
                </a:moveTo>
                <a:lnTo>
                  <a:pt x="108203" y="21335"/>
                </a:lnTo>
                <a:lnTo>
                  <a:pt x="108203" y="22424"/>
                </a:lnTo>
                <a:lnTo>
                  <a:pt x="109727" y="21335"/>
                </a:lnTo>
                <a:close/>
              </a:path>
              <a:path w="4506595" h="848995" extrusionOk="0">
                <a:moveTo>
                  <a:pt x="144779" y="848867"/>
                </a:moveTo>
                <a:lnTo>
                  <a:pt x="144779" y="838199"/>
                </a:lnTo>
                <a:lnTo>
                  <a:pt x="138683" y="838199"/>
                </a:lnTo>
                <a:lnTo>
                  <a:pt x="131063" y="836675"/>
                </a:lnTo>
                <a:lnTo>
                  <a:pt x="118871" y="833627"/>
                </a:lnTo>
                <a:lnTo>
                  <a:pt x="114299" y="830579"/>
                </a:lnTo>
                <a:lnTo>
                  <a:pt x="108203" y="827531"/>
                </a:lnTo>
                <a:lnTo>
                  <a:pt x="108203" y="838580"/>
                </a:lnTo>
                <a:lnTo>
                  <a:pt x="109727" y="839723"/>
                </a:lnTo>
                <a:lnTo>
                  <a:pt x="115823" y="842771"/>
                </a:lnTo>
                <a:lnTo>
                  <a:pt x="123443" y="844295"/>
                </a:lnTo>
                <a:lnTo>
                  <a:pt x="129539" y="847343"/>
                </a:lnTo>
                <a:lnTo>
                  <a:pt x="137159" y="847343"/>
                </a:lnTo>
                <a:lnTo>
                  <a:pt x="144779" y="848867"/>
                </a:lnTo>
                <a:close/>
              </a:path>
              <a:path w="4506595" h="848995" extrusionOk="0">
                <a:moveTo>
                  <a:pt x="4465319" y="408431"/>
                </a:moveTo>
                <a:lnTo>
                  <a:pt x="4454651" y="400811"/>
                </a:lnTo>
                <a:lnTo>
                  <a:pt x="4447031" y="390143"/>
                </a:lnTo>
                <a:lnTo>
                  <a:pt x="4447031" y="391667"/>
                </a:lnTo>
                <a:lnTo>
                  <a:pt x="4440935" y="379475"/>
                </a:lnTo>
                <a:lnTo>
                  <a:pt x="4439411" y="374903"/>
                </a:lnTo>
                <a:lnTo>
                  <a:pt x="4437887" y="367283"/>
                </a:lnTo>
                <a:lnTo>
                  <a:pt x="4436363" y="361187"/>
                </a:lnTo>
                <a:lnTo>
                  <a:pt x="4436363" y="74675"/>
                </a:lnTo>
                <a:lnTo>
                  <a:pt x="4434839" y="67055"/>
                </a:lnTo>
                <a:lnTo>
                  <a:pt x="4434839" y="59435"/>
                </a:lnTo>
                <a:lnTo>
                  <a:pt x="4433315" y="53339"/>
                </a:lnTo>
                <a:lnTo>
                  <a:pt x="4430267" y="45719"/>
                </a:lnTo>
                <a:lnTo>
                  <a:pt x="4427219" y="39623"/>
                </a:lnTo>
                <a:lnTo>
                  <a:pt x="4422647" y="33527"/>
                </a:lnTo>
                <a:lnTo>
                  <a:pt x="4415027" y="22859"/>
                </a:lnTo>
                <a:lnTo>
                  <a:pt x="4413503" y="22859"/>
                </a:lnTo>
                <a:lnTo>
                  <a:pt x="4402835" y="13715"/>
                </a:lnTo>
                <a:lnTo>
                  <a:pt x="4396739" y="9143"/>
                </a:lnTo>
                <a:lnTo>
                  <a:pt x="4390643" y="6095"/>
                </a:lnTo>
                <a:lnTo>
                  <a:pt x="4383023" y="4571"/>
                </a:lnTo>
                <a:lnTo>
                  <a:pt x="4376927" y="1523"/>
                </a:lnTo>
                <a:lnTo>
                  <a:pt x="4369307" y="1523"/>
                </a:lnTo>
                <a:lnTo>
                  <a:pt x="4361687" y="0"/>
                </a:lnTo>
                <a:lnTo>
                  <a:pt x="4361687" y="10667"/>
                </a:lnTo>
                <a:lnTo>
                  <a:pt x="4375403" y="10667"/>
                </a:lnTo>
                <a:lnTo>
                  <a:pt x="4381499" y="13715"/>
                </a:lnTo>
                <a:lnTo>
                  <a:pt x="4387595" y="15239"/>
                </a:lnTo>
                <a:lnTo>
                  <a:pt x="4392167" y="18287"/>
                </a:lnTo>
                <a:lnTo>
                  <a:pt x="4398263" y="21335"/>
                </a:lnTo>
                <a:lnTo>
                  <a:pt x="4398263" y="22424"/>
                </a:lnTo>
                <a:lnTo>
                  <a:pt x="4424171" y="56387"/>
                </a:lnTo>
                <a:lnTo>
                  <a:pt x="4425695" y="62483"/>
                </a:lnTo>
                <a:lnTo>
                  <a:pt x="4425695" y="68579"/>
                </a:lnTo>
                <a:lnTo>
                  <a:pt x="4427219" y="76199"/>
                </a:lnTo>
                <a:lnTo>
                  <a:pt x="4427219" y="362711"/>
                </a:lnTo>
                <a:lnTo>
                  <a:pt x="4428743" y="368807"/>
                </a:lnTo>
                <a:lnTo>
                  <a:pt x="4431791" y="384047"/>
                </a:lnTo>
                <a:lnTo>
                  <a:pt x="4459223" y="416051"/>
                </a:lnTo>
                <a:lnTo>
                  <a:pt x="4463795" y="419480"/>
                </a:lnTo>
                <a:lnTo>
                  <a:pt x="4463795" y="408431"/>
                </a:lnTo>
                <a:lnTo>
                  <a:pt x="4465319" y="408431"/>
                </a:lnTo>
                <a:close/>
              </a:path>
              <a:path w="4506595" h="848995" extrusionOk="0">
                <a:moveTo>
                  <a:pt x="4398263" y="838580"/>
                </a:moveTo>
                <a:lnTo>
                  <a:pt x="4398263" y="827531"/>
                </a:lnTo>
                <a:lnTo>
                  <a:pt x="4386071" y="833627"/>
                </a:lnTo>
                <a:lnTo>
                  <a:pt x="4379975" y="835151"/>
                </a:lnTo>
                <a:lnTo>
                  <a:pt x="4373879" y="838199"/>
                </a:lnTo>
                <a:lnTo>
                  <a:pt x="4361687" y="838199"/>
                </a:lnTo>
                <a:lnTo>
                  <a:pt x="4361687" y="848867"/>
                </a:lnTo>
                <a:lnTo>
                  <a:pt x="4369307" y="847343"/>
                </a:lnTo>
                <a:lnTo>
                  <a:pt x="4376927" y="847343"/>
                </a:lnTo>
                <a:lnTo>
                  <a:pt x="4384547" y="844295"/>
                </a:lnTo>
                <a:lnTo>
                  <a:pt x="4390643" y="842771"/>
                </a:lnTo>
                <a:lnTo>
                  <a:pt x="4396739" y="839723"/>
                </a:lnTo>
                <a:lnTo>
                  <a:pt x="4398263" y="838580"/>
                </a:lnTo>
                <a:close/>
              </a:path>
              <a:path w="4506595" h="848995" extrusionOk="0">
                <a:moveTo>
                  <a:pt x="4398263" y="22424"/>
                </a:moveTo>
                <a:lnTo>
                  <a:pt x="4398263" y="21335"/>
                </a:lnTo>
                <a:lnTo>
                  <a:pt x="4396739" y="21335"/>
                </a:lnTo>
                <a:lnTo>
                  <a:pt x="4398263" y="22424"/>
                </a:lnTo>
                <a:close/>
              </a:path>
              <a:path w="4506595" h="848995" extrusionOk="0">
                <a:moveTo>
                  <a:pt x="4500371" y="429767"/>
                </a:moveTo>
                <a:lnTo>
                  <a:pt x="4492751" y="428243"/>
                </a:lnTo>
                <a:lnTo>
                  <a:pt x="4485131" y="428243"/>
                </a:lnTo>
                <a:lnTo>
                  <a:pt x="4479035" y="425195"/>
                </a:lnTo>
                <a:lnTo>
                  <a:pt x="4475649" y="424518"/>
                </a:lnTo>
                <a:lnTo>
                  <a:pt x="4472939" y="425195"/>
                </a:lnTo>
                <a:lnTo>
                  <a:pt x="4465319" y="428243"/>
                </a:lnTo>
                <a:lnTo>
                  <a:pt x="4434839" y="458723"/>
                </a:lnTo>
                <a:lnTo>
                  <a:pt x="4430267" y="472439"/>
                </a:lnTo>
                <a:lnTo>
                  <a:pt x="4428743" y="478535"/>
                </a:lnTo>
                <a:lnTo>
                  <a:pt x="4427219" y="486155"/>
                </a:lnTo>
                <a:lnTo>
                  <a:pt x="4427219" y="774191"/>
                </a:lnTo>
                <a:lnTo>
                  <a:pt x="4425695" y="780287"/>
                </a:lnTo>
                <a:lnTo>
                  <a:pt x="4425695" y="786383"/>
                </a:lnTo>
                <a:lnTo>
                  <a:pt x="4424171" y="794003"/>
                </a:lnTo>
                <a:lnTo>
                  <a:pt x="4421123" y="798575"/>
                </a:lnTo>
                <a:lnTo>
                  <a:pt x="4415027" y="810767"/>
                </a:lnTo>
                <a:lnTo>
                  <a:pt x="4415027" y="809243"/>
                </a:lnTo>
                <a:lnTo>
                  <a:pt x="4407407" y="819911"/>
                </a:lnTo>
                <a:lnTo>
                  <a:pt x="4396739" y="827531"/>
                </a:lnTo>
                <a:lnTo>
                  <a:pt x="4398263" y="827531"/>
                </a:lnTo>
                <a:lnTo>
                  <a:pt x="4398263" y="838580"/>
                </a:lnTo>
                <a:lnTo>
                  <a:pt x="4402835" y="835151"/>
                </a:lnTo>
                <a:lnTo>
                  <a:pt x="4413503" y="826007"/>
                </a:lnTo>
                <a:lnTo>
                  <a:pt x="4415027" y="826007"/>
                </a:lnTo>
                <a:lnTo>
                  <a:pt x="4422647" y="815339"/>
                </a:lnTo>
                <a:lnTo>
                  <a:pt x="4424171" y="815339"/>
                </a:lnTo>
                <a:lnTo>
                  <a:pt x="4430267" y="803147"/>
                </a:lnTo>
                <a:lnTo>
                  <a:pt x="4433315" y="795527"/>
                </a:lnTo>
                <a:lnTo>
                  <a:pt x="4434839" y="787907"/>
                </a:lnTo>
                <a:lnTo>
                  <a:pt x="4436363" y="781811"/>
                </a:lnTo>
                <a:lnTo>
                  <a:pt x="4436363" y="487679"/>
                </a:lnTo>
                <a:lnTo>
                  <a:pt x="4440935" y="469391"/>
                </a:lnTo>
                <a:lnTo>
                  <a:pt x="4443983" y="463295"/>
                </a:lnTo>
                <a:lnTo>
                  <a:pt x="4447031" y="458723"/>
                </a:lnTo>
                <a:lnTo>
                  <a:pt x="4454651" y="449833"/>
                </a:lnTo>
                <a:lnTo>
                  <a:pt x="4454651" y="448055"/>
                </a:lnTo>
                <a:lnTo>
                  <a:pt x="4463795" y="441524"/>
                </a:lnTo>
                <a:lnTo>
                  <a:pt x="4463795" y="440435"/>
                </a:lnTo>
                <a:lnTo>
                  <a:pt x="4475987" y="434339"/>
                </a:lnTo>
                <a:lnTo>
                  <a:pt x="4482083" y="432815"/>
                </a:lnTo>
                <a:lnTo>
                  <a:pt x="4488179" y="429767"/>
                </a:lnTo>
                <a:lnTo>
                  <a:pt x="4500371" y="429767"/>
                </a:lnTo>
                <a:close/>
              </a:path>
              <a:path w="4506595" h="848995" extrusionOk="0">
                <a:moveTo>
                  <a:pt x="4456175" y="448055"/>
                </a:moveTo>
                <a:lnTo>
                  <a:pt x="4454651" y="448055"/>
                </a:lnTo>
                <a:lnTo>
                  <a:pt x="4454651" y="449833"/>
                </a:lnTo>
                <a:lnTo>
                  <a:pt x="4456175" y="448055"/>
                </a:lnTo>
                <a:close/>
              </a:path>
              <a:path w="4506595" h="848995" extrusionOk="0">
                <a:moveTo>
                  <a:pt x="4500371" y="419099"/>
                </a:moveTo>
                <a:lnTo>
                  <a:pt x="4488179" y="419099"/>
                </a:lnTo>
                <a:lnTo>
                  <a:pt x="4482083" y="416051"/>
                </a:lnTo>
                <a:lnTo>
                  <a:pt x="4475987" y="414527"/>
                </a:lnTo>
                <a:lnTo>
                  <a:pt x="4463795" y="408431"/>
                </a:lnTo>
                <a:lnTo>
                  <a:pt x="4463795" y="419480"/>
                </a:lnTo>
                <a:lnTo>
                  <a:pt x="4465319" y="420623"/>
                </a:lnTo>
                <a:lnTo>
                  <a:pt x="4471415" y="423671"/>
                </a:lnTo>
                <a:lnTo>
                  <a:pt x="4475649" y="424518"/>
                </a:lnTo>
                <a:lnTo>
                  <a:pt x="4479035" y="423671"/>
                </a:lnTo>
                <a:lnTo>
                  <a:pt x="4486655" y="420623"/>
                </a:lnTo>
                <a:lnTo>
                  <a:pt x="4494275" y="420623"/>
                </a:lnTo>
                <a:lnTo>
                  <a:pt x="4500371" y="419099"/>
                </a:lnTo>
                <a:close/>
              </a:path>
              <a:path w="4506595" h="848995" extrusionOk="0">
                <a:moveTo>
                  <a:pt x="4465319" y="440435"/>
                </a:moveTo>
                <a:lnTo>
                  <a:pt x="4463795" y="440435"/>
                </a:lnTo>
                <a:lnTo>
                  <a:pt x="4463795" y="441524"/>
                </a:lnTo>
                <a:lnTo>
                  <a:pt x="4465319" y="440435"/>
                </a:lnTo>
                <a:close/>
              </a:path>
              <a:path w="4506595" h="848995" extrusionOk="0">
                <a:moveTo>
                  <a:pt x="4506467" y="426719"/>
                </a:moveTo>
                <a:lnTo>
                  <a:pt x="4506467" y="422147"/>
                </a:lnTo>
                <a:lnTo>
                  <a:pt x="4503419" y="419099"/>
                </a:lnTo>
                <a:lnTo>
                  <a:pt x="4500371" y="419099"/>
                </a:lnTo>
                <a:lnTo>
                  <a:pt x="4494275" y="420623"/>
                </a:lnTo>
                <a:lnTo>
                  <a:pt x="4486655" y="420623"/>
                </a:lnTo>
                <a:lnTo>
                  <a:pt x="4479035" y="423671"/>
                </a:lnTo>
                <a:lnTo>
                  <a:pt x="4475649" y="424518"/>
                </a:lnTo>
                <a:lnTo>
                  <a:pt x="4479035" y="425195"/>
                </a:lnTo>
                <a:lnTo>
                  <a:pt x="4485131" y="428243"/>
                </a:lnTo>
                <a:lnTo>
                  <a:pt x="4492751" y="428243"/>
                </a:lnTo>
                <a:lnTo>
                  <a:pt x="4500371" y="429767"/>
                </a:lnTo>
                <a:lnTo>
                  <a:pt x="4503419" y="429767"/>
                </a:lnTo>
                <a:lnTo>
                  <a:pt x="4506467" y="426719"/>
                </a:lnTo>
                <a:close/>
              </a:path>
            </a:pathLst>
          </a:custGeom>
          <a:solidFill>
            <a:srgbClr val="497E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7" name="Google Shape;497;p31"/>
          <p:cNvSpPr txBox="1"/>
          <p:nvPr/>
        </p:nvSpPr>
        <p:spPr>
          <a:xfrm>
            <a:off x="5483225" y="4002087"/>
            <a:ext cx="4067175" cy="80327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EA3700"/>
              </a:buClr>
              <a:buSzPts val="1800"/>
              <a:buFont typeface="Calibri"/>
              <a:buNone/>
            </a:pPr>
            <a:r>
              <a:rPr lang="en-US" sz="1800" b="0" i="0" u="none">
                <a:solidFill>
                  <a:srgbClr val="EA3700"/>
                </a:solidFill>
                <a:latin typeface="Calibri"/>
                <a:ea typeface="Calibri"/>
                <a:cs typeface="Calibri"/>
                <a:sym typeface="Calibri"/>
              </a:rPr>
              <a:t>This</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is</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the</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method</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definition.</a:t>
            </a:r>
            <a:endParaRPr sz="1800" b="0" i="0" u="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EA3700"/>
              </a:buClr>
              <a:buSzPts val="1800"/>
              <a:buFont typeface="Calibri"/>
              <a:buNone/>
            </a:pPr>
            <a:r>
              <a:rPr lang="en-US" sz="1800" b="0" i="0" u="none">
                <a:solidFill>
                  <a:srgbClr val="EA3700"/>
                </a:solidFill>
                <a:latin typeface="Calibri"/>
                <a:ea typeface="Calibri"/>
                <a:cs typeface="Calibri"/>
                <a:sym typeface="Calibri"/>
              </a:rPr>
              <a:t>The</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salary</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is</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stored</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as</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10000</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in</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the</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variable</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empSalary</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and</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printed</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in</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the</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console.</a:t>
            </a:r>
            <a:endParaRPr/>
          </a:p>
        </p:txBody>
      </p:sp>
      <p:sp>
        <p:nvSpPr>
          <p:cNvPr id="498" name="Google Shape;498;p31"/>
          <p:cNvSpPr/>
          <p:nvPr/>
        </p:nvSpPr>
        <p:spPr>
          <a:xfrm>
            <a:off x="4046537" y="2478087"/>
            <a:ext cx="5497512" cy="849312"/>
          </a:xfrm>
          <a:custGeom>
            <a:avLst/>
            <a:gdLst/>
            <a:ahLst/>
            <a:cxnLst/>
            <a:rect l="l" t="t" r="r" b="b"/>
            <a:pathLst>
              <a:path w="5497195" h="848995" extrusionOk="0">
                <a:moveTo>
                  <a:pt x="30818" y="424349"/>
                </a:moveTo>
                <a:lnTo>
                  <a:pt x="27431" y="423671"/>
                </a:lnTo>
                <a:lnTo>
                  <a:pt x="19811" y="420623"/>
                </a:lnTo>
                <a:lnTo>
                  <a:pt x="13715" y="420623"/>
                </a:lnTo>
                <a:lnTo>
                  <a:pt x="6095" y="419099"/>
                </a:lnTo>
                <a:lnTo>
                  <a:pt x="3047" y="419099"/>
                </a:lnTo>
                <a:lnTo>
                  <a:pt x="0" y="422147"/>
                </a:lnTo>
                <a:lnTo>
                  <a:pt x="0" y="426719"/>
                </a:lnTo>
                <a:lnTo>
                  <a:pt x="3047" y="429767"/>
                </a:lnTo>
                <a:lnTo>
                  <a:pt x="6095" y="429767"/>
                </a:lnTo>
                <a:lnTo>
                  <a:pt x="12191" y="428243"/>
                </a:lnTo>
                <a:lnTo>
                  <a:pt x="19811" y="428243"/>
                </a:lnTo>
                <a:lnTo>
                  <a:pt x="27431" y="425195"/>
                </a:lnTo>
                <a:lnTo>
                  <a:pt x="30818" y="424349"/>
                </a:lnTo>
                <a:close/>
              </a:path>
              <a:path w="5497195" h="848995" extrusionOk="0">
                <a:moveTo>
                  <a:pt x="144779" y="10667"/>
                </a:moveTo>
                <a:lnTo>
                  <a:pt x="144779" y="0"/>
                </a:lnTo>
                <a:lnTo>
                  <a:pt x="137159" y="1523"/>
                </a:lnTo>
                <a:lnTo>
                  <a:pt x="129539" y="1523"/>
                </a:lnTo>
                <a:lnTo>
                  <a:pt x="121919" y="4571"/>
                </a:lnTo>
                <a:lnTo>
                  <a:pt x="115823" y="6095"/>
                </a:lnTo>
                <a:lnTo>
                  <a:pt x="109727" y="9143"/>
                </a:lnTo>
                <a:lnTo>
                  <a:pt x="103631" y="13715"/>
                </a:lnTo>
                <a:lnTo>
                  <a:pt x="92963" y="22859"/>
                </a:lnTo>
                <a:lnTo>
                  <a:pt x="91439" y="22859"/>
                </a:lnTo>
                <a:lnTo>
                  <a:pt x="82295" y="33527"/>
                </a:lnTo>
                <a:lnTo>
                  <a:pt x="76199" y="45719"/>
                </a:lnTo>
                <a:lnTo>
                  <a:pt x="73151" y="53339"/>
                </a:lnTo>
                <a:lnTo>
                  <a:pt x="71627" y="60959"/>
                </a:lnTo>
                <a:lnTo>
                  <a:pt x="70103" y="67055"/>
                </a:lnTo>
                <a:lnTo>
                  <a:pt x="70103" y="361187"/>
                </a:lnTo>
                <a:lnTo>
                  <a:pt x="65531" y="379475"/>
                </a:lnTo>
                <a:lnTo>
                  <a:pt x="59435" y="391667"/>
                </a:lnTo>
                <a:lnTo>
                  <a:pt x="59435" y="390143"/>
                </a:lnTo>
                <a:lnTo>
                  <a:pt x="51815" y="400811"/>
                </a:lnTo>
                <a:lnTo>
                  <a:pt x="41147" y="408431"/>
                </a:lnTo>
                <a:lnTo>
                  <a:pt x="36575" y="411479"/>
                </a:lnTo>
                <a:lnTo>
                  <a:pt x="30479" y="414527"/>
                </a:lnTo>
                <a:lnTo>
                  <a:pt x="12191" y="419099"/>
                </a:lnTo>
                <a:lnTo>
                  <a:pt x="6095" y="419099"/>
                </a:lnTo>
                <a:lnTo>
                  <a:pt x="13715" y="420623"/>
                </a:lnTo>
                <a:lnTo>
                  <a:pt x="19811" y="420623"/>
                </a:lnTo>
                <a:lnTo>
                  <a:pt x="27431" y="423671"/>
                </a:lnTo>
                <a:lnTo>
                  <a:pt x="30818" y="424349"/>
                </a:lnTo>
                <a:lnTo>
                  <a:pt x="67055" y="396239"/>
                </a:lnTo>
                <a:lnTo>
                  <a:pt x="70103" y="390143"/>
                </a:lnTo>
                <a:lnTo>
                  <a:pt x="74675" y="384047"/>
                </a:lnTo>
                <a:lnTo>
                  <a:pt x="76199" y="376427"/>
                </a:lnTo>
                <a:lnTo>
                  <a:pt x="77723" y="370331"/>
                </a:lnTo>
                <a:lnTo>
                  <a:pt x="79247" y="362711"/>
                </a:lnTo>
                <a:lnTo>
                  <a:pt x="79247" y="74675"/>
                </a:lnTo>
                <a:lnTo>
                  <a:pt x="80771" y="68579"/>
                </a:lnTo>
                <a:lnTo>
                  <a:pt x="80771" y="62483"/>
                </a:lnTo>
                <a:lnTo>
                  <a:pt x="82295" y="54863"/>
                </a:lnTo>
                <a:lnTo>
                  <a:pt x="85343" y="50291"/>
                </a:lnTo>
                <a:lnTo>
                  <a:pt x="91439" y="38099"/>
                </a:lnTo>
                <a:lnTo>
                  <a:pt x="99059" y="28955"/>
                </a:lnTo>
                <a:lnTo>
                  <a:pt x="108203" y="22424"/>
                </a:lnTo>
                <a:lnTo>
                  <a:pt x="108203" y="21335"/>
                </a:lnTo>
                <a:lnTo>
                  <a:pt x="126491" y="12191"/>
                </a:lnTo>
                <a:lnTo>
                  <a:pt x="132587" y="10667"/>
                </a:lnTo>
                <a:lnTo>
                  <a:pt x="144779" y="10667"/>
                </a:lnTo>
                <a:close/>
              </a:path>
              <a:path w="5497195" h="848995" extrusionOk="0">
                <a:moveTo>
                  <a:pt x="109727" y="827531"/>
                </a:moveTo>
                <a:lnTo>
                  <a:pt x="99059" y="819911"/>
                </a:lnTo>
                <a:lnTo>
                  <a:pt x="91439" y="809243"/>
                </a:lnTo>
                <a:lnTo>
                  <a:pt x="91439" y="810767"/>
                </a:lnTo>
                <a:lnTo>
                  <a:pt x="82295" y="792479"/>
                </a:lnTo>
                <a:lnTo>
                  <a:pt x="80771" y="786383"/>
                </a:lnTo>
                <a:lnTo>
                  <a:pt x="80771" y="780287"/>
                </a:lnTo>
                <a:lnTo>
                  <a:pt x="79247" y="772667"/>
                </a:lnTo>
                <a:lnTo>
                  <a:pt x="79247" y="486155"/>
                </a:lnTo>
                <a:lnTo>
                  <a:pt x="77723" y="480059"/>
                </a:lnTo>
                <a:lnTo>
                  <a:pt x="74675" y="464819"/>
                </a:lnTo>
                <a:lnTo>
                  <a:pt x="71627" y="458723"/>
                </a:lnTo>
                <a:lnTo>
                  <a:pt x="67055" y="452627"/>
                </a:lnTo>
                <a:lnTo>
                  <a:pt x="57911" y="441959"/>
                </a:lnTo>
                <a:lnTo>
                  <a:pt x="57911" y="440435"/>
                </a:lnTo>
                <a:lnTo>
                  <a:pt x="47243" y="432815"/>
                </a:lnTo>
                <a:lnTo>
                  <a:pt x="41147" y="428243"/>
                </a:lnTo>
                <a:lnTo>
                  <a:pt x="35051" y="425195"/>
                </a:lnTo>
                <a:lnTo>
                  <a:pt x="30818" y="424349"/>
                </a:lnTo>
                <a:lnTo>
                  <a:pt x="27431" y="425195"/>
                </a:lnTo>
                <a:lnTo>
                  <a:pt x="19811" y="428243"/>
                </a:lnTo>
                <a:lnTo>
                  <a:pt x="12191" y="428243"/>
                </a:lnTo>
                <a:lnTo>
                  <a:pt x="6095" y="429767"/>
                </a:lnTo>
                <a:lnTo>
                  <a:pt x="18287" y="429767"/>
                </a:lnTo>
                <a:lnTo>
                  <a:pt x="24383" y="431291"/>
                </a:lnTo>
                <a:lnTo>
                  <a:pt x="36575" y="437387"/>
                </a:lnTo>
                <a:lnTo>
                  <a:pt x="41147" y="440435"/>
                </a:lnTo>
                <a:lnTo>
                  <a:pt x="51815" y="448055"/>
                </a:lnTo>
                <a:lnTo>
                  <a:pt x="51815" y="449833"/>
                </a:lnTo>
                <a:lnTo>
                  <a:pt x="59435" y="458723"/>
                </a:lnTo>
                <a:lnTo>
                  <a:pt x="59435" y="457199"/>
                </a:lnTo>
                <a:lnTo>
                  <a:pt x="65531" y="469391"/>
                </a:lnTo>
                <a:lnTo>
                  <a:pt x="67055" y="473963"/>
                </a:lnTo>
                <a:lnTo>
                  <a:pt x="68579" y="481583"/>
                </a:lnTo>
                <a:lnTo>
                  <a:pt x="70103" y="487679"/>
                </a:lnTo>
                <a:lnTo>
                  <a:pt x="70103" y="774191"/>
                </a:lnTo>
                <a:lnTo>
                  <a:pt x="71627" y="781811"/>
                </a:lnTo>
                <a:lnTo>
                  <a:pt x="71627" y="789431"/>
                </a:lnTo>
                <a:lnTo>
                  <a:pt x="73151" y="795527"/>
                </a:lnTo>
                <a:lnTo>
                  <a:pt x="76199" y="803147"/>
                </a:lnTo>
                <a:lnTo>
                  <a:pt x="82295" y="815339"/>
                </a:lnTo>
                <a:lnTo>
                  <a:pt x="83819" y="815339"/>
                </a:lnTo>
                <a:lnTo>
                  <a:pt x="91439" y="826007"/>
                </a:lnTo>
                <a:lnTo>
                  <a:pt x="92963" y="826007"/>
                </a:lnTo>
                <a:lnTo>
                  <a:pt x="103631" y="835151"/>
                </a:lnTo>
                <a:lnTo>
                  <a:pt x="108203" y="838580"/>
                </a:lnTo>
                <a:lnTo>
                  <a:pt x="108203" y="827531"/>
                </a:lnTo>
                <a:lnTo>
                  <a:pt x="109727" y="827531"/>
                </a:lnTo>
                <a:close/>
              </a:path>
              <a:path w="5497195" h="848995" extrusionOk="0">
                <a:moveTo>
                  <a:pt x="51815" y="449833"/>
                </a:moveTo>
                <a:lnTo>
                  <a:pt x="51815" y="448055"/>
                </a:lnTo>
                <a:lnTo>
                  <a:pt x="50291" y="448055"/>
                </a:lnTo>
                <a:lnTo>
                  <a:pt x="51815" y="449833"/>
                </a:lnTo>
                <a:close/>
              </a:path>
              <a:path w="5497195" h="848995" extrusionOk="0">
                <a:moveTo>
                  <a:pt x="109727" y="21335"/>
                </a:moveTo>
                <a:lnTo>
                  <a:pt x="108203" y="21335"/>
                </a:lnTo>
                <a:lnTo>
                  <a:pt x="108203" y="22424"/>
                </a:lnTo>
                <a:lnTo>
                  <a:pt x="109727" y="21335"/>
                </a:lnTo>
                <a:close/>
              </a:path>
              <a:path w="5497195" h="848995" extrusionOk="0">
                <a:moveTo>
                  <a:pt x="144779" y="848867"/>
                </a:moveTo>
                <a:lnTo>
                  <a:pt x="144779" y="838199"/>
                </a:lnTo>
                <a:lnTo>
                  <a:pt x="138683" y="838199"/>
                </a:lnTo>
                <a:lnTo>
                  <a:pt x="131063" y="836675"/>
                </a:lnTo>
                <a:lnTo>
                  <a:pt x="118871" y="833627"/>
                </a:lnTo>
                <a:lnTo>
                  <a:pt x="114299" y="830579"/>
                </a:lnTo>
                <a:lnTo>
                  <a:pt x="108203" y="827531"/>
                </a:lnTo>
                <a:lnTo>
                  <a:pt x="108203" y="838580"/>
                </a:lnTo>
                <a:lnTo>
                  <a:pt x="109727" y="839723"/>
                </a:lnTo>
                <a:lnTo>
                  <a:pt x="115823" y="842771"/>
                </a:lnTo>
                <a:lnTo>
                  <a:pt x="123443" y="844295"/>
                </a:lnTo>
                <a:lnTo>
                  <a:pt x="129539" y="847343"/>
                </a:lnTo>
                <a:lnTo>
                  <a:pt x="137159" y="847343"/>
                </a:lnTo>
                <a:lnTo>
                  <a:pt x="144779" y="848867"/>
                </a:lnTo>
                <a:close/>
              </a:path>
              <a:path w="5497195" h="848995" extrusionOk="0">
                <a:moveTo>
                  <a:pt x="5455919" y="408431"/>
                </a:moveTo>
                <a:lnTo>
                  <a:pt x="5445251" y="400811"/>
                </a:lnTo>
                <a:lnTo>
                  <a:pt x="5437631" y="390143"/>
                </a:lnTo>
                <a:lnTo>
                  <a:pt x="5437631" y="391667"/>
                </a:lnTo>
                <a:lnTo>
                  <a:pt x="5431535" y="379475"/>
                </a:lnTo>
                <a:lnTo>
                  <a:pt x="5430011" y="374903"/>
                </a:lnTo>
                <a:lnTo>
                  <a:pt x="5428487" y="367283"/>
                </a:lnTo>
                <a:lnTo>
                  <a:pt x="5426963" y="361187"/>
                </a:lnTo>
                <a:lnTo>
                  <a:pt x="5426963" y="74675"/>
                </a:lnTo>
                <a:lnTo>
                  <a:pt x="5425439" y="67055"/>
                </a:lnTo>
                <a:lnTo>
                  <a:pt x="5425439" y="59435"/>
                </a:lnTo>
                <a:lnTo>
                  <a:pt x="5423915" y="53339"/>
                </a:lnTo>
                <a:lnTo>
                  <a:pt x="5420867" y="45719"/>
                </a:lnTo>
                <a:lnTo>
                  <a:pt x="5417819" y="39623"/>
                </a:lnTo>
                <a:lnTo>
                  <a:pt x="5413247" y="33527"/>
                </a:lnTo>
                <a:lnTo>
                  <a:pt x="5405627" y="22859"/>
                </a:lnTo>
                <a:lnTo>
                  <a:pt x="5404103" y="22859"/>
                </a:lnTo>
                <a:lnTo>
                  <a:pt x="5393435" y="13715"/>
                </a:lnTo>
                <a:lnTo>
                  <a:pt x="5387339" y="9143"/>
                </a:lnTo>
                <a:lnTo>
                  <a:pt x="5381243" y="6095"/>
                </a:lnTo>
                <a:lnTo>
                  <a:pt x="5373623" y="4571"/>
                </a:lnTo>
                <a:lnTo>
                  <a:pt x="5367527" y="1523"/>
                </a:lnTo>
                <a:lnTo>
                  <a:pt x="5359907" y="1523"/>
                </a:lnTo>
                <a:lnTo>
                  <a:pt x="5352287" y="0"/>
                </a:lnTo>
                <a:lnTo>
                  <a:pt x="5352287" y="10667"/>
                </a:lnTo>
                <a:lnTo>
                  <a:pt x="5366003" y="10667"/>
                </a:lnTo>
                <a:lnTo>
                  <a:pt x="5372099" y="13715"/>
                </a:lnTo>
                <a:lnTo>
                  <a:pt x="5378195" y="15239"/>
                </a:lnTo>
                <a:lnTo>
                  <a:pt x="5382767" y="18287"/>
                </a:lnTo>
                <a:lnTo>
                  <a:pt x="5388863" y="21335"/>
                </a:lnTo>
                <a:lnTo>
                  <a:pt x="5388863" y="22424"/>
                </a:lnTo>
                <a:lnTo>
                  <a:pt x="5414771" y="56387"/>
                </a:lnTo>
                <a:lnTo>
                  <a:pt x="5416295" y="62483"/>
                </a:lnTo>
                <a:lnTo>
                  <a:pt x="5416295" y="68579"/>
                </a:lnTo>
                <a:lnTo>
                  <a:pt x="5417819" y="76199"/>
                </a:lnTo>
                <a:lnTo>
                  <a:pt x="5417819" y="362711"/>
                </a:lnTo>
                <a:lnTo>
                  <a:pt x="5419343" y="368807"/>
                </a:lnTo>
                <a:lnTo>
                  <a:pt x="5422391" y="384047"/>
                </a:lnTo>
                <a:lnTo>
                  <a:pt x="5449823" y="416051"/>
                </a:lnTo>
                <a:lnTo>
                  <a:pt x="5454395" y="419480"/>
                </a:lnTo>
                <a:lnTo>
                  <a:pt x="5454395" y="408431"/>
                </a:lnTo>
                <a:lnTo>
                  <a:pt x="5455919" y="408431"/>
                </a:lnTo>
                <a:close/>
              </a:path>
              <a:path w="5497195" h="848995" extrusionOk="0">
                <a:moveTo>
                  <a:pt x="5388863" y="838580"/>
                </a:moveTo>
                <a:lnTo>
                  <a:pt x="5388863" y="827531"/>
                </a:lnTo>
                <a:lnTo>
                  <a:pt x="5376671" y="833627"/>
                </a:lnTo>
                <a:lnTo>
                  <a:pt x="5370575" y="835151"/>
                </a:lnTo>
                <a:lnTo>
                  <a:pt x="5364479" y="838199"/>
                </a:lnTo>
                <a:lnTo>
                  <a:pt x="5352287" y="838199"/>
                </a:lnTo>
                <a:lnTo>
                  <a:pt x="5352287" y="848867"/>
                </a:lnTo>
                <a:lnTo>
                  <a:pt x="5359907" y="847343"/>
                </a:lnTo>
                <a:lnTo>
                  <a:pt x="5367527" y="847343"/>
                </a:lnTo>
                <a:lnTo>
                  <a:pt x="5375147" y="844295"/>
                </a:lnTo>
                <a:lnTo>
                  <a:pt x="5381243" y="842771"/>
                </a:lnTo>
                <a:lnTo>
                  <a:pt x="5387339" y="839723"/>
                </a:lnTo>
                <a:lnTo>
                  <a:pt x="5388863" y="838580"/>
                </a:lnTo>
                <a:close/>
              </a:path>
              <a:path w="5497195" h="848995" extrusionOk="0">
                <a:moveTo>
                  <a:pt x="5388863" y="22424"/>
                </a:moveTo>
                <a:lnTo>
                  <a:pt x="5388863" y="21335"/>
                </a:lnTo>
                <a:lnTo>
                  <a:pt x="5387339" y="21335"/>
                </a:lnTo>
                <a:lnTo>
                  <a:pt x="5388863" y="22424"/>
                </a:lnTo>
                <a:close/>
              </a:path>
              <a:path w="5497195" h="848995" extrusionOk="0">
                <a:moveTo>
                  <a:pt x="5490971" y="429767"/>
                </a:moveTo>
                <a:lnTo>
                  <a:pt x="5483351" y="428243"/>
                </a:lnTo>
                <a:lnTo>
                  <a:pt x="5475731" y="428243"/>
                </a:lnTo>
                <a:lnTo>
                  <a:pt x="5469635" y="425195"/>
                </a:lnTo>
                <a:lnTo>
                  <a:pt x="5466249" y="424518"/>
                </a:lnTo>
                <a:lnTo>
                  <a:pt x="5463539" y="425195"/>
                </a:lnTo>
                <a:lnTo>
                  <a:pt x="5455919" y="428243"/>
                </a:lnTo>
                <a:lnTo>
                  <a:pt x="5425439" y="458723"/>
                </a:lnTo>
                <a:lnTo>
                  <a:pt x="5420867" y="472439"/>
                </a:lnTo>
                <a:lnTo>
                  <a:pt x="5419343" y="478535"/>
                </a:lnTo>
                <a:lnTo>
                  <a:pt x="5417819" y="486155"/>
                </a:lnTo>
                <a:lnTo>
                  <a:pt x="5417819" y="774191"/>
                </a:lnTo>
                <a:lnTo>
                  <a:pt x="5416295" y="780287"/>
                </a:lnTo>
                <a:lnTo>
                  <a:pt x="5416295" y="786383"/>
                </a:lnTo>
                <a:lnTo>
                  <a:pt x="5414771" y="794003"/>
                </a:lnTo>
                <a:lnTo>
                  <a:pt x="5411723" y="798575"/>
                </a:lnTo>
                <a:lnTo>
                  <a:pt x="5405627" y="810767"/>
                </a:lnTo>
                <a:lnTo>
                  <a:pt x="5405627" y="809243"/>
                </a:lnTo>
                <a:lnTo>
                  <a:pt x="5398007" y="819911"/>
                </a:lnTo>
                <a:lnTo>
                  <a:pt x="5387339" y="827531"/>
                </a:lnTo>
                <a:lnTo>
                  <a:pt x="5388863" y="827531"/>
                </a:lnTo>
                <a:lnTo>
                  <a:pt x="5388863" y="838580"/>
                </a:lnTo>
                <a:lnTo>
                  <a:pt x="5393435" y="835151"/>
                </a:lnTo>
                <a:lnTo>
                  <a:pt x="5404103" y="826007"/>
                </a:lnTo>
                <a:lnTo>
                  <a:pt x="5405627" y="826007"/>
                </a:lnTo>
                <a:lnTo>
                  <a:pt x="5413247" y="815339"/>
                </a:lnTo>
                <a:lnTo>
                  <a:pt x="5414771" y="815339"/>
                </a:lnTo>
                <a:lnTo>
                  <a:pt x="5420867" y="803147"/>
                </a:lnTo>
                <a:lnTo>
                  <a:pt x="5423915" y="795527"/>
                </a:lnTo>
                <a:lnTo>
                  <a:pt x="5425439" y="787907"/>
                </a:lnTo>
                <a:lnTo>
                  <a:pt x="5426963" y="781811"/>
                </a:lnTo>
                <a:lnTo>
                  <a:pt x="5426963" y="487679"/>
                </a:lnTo>
                <a:lnTo>
                  <a:pt x="5431535" y="469391"/>
                </a:lnTo>
                <a:lnTo>
                  <a:pt x="5434583" y="463295"/>
                </a:lnTo>
                <a:lnTo>
                  <a:pt x="5437631" y="458723"/>
                </a:lnTo>
                <a:lnTo>
                  <a:pt x="5445251" y="449833"/>
                </a:lnTo>
                <a:lnTo>
                  <a:pt x="5445251" y="448055"/>
                </a:lnTo>
                <a:lnTo>
                  <a:pt x="5454395" y="441524"/>
                </a:lnTo>
                <a:lnTo>
                  <a:pt x="5454395" y="440435"/>
                </a:lnTo>
                <a:lnTo>
                  <a:pt x="5466587" y="434339"/>
                </a:lnTo>
                <a:lnTo>
                  <a:pt x="5472683" y="432815"/>
                </a:lnTo>
                <a:lnTo>
                  <a:pt x="5478779" y="429767"/>
                </a:lnTo>
                <a:lnTo>
                  <a:pt x="5490971" y="429767"/>
                </a:lnTo>
                <a:close/>
              </a:path>
              <a:path w="5497195" h="848995" extrusionOk="0">
                <a:moveTo>
                  <a:pt x="5446775" y="448055"/>
                </a:moveTo>
                <a:lnTo>
                  <a:pt x="5445251" y="448055"/>
                </a:lnTo>
                <a:lnTo>
                  <a:pt x="5445251" y="449833"/>
                </a:lnTo>
                <a:lnTo>
                  <a:pt x="5446775" y="448055"/>
                </a:lnTo>
                <a:close/>
              </a:path>
              <a:path w="5497195" h="848995" extrusionOk="0">
                <a:moveTo>
                  <a:pt x="5490971" y="419099"/>
                </a:moveTo>
                <a:lnTo>
                  <a:pt x="5478779" y="419099"/>
                </a:lnTo>
                <a:lnTo>
                  <a:pt x="5472683" y="416051"/>
                </a:lnTo>
                <a:lnTo>
                  <a:pt x="5466587" y="414527"/>
                </a:lnTo>
                <a:lnTo>
                  <a:pt x="5454395" y="408431"/>
                </a:lnTo>
                <a:lnTo>
                  <a:pt x="5454395" y="419480"/>
                </a:lnTo>
                <a:lnTo>
                  <a:pt x="5455919" y="420623"/>
                </a:lnTo>
                <a:lnTo>
                  <a:pt x="5462015" y="423671"/>
                </a:lnTo>
                <a:lnTo>
                  <a:pt x="5466249" y="424518"/>
                </a:lnTo>
                <a:lnTo>
                  <a:pt x="5469635" y="423671"/>
                </a:lnTo>
                <a:lnTo>
                  <a:pt x="5477255" y="420623"/>
                </a:lnTo>
                <a:lnTo>
                  <a:pt x="5484875" y="420623"/>
                </a:lnTo>
                <a:lnTo>
                  <a:pt x="5490971" y="419099"/>
                </a:lnTo>
                <a:close/>
              </a:path>
              <a:path w="5497195" h="848995" extrusionOk="0">
                <a:moveTo>
                  <a:pt x="5455919" y="440435"/>
                </a:moveTo>
                <a:lnTo>
                  <a:pt x="5454395" y="440435"/>
                </a:lnTo>
                <a:lnTo>
                  <a:pt x="5454395" y="441524"/>
                </a:lnTo>
                <a:lnTo>
                  <a:pt x="5455919" y="440435"/>
                </a:lnTo>
                <a:close/>
              </a:path>
              <a:path w="5497195" h="848995" extrusionOk="0">
                <a:moveTo>
                  <a:pt x="5497067" y="426719"/>
                </a:moveTo>
                <a:lnTo>
                  <a:pt x="5497067" y="422147"/>
                </a:lnTo>
                <a:lnTo>
                  <a:pt x="5494019" y="419099"/>
                </a:lnTo>
                <a:lnTo>
                  <a:pt x="5490971" y="419099"/>
                </a:lnTo>
                <a:lnTo>
                  <a:pt x="5484875" y="420623"/>
                </a:lnTo>
                <a:lnTo>
                  <a:pt x="5477255" y="420623"/>
                </a:lnTo>
                <a:lnTo>
                  <a:pt x="5469635" y="423671"/>
                </a:lnTo>
                <a:lnTo>
                  <a:pt x="5466249" y="424518"/>
                </a:lnTo>
                <a:lnTo>
                  <a:pt x="5469635" y="425195"/>
                </a:lnTo>
                <a:lnTo>
                  <a:pt x="5475731" y="428243"/>
                </a:lnTo>
                <a:lnTo>
                  <a:pt x="5483351" y="428243"/>
                </a:lnTo>
                <a:lnTo>
                  <a:pt x="5490971" y="429767"/>
                </a:lnTo>
                <a:lnTo>
                  <a:pt x="5494019" y="429767"/>
                </a:lnTo>
                <a:lnTo>
                  <a:pt x="5497067" y="426719"/>
                </a:lnTo>
                <a:close/>
              </a:path>
            </a:pathLst>
          </a:custGeom>
          <a:solidFill>
            <a:srgbClr val="497E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9" name="Google Shape;499;p31"/>
          <p:cNvSpPr txBox="1"/>
          <p:nvPr/>
        </p:nvSpPr>
        <p:spPr>
          <a:xfrm>
            <a:off x="4297362" y="2554287"/>
            <a:ext cx="4992687" cy="803275"/>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rgbClr val="EA3700"/>
              </a:buClr>
              <a:buSzPts val="1800"/>
              <a:buFont typeface="Calibri"/>
              <a:buNone/>
            </a:pPr>
            <a:r>
              <a:rPr lang="en-US" sz="1800" b="0" i="0" u="none">
                <a:solidFill>
                  <a:srgbClr val="EA3700"/>
                </a:solidFill>
                <a:latin typeface="Calibri"/>
                <a:ea typeface="Calibri"/>
                <a:cs typeface="Calibri"/>
                <a:sym typeface="Calibri"/>
              </a:rPr>
              <a:t>These</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are</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variables</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declared</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to</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store</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the</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employee</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id</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and</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the</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employee</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salary.</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The</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variable</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has</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a</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declaration</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and</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data</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type</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like</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integer</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(or)</a:t>
            </a:r>
            <a:r>
              <a:rPr lang="en-US" sz="1800" b="0" i="0" u="none">
                <a:solidFill>
                  <a:srgbClr val="EA3700"/>
                </a:solidFill>
                <a:latin typeface="Times New Roman"/>
                <a:ea typeface="Times New Roman"/>
                <a:cs typeface="Times New Roman"/>
                <a:sym typeface="Times New Roman"/>
              </a:rPr>
              <a:t> </a:t>
            </a:r>
            <a:r>
              <a:rPr lang="en-US" sz="1800" b="0" i="0" u="none">
                <a:solidFill>
                  <a:srgbClr val="EA3700"/>
                </a:solidFill>
                <a:latin typeface="Calibri"/>
                <a:ea typeface="Calibri"/>
                <a:cs typeface="Calibri"/>
                <a:sym typeface="Calibri"/>
              </a:rPr>
              <a:t>String.</a:t>
            </a:r>
            <a:endParaRPr/>
          </a:p>
        </p:txBody>
      </p:sp>
      <p:sp>
        <p:nvSpPr>
          <p:cNvPr id="500" name="Google Shape;500;p31"/>
          <p:cNvSpPr/>
          <p:nvPr/>
        </p:nvSpPr>
        <p:spPr>
          <a:xfrm>
            <a:off x="3517900" y="2863850"/>
            <a:ext cx="381000" cy="152400"/>
          </a:xfrm>
          <a:custGeom>
            <a:avLst/>
            <a:gdLst/>
            <a:ahLst/>
            <a:cxnLst/>
            <a:rect l="l" t="t" r="r" b="b"/>
            <a:pathLst>
              <a:path w="381000" h="152400" extrusionOk="0">
                <a:moveTo>
                  <a:pt x="76199" y="152399"/>
                </a:moveTo>
                <a:lnTo>
                  <a:pt x="76199" y="0"/>
                </a:lnTo>
                <a:lnTo>
                  <a:pt x="0" y="76199"/>
                </a:lnTo>
                <a:lnTo>
                  <a:pt x="76199" y="152399"/>
                </a:lnTo>
                <a:close/>
              </a:path>
              <a:path w="381000" h="152400" extrusionOk="0">
                <a:moveTo>
                  <a:pt x="380999" y="114299"/>
                </a:moveTo>
                <a:lnTo>
                  <a:pt x="380999" y="38099"/>
                </a:lnTo>
                <a:lnTo>
                  <a:pt x="76199" y="38099"/>
                </a:lnTo>
                <a:lnTo>
                  <a:pt x="76199" y="114299"/>
                </a:lnTo>
                <a:lnTo>
                  <a:pt x="380999" y="114299"/>
                </a:lnTo>
                <a:close/>
              </a:path>
            </a:pathLst>
          </a:custGeom>
          <a:solidFill>
            <a:srgbClr val="FFCC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1" name="Google Shape;501;p31"/>
          <p:cNvSpPr/>
          <p:nvPr/>
        </p:nvSpPr>
        <p:spPr>
          <a:xfrm>
            <a:off x="3503612" y="2849562"/>
            <a:ext cx="409575" cy="180975"/>
          </a:xfrm>
          <a:custGeom>
            <a:avLst/>
            <a:gdLst/>
            <a:ahLst/>
            <a:cxnLst/>
            <a:rect l="l" t="t" r="r" b="b"/>
            <a:pathLst>
              <a:path w="408939" h="180339" extrusionOk="0">
                <a:moveTo>
                  <a:pt x="103631" y="39623"/>
                </a:moveTo>
                <a:lnTo>
                  <a:pt x="103631" y="9143"/>
                </a:lnTo>
                <a:lnTo>
                  <a:pt x="100583" y="4571"/>
                </a:lnTo>
                <a:lnTo>
                  <a:pt x="96011" y="3047"/>
                </a:lnTo>
                <a:lnTo>
                  <a:pt x="91439" y="0"/>
                </a:lnTo>
                <a:lnTo>
                  <a:pt x="85343" y="1523"/>
                </a:lnTo>
                <a:lnTo>
                  <a:pt x="82295" y="6095"/>
                </a:lnTo>
                <a:lnTo>
                  <a:pt x="6095" y="82295"/>
                </a:lnTo>
                <a:lnTo>
                  <a:pt x="0" y="86867"/>
                </a:lnTo>
                <a:lnTo>
                  <a:pt x="0" y="94487"/>
                </a:lnTo>
                <a:lnTo>
                  <a:pt x="6095" y="99059"/>
                </a:lnTo>
                <a:lnTo>
                  <a:pt x="22859" y="115823"/>
                </a:lnTo>
                <a:lnTo>
                  <a:pt x="22859" y="82295"/>
                </a:lnTo>
                <a:lnTo>
                  <a:pt x="31241" y="90677"/>
                </a:lnTo>
                <a:lnTo>
                  <a:pt x="77723" y="44195"/>
                </a:lnTo>
                <a:lnTo>
                  <a:pt x="77723" y="13715"/>
                </a:lnTo>
                <a:lnTo>
                  <a:pt x="99059" y="22859"/>
                </a:lnTo>
                <a:lnTo>
                  <a:pt x="99059" y="39623"/>
                </a:lnTo>
                <a:lnTo>
                  <a:pt x="103631" y="39623"/>
                </a:lnTo>
                <a:close/>
              </a:path>
              <a:path w="408939" h="180339" extrusionOk="0">
                <a:moveTo>
                  <a:pt x="31241" y="90677"/>
                </a:moveTo>
                <a:lnTo>
                  <a:pt x="22859" y="82295"/>
                </a:lnTo>
                <a:lnTo>
                  <a:pt x="22859" y="99059"/>
                </a:lnTo>
                <a:lnTo>
                  <a:pt x="31241" y="90677"/>
                </a:lnTo>
                <a:close/>
              </a:path>
              <a:path w="408939" h="180339" extrusionOk="0">
                <a:moveTo>
                  <a:pt x="99059" y="158495"/>
                </a:moveTo>
                <a:lnTo>
                  <a:pt x="31241" y="90677"/>
                </a:lnTo>
                <a:lnTo>
                  <a:pt x="22859" y="99059"/>
                </a:lnTo>
                <a:lnTo>
                  <a:pt x="22859" y="115823"/>
                </a:lnTo>
                <a:lnTo>
                  <a:pt x="77723" y="170687"/>
                </a:lnTo>
                <a:lnTo>
                  <a:pt x="77723" y="166115"/>
                </a:lnTo>
                <a:lnTo>
                  <a:pt x="99059" y="158495"/>
                </a:lnTo>
                <a:close/>
              </a:path>
              <a:path w="408939" h="180339" extrusionOk="0">
                <a:moveTo>
                  <a:pt x="99059" y="22859"/>
                </a:moveTo>
                <a:lnTo>
                  <a:pt x="77723" y="13715"/>
                </a:lnTo>
                <a:lnTo>
                  <a:pt x="77723" y="44195"/>
                </a:lnTo>
                <a:lnTo>
                  <a:pt x="99059" y="22859"/>
                </a:lnTo>
                <a:close/>
              </a:path>
              <a:path w="408939" h="180339" extrusionOk="0">
                <a:moveTo>
                  <a:pt x="99059" y="39623"/>
                </a:moveTo>
                <a:lnTo>
                  <a:pt x="99059" y="22859"/>
                </a:lnTo>
                <a:lnTo>
                  <a:pt x="77723" y="44195"/>
                </a:lnTo>
                <a:lnTo>
                  <a:pt x="77723" y="59435"/>
                </a:lnTo>
                <a:lnTo>
                  <a:pt x="83819" y="65531"/>
                </a:lnTo>
                <a:lnTo>
                  <a:pt x="89915" y="65531"/>
                </a:lnTo>
                <a:lnTo>
                  <a:pt x="89915" y="39623"/>
                </a:lnTo>
                <a:lnTo>
                  <a:pt x="99059" y="39623"/>
                </a:lnTo>
                <a:close/>
              </a:path>
              <a:path w="408939" h="180339" extrusionOk="0">
                <a:moveTo>
                  <a:pt x="394715" y="115823"/>
                </a:moveTo>
                <a:lnTo>
                  <a:pt x="83819" y="115823"/>
                </a:lnTo>
                <a:lnTo>
                  <a:pt x="77723" y="121919"/>
                </a:lnTo>
                <a:lnTo>
                  <a:pt x="77723" y="137159"/>
                </a:lnTo>
                <a:lnTo>
                  <a:pt x="89915" y="149351"/>
                </a:lnTo>
                <a:lnTo>
                  <a:pt x="89915" y="141731"/>
                </a:lnTo>
                <a:lnTo>
                  <a:pt x="103631" y="128015"/>
                </a:lnTo>
                <a:lnTo>
                  <a:pt x="103631" y="141731"/>
                </a:lnTo>
                <a:lnTo>
                  <a:pt x="382523" y="141731"/>
                </a:lnTo>
                <a:lnTo>
                  <a:pt x="382523" y="128015"/>
                </a:lnTo>
                <a:lnTo>
                  <a:pt x="394715" y="115823"/>
                </a:lnTo>
                <a:close/>
              </a:path>
              <a:path w="408939" h="180339" extrusionOk="0">
                <a:moveTo>
                  <a:pt x="99059" y="177291"/>
                </a:moveTo>
                <a:lnTo>
                  <a:pt x="99059" y="158495"/>
                </a:lnTo>
                <a:lnTo>
                  <a:pt x="77723" y="166115"/>
                </a:lnTo>
                <a:lnTo>
                  <a:pt x="77723" y="170687"/>
                </a:lnTo>
                <a:lnTo>
                  <a:pt x="82295" y="175259"/>
                </a:lnTo>
                <a:lnTo>
                  <a:pt x="85343" y="179831"/>
                </a:lnTo>
                <a:lnTo>
                  <a:pt x="91439" y="179831"/>
                </a:lnTo>
                <a:lnTo>
                  <a:pt x="99059" y="177291"/>
                </a:lnTo>
                <a:close/>
              </a:path>
              <a:path w="408939" h="180339" extrusionOk="0">
                <a:moveTo>
                  <a:pt x="408431" y="135635"/>
                </a:moveTo>
                <a:lnTo>
                  <a:pt x="408431" y="45719"/>
                </a:lnTo>
                <a:lnTo>
                  <a:pt x="402335" y="39623"/>
                </a:lnTo>
                <a:lnTo>
                  <a:pt x="89915" y="39623"/>
                </a:lnTo>
                <a:lnTo>
                  <a:pt x="103631" y="51815"/>
                </a:lnTo>
                <a:lnTo>
                  <a:pt x="103631" y="65531"/>
                </a:lnTo>
                <a:lnTo>
                  <a:pt x="382523" y="65531"/>
                </a:lnTo>
                <a:lnTo>
                  <a:pt x="382523" y="51815"/>
                </a:lnTo>
                <a:lnTo>
                  <a:pt x="394715" y="65531"/>
                </a:lnTo>
                <a:lnTo>
                  <a:pt x="394715" y="141731"/>
                </a:lnTo>
                <a:lnTo>
                  <a:pt x="402335" y="141731"/>
                </a:lnTo>
                <a:lnTo>
                  <a:pt x="408431" y="135635"/>
                </a:lnTo>
                <a:close/>
              </a:path>
              <a:path w="408939" h="180339" extrusionOk="0">
                <a:moveTo>
                  <a:pt x="103631" y="65531"/>
                </a:moveTo>
                <a:lnTo>
                  <a:pt x="103631" y="51815"/>
                </a:lnTo>
                <a:lnTo>
                  <a:pt x="89915" y="39623"/>
                </a:lnTo>
                <a:lnTo>
                  <a:pt x="89915" y="65531"/>
                </a:lnTo>
                <a:lnTo>
                  <a:pt x="103631" y="65531"/>
                </a:lnTo>
                <a:close/>
              </a:path>
              <a:path w="408939" h="180339" extrusionOk="0">
                <a:moveTo>
                  <a:pt x="103631" y="141731"/>
                </a:moveTo>
                <a:lnTo>
                  <a:pt x="103631" y="128015"/>
                </a:lnTo>
                <a:lnTo>
                  <a:pt x="89915" y="141731"/>
                </a:lnTo>
                <a:lnTo>
                  <a:pt x="103631" y="141731"/>
                </a:lnTo>
                <a:close/>
              </a:path>
              <a:path w="408939" h="180339" extrusionOk="0">
                <a:moveTo>
                  <a:pt x="103631" y="172211"/>
                </a:moveTo>
                <a:lnTo>
                  <a:pt x="103631" y="141731"/>
                </a:lnTo>
                <a:lnTo>
                  <a:pt x="89915" y="141731"/>
                </a:lnTo>
                <a:lnTo>
                  <a:pt x="89915" y="149351"/>
                </a:lnTo>
                <a:lnTo>
                  <a:pt x="99059" y="158495"/>
                </a:lnTo>
                <a:lnTo>
                  <a:pt x="99059" y="177291"/>
                </a:lnTo>
                <a:lnTo>
                  <a:pt x="100583" y="176783"/>
                </a:lnTo>
                <a:lnTo>
                  <a:pt x="103631" y="172211"/>
                </a:lnTo>
                <a:close/>
              </a:path>
              <a:path w="408939" h="180339" extrusionOk="0">
                <a:moveTo>
                  <a:pt x="394715" y="65531"/>
                </a:moveTo>
                <a:lnTo>
                  <a:pt x="382523" y="51815"/>
                </a:lnTo>
                <a:lnTo>
                  <a:pt x="382523" y="65531"/>
                </a:lnTo>
                <a:lnTo>
                  <a:pt x="394715" y="65531"/>
                </a:lnTo>
                <a:close/>
              </a:path>
              <a:path w="408939" h="180339" extrusionOk="0">
                <a:moveTo>
                  <a:pt x="394715" y="115823"/>
                </a:moveTo>
                <a:lnTo>
                  <a:pt x="394715" y="65531"/>
                </a:lnTo>
                <a:lnTo>
                  <a:pt x="382523" y="65531"/>
                </a:lnTo>
                <a:lnTo>
                  <a:pt x="382523" y="115823"/>
                </a:lnTo>
                <a:lnTo>
                  <a:pt x="394715" y="115823"/>
                </a:lnTo>
                <a:close/>
              </a:path>
              <a:path w="408939" h="180339" extrusionOk="0">
                <a:moveTo>
                  <a:pt x="394715" y="141731"/>
                </a:moveTo>
                <a:lnTo>
                  <a:pt x="394715" y="115823"/>
                </a:lnTo>
                <a:lnTo>
                  <a:pt x="382523" y="128015"/>
                </a:lnTo>
                <a:lnTo>
                  <a:pt x="382523" y="141731"/>
                </a:lnTo>
                <a:lnTo>
                  <a:pt x="394715" y="141731"/>
                </a:lnTo>
                <a:close/>
              </a:path>
            </a:pathLst>
          </a:custGeom>
          <a:solidFill>
            <a:srgbClr val="EA37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2" name="Google Shape;502;p31"/>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31</a:t>
            </a:fl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2"/>
          <p:cNvSpPr/>
          <p:nvPr/>
        </p:nvSpPr>
        <p:spPr>
          <a:xfrm>
            <a:off x="1539875" y="3554412"/>
            <a:ext cx="1965325" cy="982662"/>
          </a:xfrm>
          <a:custGeom>
            <a:avLst/>
            <a:gdLst/>
            <a:ahLst/>
            <a:cxnLst/>
            <a:rect l="l" t="t" r="r" b="b"/>
            <a:pathLst>
              <a:path w="1964689" h="982979" extrusionOk="0">
                <a:moveTo>
                  <a:pt x="1964432" y="883919"/>
                </a:moveTo>
                <a:lnTo>
                  <a:pt x="1963643" y="85038"/>
                </a:lnTo>
                <a:lnTo>
                  <a:pt x="1949623" y="45690"/>
                </a:lnTo>
                <a:lnTo>
                  <a:pt x="1921030" y="16232"/>
                </a:lnTo>
                <a:lnTo>
                  <a:pt x="1881717" y="1096"/>
                </a:lnTo>
                <a:lnTo>
                  <a:pt x="1866896" y="0"/>
                </a:lnTo>
                <a:lnTo>
                  <a:pt x="84730" y="816"/>
                </a:lnTo>
                <a:lnTo>
                  <a:pt x="45015" y="15181"/>
                </a:lnTo>
                <a:lnTo>
                  <a:pt x="15840" y="44074"/>
                </a:lnTo>
                <a:lnTo>
                  <a:pt x="1061" y="83062"/>
                </a:lnTo>
                <a:lnTo>
                  <a:pt x="0" y="97535"/>
                </a:lnTo>
                <a:lnTo>
                  <a:pt x="937" y="897888"/>
                </a:lnTo>
                <a:lnTo>
                  <a:pt x="15210" y="937527"/>
                </a:lnTo>
                <a:lnTo>
                  <a:pt x="43762" y="966911"/>
                </a:lnTo>
                <a:lnTo>
                  <a:pt x="82828" y="981899"/>
                </a:lnTo>
                <a:lnTo>
                  <a:pt x="97535" y="982979"/>
                </a:lnTo>
                <a:lnTo>
                  <a:pt x="1880833" y="982010"/>
                </a:lnTo>
                <a:lnTo>
                  <a:pt x="1920053" y="967318"/>
                </a:lnTo>
                <a:lnTo>
                  <a:pt x="1948826" y="938155"/>
                </a:lnTo>
                <a:lnTo>
                  <a:pt x="1963387" y="898663"/>
                </a:lnTo>
                <a:lnTo>
                  <a:pt x="1964432" y="883919"/>
                </a:lnTo>
                <a:close/>
              </a:path>
            </a:pathLst>
          </a:custGeom>
          <a:solidFill>
            <a:srgbClr val="4F80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8" name="Google Shape;508;p32"/>
          <p:cNvSpPr/>
          <p:nvPr/>
        </p:nvSpPr>
        <p:spPr>
          <a:xfrm>
            <a:off x="1527175" y="3541712"/>
            <a:ext cx="1992312" cy="1008062"/>
          </a:xfrm>
          <a:custGeom>
            <a:avLst/>
            <a:gdLst/>
            <a:ahLst/>
            <a:cxnLst/>
            <a:rect l="l" t="t" r="r" b="b"/>
            <a:pathLst>
              <a:path w="1991995" h="1007745" extrusionOk="0">
                <a:moveTo>
                  <a:pt x="1991864" y="906779"/>
                </a:moveTo>
                <a:lnTo>
                  <a:pt x="1991864" y="109727"/>
                </a:lnTo>
                <a:lnTo>
                  <a:pt x="1990340" y="99059"/>
                </a:lnTo>
                <a:lnTo>
                  <a:pt x="1988816" y="86867"/>
                </a:lnTo>
                <a:lnTo>
                  <a:pt x="1972052" y="47243"/>
                </a:lnTo>
                <a:lnTo>
                  <a:pt x="1932428" y="12191"/>
                </a:lnTo>
                <a:lnTo>
                  <a:pt x="1891280" y="0"/>
                </a:lnTo>
                <a:lnTo>
                  <a:pt x="99059" y="0"/>
                </a:lnTo>
                <a:lnTo>
                  <a:pt x="48767" y="18287"/>
                </a:lnTo>
                <a:lnTo>
                  <a:pt x="41147" y="25907"/>
                </a:lnTo>
                <a:lnTo>
                  <a:pt x="32003" y="32003"/>
                </a:lnTo>
                <a:lnTo>
                  <a:pt x="25907" y="39623"/>
                </a:lnTo>
                <a:lnTo>
                  <a:pt x="18287" y="48767"/>
                </a:lnTo>
                <a:lnTo>
                  <a:pt x="13715" y="57911"/>
                </a:lnTo>
                <a:lnTo>
                  <a:pt x="9143" y="68579"/>
                </a:lnTo>
                <a:lnTo>
                  <a:pt x="4571" y="77723"/>
                </a:lnTo>
                <a:lnTo>
                  <a:pt x="3047" y="88391"/>
                </a:lnTo>
                <a:lnTo>
                  <a:pt x="1523" y="100583"/>
                </a:lnTo>
                <a:lnTo>
                  <a:pt x="0" y="111251"/>
                </a:lnTo>
                <a:lnTo>
                  <a:pt x="0" y="897635"/>
                </a:lnTo>
                <a:lnTo>
                  <a:pt x="1523" y="908303"/>
                </a:lnTo>
                <a:lnTo>
                  <a:pt x="3047" y="920495"/>
                </a:lnTo>
                <a:lnTo>
                  <a:pt x="6095" y="931163"/>
                </a:lnTo>
                <a:lnTo>
                  <a:pt x="9143" y="940307"/>
                </a:lnTo>
                <a:lnTo>
                  <a:pt x="13715" y="950975"/>
                </a:lnTo>
                <a:lnTo>
                  <a:pt x="19811" y="960119"/>
                </a:lnTo>
                <a:lnTo>
                  <a:pt x="25907" y="967739"/>
                </a:lnTo>
                <a:lnTo>
                  <a:pt x="25907" y="100583"/>
                </a:lnTo>
                <a:lnTo>
                  <a:pt x="27431" y="92963"/>
                </a:lnTo>
                <a:lnTo>
                  <a:pt x="30479" y="83819"/>
                </a:lnTo>
                <a:lnTo>
                  <a:pt x="32003" y="76199"/>
                </a:lnTo>
                <a:lnTo>
                  <a:pt x="36575" y="68579"/>
                </a:lnTo>
                <a:lnTo>
                  <a:pt x="64007" y="39623"/>
                </a:lnTo>
                <a:lnTo>
                  <a:pt x="94487" y="25907"/>
                </a:lnTo>
                <a:lnTo>
                  <a:pt x="103631" y="25907"/>
                </a:lnTo>
                <a:lnTo>
                  <a:pt x="111251" y="24383"/>
                </a:lnTo>
                <a:lnTo>
                  <a:pt x="1880612" y="24383"/>
                </a:lnTo>
                <a:lnTo>
                  <a:pt x="1898900" y="27431"/>
                </a:lnTo>
                <a:lnTo>
                  <a:pt x="1935476" y="44195"/>
                </a:lnTo>
                <a:lnTo>
                  <a:pt x="1952240" y="64007"/>
                </a:lnTo>
                <a:lnTo>
                  <a:pt x="1956812" y="70103"/>
                </a:lnTo>
                <a:lnTo>
                  <a:pt x="1962908" y="85343"/>
                </a:lnTo>
                <a:lnTo>
                  <a:pt x="1964432" y="94487"/>
                </a:lnTo>
                <a:lnTo>
                  <a:pt x="1965956" y="102107"/>
                </a:lnTo>
                <a:lnTo>
                  <a:pt x="1965956" y="967739"/>
                </a:lnTo>
                <a:lnTo>
                  <a:pt x="1973576" y="958595"/>
                </a:lnTo>
                <a:lnTo>
                  <a:pt x="1978148" y="949451"/>
                </a:lnTo>
                <a:lnTo>
                  <a:pt x="1982720" y="938783"/>
                </a:lnTo>
                <a:lnTo>
                  <a:pt x="1987292" y="929639"/>
                </a:lnTo>
                <a:lnTo>
                  <a:pt x="1988816" y="918971"/>
                </a:lnTo>
                <a:lnTo>
                  <a:pt x="1991864" y="906779"/>
                </a:lnTo>
                <a:close/>
              </a:path>
              <a:path w="1991995" h="1007745" extrusionOk="0">
                <a:moveTo>
                  <a:pt x="1965956" y="967739"/>
                </a:moveTo>
                <a:lnTo>
                  <a:pt x="1965956" y="906779"/>
                </a:lnTo>
                <a:lnTo>
                  <a:pt x="1964432" y="914399"/>
                </a:lnTo>
                <a:lnTo>
                  <a:pt x="1962908" y="923543"/>
                </a:lnTo>
                <a:lnTo>
                  <a:pt x="1959860" y="931163"/>
                </a:lnTo>
                <a:lnTo>
                  <a:pt x="1927856" y="967739"/>
                </a:lnTo>
                <a:lnTo>
                  <a:pt x="1897376" y="981455"/>
                </a:lnTo>
                <a:lnTo>
                  <a:pt x="1888232" y="981455"/>
                </a:lnTo>
                <a:lnTo>
                  <a:pt x="1880612" y="982979"/>
                </a:lnTo>
                <a:lnTo>
                  <a:pt x="111251" y="982979"/>
                </a:lnTo>
                <a:lnTo>
                  <a:pt x="92963" y="979931"/>
                </a:lnTo>
                <a:lnTo>
                  <a:pt x="56387" y="963167"/>
                </a:lnTo>
                <a:lnTo>
                  <a:pt x="45719" y="950975"/>
                </a:lnTo>
                <a:lnTo>
                  <a:pt x="39623" y="943355"/>
                </a:lnTo>
                <a:lnTo>
                  <a:pt x="36575" y="937259"/>
                </a:lnTo>
                <a:lnTo>
                  <a:pt x="32003" y="929639"/>
                </a:lnTo>
                <a:lnTo>
                  <a:pt x="28955" y="922019"/>
                </a:lnTo>
                <a:lnTo>
                  <a:pt x="27431" y="912875"/>
                </a:lnTo>
                <a:lnTo>
                  <a:pt x="25907" y="905255"/>
                </a:lnTo>
                <a:lnTo>
                  <a:pt x="25907" y="967739"/>
                </a:lnTo>
                <a:lnTo>
                  <a:pt x="59435" y="995171"/>
                </a:lnTo>
                <a:lnTo>
                  <a:pt x="100583" y="1007363"/>
                </a:lnTo>
                <a:lnTo>
                  <a:pt x="1892804" y="1007363"/>
                </a:lnTo>
                <a:lnTo>
                  <a:pt x="1943096" y="989075"/>
                </a:lnTo>
                <a:lnTo>
                  <a:pt x="1952240" y="981455"/>
                </a:lnTo>
                <a:lnTo>
                  <a:pt x="1959860" y="975359"/>
                </a:lnTo>
                <a:lnTo>
                  <a:pt x="1965956" y="96773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9" name="Google Shape;509;p32"/>
          <p:cNvSpPr/>
          <p:nvPr/>
        </p:nvSpPr>
        <p:spPr>
          <a:xfrm>
            <a:off x="3495675" y="3119437"/>
            <a:ext cx="806450" cy="935037"/>
          </a:xfrm>
          <a:custGeom>
            <a:avLst/>
            <a:gdLst/>
            <a:ahLst/>
            <a:cxnLst/>
            <a:rect l="l" t="t" r="r" b="b"/>
            <a:pathLst>
              <a:path w="806450" h="934720" extrusionOk="0">
                <a:moveTo>
                  <a:pt x="806195" y="15239"/>
                </a:moveTo>
                <a:lnTo>
                  <a:pt x="786383" y="0"/>
                </a:lnTo>
                <a:lnTo>
                  <a:pt x="0" y="917447"/>
                </a:lnTo>
                <a:lnTo>
                  <a:pt x="19811" y="934211"/>
                </a:lnTo>
                <a:lnTo>
                  <a:pt x="806195" y="15239"/>
                </a:lnTo>
                <a:close/>
              </a:path>
            </a:pathLst>
          </a:custGeom>
          <a:solidFill>
            <a:srgbClr val="3D659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0" name="Google Shape;510;p32"/>
          <p:cNvSpPr/>
          <p:nvPr/>
        </p:nvSpPr>
        <p:spPr>
          <a:xfrm>
            <a:off x="4291012" y="2635250"/>
            <a:ext cx="1966912" cy="982662"/>
          </a:xfrm>
          <a:custGeom>
            <a:avLst/>
            <a:gdLst/>
            <a:ahLst/>
            <a:cxnLst/>
            <a:rect l="l" t="t" r="r" b="b"/>
            <a:pathLst>
              <a:path w="1965960" h="982979" extrusionOk="0">
                <a:moveTo>
                  <a:pt x="1965959" y="885443"/>
                </a:moveTo>
                <a:lnTo>
                  <a:pt x="1965022" y="85091"/>
                </a:lnTo>
                <a:lnTo>
                  <a:pt x="1950749" y="45452"/>
                </a:lnTo>
                <a:lnTo>
                  <a:pt x="1922197" y="16068"/>
                </a:lnTo>
                <a:lnTo>
                  <a:pt x="1883131" y="1080"/>
                </a:lnTo>
                <a:lnTo>
                  <a:pt x="1868423" y="0"/>
                </a:lnTo>
                <a:lnTo>
                  <a:pt x="98599" y="1"/>
                </a:lnTo>
                <a:lnTo>
                  <a:pt x="56947" y="9314"/>
                </a:lnTo>
                <a:lnTo>
                  <a:pt x="24118" y="34152"/>
                </a:lnTo>
                <a:lnTo>
                  <a:pt x="4158" y="70469"/>
                </a:lnTo>
                <a:lnTo>
                  <a:pt x="0" y="99059"/>
                </a:lnTo>
                <a:lnTo>
                  <a:pt x="969" y="899380"/>
                </a:lnTo>
                <a:lnTo>
                  <a:pt x="15661" y="938600"/>
                </a:lnTo>
                <a:lnTo>
                  <a:pt x="44824" y="967373"/>
                </a:lnTo>
                <a:lnTo>
                  <a:pt x="84316" y="981934"/>
                </a:lnTo>
                <a:lnTo>
                  <a:pt x="99059" y="982979"/>
                </a:lnTo>
                <a:lnTo>
                  <a:pt x="1881229" y="982190"/>
                </a:lnTo>
                <a:lnTo>
                  <a:pt x="1920944" y="968170"/>
                </a:lnTo>
                <a:lnTo>
                  <a:pt x="1950119" y="939577"/>
                </a:lnTo>
                <a:lnTo>
                  <a:pt x="1964898" y="900264"/>
                </a:lnTo>
                <a:lnTo>
                  <a:pt x="1965959" y="885443"/>
                </a:lnTo>
                <a:close/>
              </a:path>
            </a:pathLst>
          </a:custGeom>
          <a:solidFill>
            <a:srgbClr val="91D04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1" name="Google Shape;511;p32"/>
          <p:cNvSpPr/>
          <p:nvPr/>
        </p:nvSpPr>
        <p:spPr>
          <a:xfrm>
            <a:off x="4279900" y="2622550"/>
            <a:ext cx="1990725" cy="1009650"/>
          </a:xfrm>
          <a:custGeom>
            <a:avLst/>
            <a:gdLst/>
            <a:ahLst/>
            <a:cxnLst/>
            <a:rect l="l" t="t" r="r" b="b"/>
            <a:pathLst>
              <a:path w="1991995" h="1009014" extrusionOk="0">
                <a:moveTo>
                  <a:pt x="1991867" y="897635"/>
                </a:moveTo>
                <a:lnTo>
                  <a:pt x="1991867" y="111251"/>
                </a:lnTo>
                <a:lnTo>
                  <a:pt x="1990343" y="99059"/>
                </a:lnTo>
                <a:lnTo>
                  <a:pt x="1978151" y="57911"/>
                </a:lnTo>
                <a:lnTo>
                  <a:pt x="1950719" y="25907"/>
                </a:lnTo>
                <a:lnTo>
                  <a:pt x="1941575" y="18287"/>
                </a:lnTo>
                <a:lnTo>
                  <a:pt x="1923287" y="9143"/>
                </a:lnTo>
                <a:lnTo>
                  <a:pt x="1912619" y="4571"/>
                </a:lnTo>
                <a:lnTo>
                  <a:pt x="1901951" y="3047"/>
                </a:lnTo>
                <a:lnTo>
                  <a:pt x="1891283" y="0"/>
                </a:lnTo>
                <a:lnTo>
                  <a:pt x="111251" y="0"/>
                </a:lnTo>
                <a:lnTo>
                  <a:pt x="99059" y="1523"/>
                </a:lnTo>
                <a:lnTo>
                  <a:pt x="57911" y="13715"/>
                </a:lnTo>
                <a:lnTo>
                  <a:pt x="25907" y="41147"/>
                </a:lnTo>
                <a:lnTo>
                  <a:pt x="18287" y="50291"/>
                </a:lnTo>
                <a:lnTo>
                  <a:pt x="9143" y="68579"/>
                </a:lnTo>
                <a:lnTo>
                  <a:pt x="4571" y="79247"/>
                </a:lnTo>
                <a:lnTo>
                  <a:pt x="3047" y="89915"/>
                </a:lnTo>
                <a:lnTo>
                  <a:pt x="0" y="100583"/>
                </a:lnTo>
                <a:lnTo>
                  <a:pt x="0" y="897635"/>
                </a:lnTo>
                <a:lnTo>
                  <a:pt x="1523" y="909827"/>
                </a:lnTo>
                <a:lnTo>
                  <a:pt x="3047" y="920495"/>
                </a:lnTo>
                <a:lnTo>
                  <a:pt x="9143" y="941831"/>
                </a:lnTo>
                <a:lnTo>
                  <a:pt x="13715" y="950975"/>
                </a:lnTo>
                <a:lnTo>
                  <a:pt x="25907" y="969263"/>
                </a:lnTo>
                <a:lnTo>
                  <a:pt x="25907" y="102107"/>
                </a:lnTo>
                <a:lnTo>
                  <a:pt x="27431" y="92963"/>
                </a:lnTo>
                <a:lnTo>
                  <a:pt x="45719" y="56387"/>
                </a:lnTo>
                <a:lnTo>
                  <a:pt x="86867" y="28955"/>
                </a:lnTo>
                <a:lnTo>
                  <a:pt x="103631" y="25907"/>
                </a:lnTo>
                <a:lnTo>
                  <a:pt x="1889759" y="25907"/>
                </a:lnTo>
                <a:lnTo>
                  <a:pt x="1929383" y="41147"/>
                </a:lnTo>
                <a:lnTo>
                  <a:pt x="1946147" y="57911"/>
                </a:lnTo>
                <a:lnTo>
                  <a:pt x="1952243" y="64007"/>
                </a:lnTo>
                <a:lnTo>
                  <a:pt x="1955291" y="71627"/>
                </a:lnTo>
                <a:lnTo>
                  <a:pt x="1959863" y="79247"/>
                </a:lnTo>
                <a:lnTo>
                  <a:pt x="1962911" y="86867"/>
                </a:lnTo>
                <a:lnTo>
                  <a:pt x="1964435" y="94487"/>
                </a:lnTo>
                <a:lnTo>
                  <a:pt x="1965959" y="103631"/>
                </a:lnTo>
                <a:lnTo>
                  <a:pt x="1965959" y="967739"/>
                </a:lnTo>
                <a:lnTo>
                  <a:pt x="1973579" y="958595"/>
                </a:lnTo>
                <a:lnTo>
                  <a:pt x="1982723" y="940307"/>
                </a:lnTo>
                <a:lnTo>
                  <a:pt x="1987295" y="929639"/>
                </a:lnTo>
                <a:lnTo>
                  <a:pt x="1991867" y="897635"/>
                </a:lnTo>
                <a:close/>
              </a:path>
              <a:path w="1991995" h="1009014" extrusionOk="0">
                <a:moveTo>
                  <a:pt x="1965959" y="967739"/>
                </a:moveTo>
                <a:lnTo>
                  <a:pt x="1965959" y="906779"/>
                </a:lnTo>
                <a:lnTo>
                  <a:pt x="1964435" y="915923"/>
                </a:lnTo>
                <a:lnTo>
                  <a:pt x="1961387" y="923543"/>
                </a:lnTo>
                <a:lnTo>
                  <a:pt x="1940051" y="958595"/>
                </a:lnTo>
                <a:lnTo>
                  <a:pt x="1933955" y="963167"/>
                </a:lnTo>
                <a:lnTo>
                  <a:pt x="1927859" y="969263"/>
                </a:lnTo>
                <a:lnTo>
                  <a:pt x="1920239" y="973835"/>
                </a:lnTo>
                <a:lnTo>
                  <a:pt x="1904999" y="979931"/>
                </a:lnTo>
                <a:lnTo>
                  <a:pt x="1897379" y="981455"/>
                </a:lnTo>
                <a:lnTo>
                  <a:pt x="1888235" y="982979"/>
                </a:lnTo>
                <a:lnTo>
                  <a:pt x="102107" y="982979"/>
                </a:lnTo>
                <a:lnTo>
                  <a:pt x="62483" y="967739"/>
                </a:lnTo>
                <a:lnTo>
                  <a:pt x="35051" y="937259"/>
                </a:lnTo>
                <a:lnTo>
                  <a:pt x="25907" y="905255"/>
                </a:lnTo>
                <a:lnTo>
                  <a:pt x="25907" y="969263"/>
                </a:lnTo>
                <a:lnTo>
                  <a:pt x="33527" y="976883"/>
                </a:lnTo>
                <a:lnTo>
                  <a:pt x="41147" y="982979"/>
                </a:lnTo>
                <a:lnTo>
                  <a:pt x="50291" y="990599"/>
                </a:lnTo>
                <a:lnTo>
                  <a:pt x="68579" y="999743"/>
                </a:lnTo>
                <a:lnTo>
                  <a:pt x="79247" y="1004315"/>
                </a:lnTo>
                <a:lnTo>
                  <a:pt x="111251" y="1008887"/>
                </a:lnTo>
                <a:lnTo>
                  <a:pt x="1880615" y="1008887"/>
                </a:lnTo>
                <a:lnTo>
                  <a:pt x="1924811" y="999743"/>
                </a:lnTo>
                <a:lnTo>
                  <a:pt x="1959863" y="975359"/>
                </a:lnTo>
                <a:lnTo>
                  <a:pt x="1965959" y="96773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2" name="Google Shape;512;p32"/>
          <p:cNvSpPr/>
          <p:nvPr/>
        </p:nvSpPr>
        <p:spPr>
          <a:xfrm>
            <a:off x="3495675" y="4037012"/>
            <a:ext cx="806450" cy="935037"/>
          </a:xfrm>
          <a:custGeom>
            <a:avLst/>
            <a:gdLst/>
            <a:ahLst/>
            <a:cxnLst/>
            <a:rect l="l" t="t" r="r" b="b"/>
            <a:pathLst>
              <a:path w="806450" h="934720" extrusionOk="0">
                <a:moveTo>
                  <a:pt x="806195" y="918971"/>
                </a:moveTo>
                <a:lnTo>
                  <a:pt x="19811" y="0"/>
                </a:lnTo>
                <a:lnTo>
                  <a:pt x="0" y="16763"/>
                </a:lnTo>
                <a:lnTo>
                  <a:pt x="786383" y="934211"/>
                </a:lnTo>
                <a:lnTo>
                  <a:pt x="806195" y="918971"/>
                </a:lnTo>
                <a:close/>
              </a:path>
            </a:pathLst>
          </a:custGeom>
          <a:solidFill>
            <a:srgbClr val="3D659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3" name="Google Shape;513;p32"/>
          <p:cNvSpPr/>
          <p:nvPr/>
        </p:nvSpPr>
        <p:spPr>
          <a:xfrm>
            <a:off x="4291012" y="4471987"/>
            <a:ext cx="1966912" cy="982662"/>
          </a:xfrm>
          <a:custGeom>
            <a:avLst/>
            <a:gdLst/>
            <a:ahLst/>
            <a:cxnLst/>
            <a:rect l="l" t="t" r="r" b="b"/>
            <a:pathLst>
              <a:path w="1965960" h="982979" extrusionOk="0">
                <a:moveTo>
                  <a:pt x="1965959" y="885443"/>
                </a:moveTo>
                <a:lnTo>
                  <a:pt x="1965022" y="85091"/>
                </a:lnTo>
                <a:lnTo>
                  <a:pt x="1950749" y="45452"/>
                </a:lnTo>
                <a:lnTo>
                  <a:pt x="1922197" y="16068"/>
                </a:lnTo>
                <a:lnTo>
                  <a:pt x="1883131" y="1080"/>
                </a:lnTo>
                <a:lnTo>
                  <a:pt x="1868423" y="0"/>
                </a:lnTo>
                <a:lnTo>
                  <a:pt x="98599" y="1"/>
                </a:lnTo>
                <a:lnTo>
                  <a:pt x="56947" y="9314"/>
                </a:lnTo>
                <a:lnTo>
                  <a:pt x="24118" y="34152"/>
                </a:lnTo>
                <a:lnTo>
                  <a:pt x="4158" y="70469"/>
                </a:lnTo>
                <a:lnTo>
                  <a:pt x="0" y="99059"/>
                </a:lnTo>
                <a:lnTo>
                  <a:pt x="969" y="899380"/>
                </a:lnTo>
                <a:lnTo>
                  <a:pt x="15661" y="938600"/>
                </a:lnTo>
                <a:lnTo>
                  <a:pt x="44824" y="967373"/>
                </a:lnTo>
                <a:lnTo>
                  <a:pt x="84316" y="981934"/>
                </a:lnTo>
                <a:lnTo>
                  <a:pt x="99059" y="982979"/>
                </a:lnTo>
                <a:lnTo>
                  <a:pt x="1881229" y="982190"/>
                </a:lnTo>
                <a:lnTo>
                  <a:pt x="1920944" y="968170"/>
                </a:lnTo>
                <a:lnTo>
                  <a:pt x="1950119" y="939577"/>
                </a:lnTo>
                <a:lnTo>
                  <a:pt x="1964898" y="900264"/>
                </a:lnTo>
                <a:lnTo>
                  <a:pt x="1965959" y="885443"/>
                </a:lnTo>
                <a:close/>
              </a:path>
            </a:pathLst>
          </a:custGeom>
          <a:solidFill>
            <a:srgbClr val="4F80B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4" name="Google Shape;514;p32"/>
          <p:cNvSpPr/>
          <p:nvPr/>
        </p:nvSpPr>
        <p:spPr>
          <a:xfrm>
            <a:off x="4279900" y="4459287"/>
            <a:ext cx="1990725" cy="1009650"/>
          </a:xfrm>
          <a:custGeom>
            <a:avLst/>
            <a:gdLst/>
            <a:ahLst/>
            <a:cxnLst/>
            <a:rect l="l" t="t" r="r" b="b"/>
            <a:pathLst>
              <a:path w="1991995" h="1009014" extrusionOk="0">
                <a:moveTo>
                  <a:pt x="1991867" y="897635"/>
                </a:moveTo>
                <a:lnTo>
                  <a:pt x="1991867" y="111251"/>
                </a:lnTo>
                <a:lnTo>
                  <a:pt x="1990343" y="99059"/>
                </a:lnTo>
                <a:lnTo>
                  <a:pt x="1978151" y="57911"/>
                </a:lnTo>
                <a:lnTo>
                  <a:pt x="1950719" y="25907"/>
                </a:lnTo>
                <a:lnTo>
                  <a:pt x="1941575" y="18287"/>
                </a:lnTo>
                <a:lnTo>
                  <a:pt x="1923287" y="9143"/>
                </a:lnTo>
                <a:lnTo>
                  <a:pt x="1912619" y="4571"/>
                </a:lnTo>
                <a:lnTo>
                  <a:pt x="1880615" y="0"/>
                </a:lnTo>
                <a:lnTo>
                  <a:pt x="111251" y="0"/>
                </a:lnTo>
                <a:lnTo>
                  <a:pt x="67055" y="9143"/>
                </a:lnTo>
                <a:lnTo>
                  <a:pt x="32003" y="33527"/>
                </a:lnTo>
                <a:lnTo>
                  <a:pt x="25907" y="41147"/>
                </a:lnTo>
                <a:lnTo>
                  <a:pt x="18287" y="50291"/>
                </a:lnTo>
                <a:lnTo>
                  <a:pt x="9143" y="68579"/>
                </a:lnTo>
                <a:lnTo>
                  <a:pt x="4571" y="79247"/>
                </a:lnTo>
                <a:lnTo>
                  <a:pt x="3047" y="89915"/>
                </a:lnTo>
                <a:lnTo>
                  <a:pt x="0" y="100583"/>
                </a:lnTo>
                <a:lnTo>
                  <a:pt x="0" y="897635"/>
                </a:lnTo>
                <a:lnTo>
                  <a:pt x="1523" y="909827"/>
                </a:lnTo>
                <a:lnTo>
                  <a:pt x="3047" y="920495"/>
                </a:lnTo>
                <a:lnTo>
                  <a:pt x="9143" y="941831"/>
                </a:lnTo>
                <a:lnTo>
                  <a:pt x="13715" y="950975"/>
                </a:lnTo>
                <a:lnTo>
                  <a:pt x="25907" y="969263"/>
                </a:lnTo>
                <a:lnTo>
                  <a:pt x="25907" y="102107"/>
                </a:lnTo>
                <a:lnTo>
                  <a:pt x="27431" y="92963"/>
                </a:lnTo>
                <a:lnTo>
                  <a:pt x="45719" y="56387"/>
                </a:lnTo>
                <a:lnTo>
                  <a:pt x="86867" y="28955"/>
                </a:lnTo>
                <a:lnTo>
                  <a:pt x="103631" y="25907"/>
                </a:lnTo>
                <a:lnTo>
                  <a:pt x="1889759" y="25907"/>
                </a:lnTo>
                <a:lnTo>
                  <a:pt x="1929383" y="41147"/>
                </a:lnTo>
                <a:lnTo>
                  <a:pt x="1946147" y="57911"/>
                </a:lnTo>
                <a:lnTo>
                  <a:pt x="1952243" y="64007"/>
                </a:lnTo>
                <a:lnTo>
                  <a:pt x="1955291" y="71627"/>
                </a:lnTo>
                <a:lnTo>
                  <a:pt x="1959863" y="79247"/>
                </a:lnTo>
                <a:lnTo>
                  <a:pt x="1962911" y="86867"/>
                </a:lnTo>
                <a:lnTo>
                  <a:pt x="1964435" y="94487"/>
                </a:lnTo>
                <a:lnTo>
                  <a:pt x="1965959" y="103631"/>
                </a:lnTo>
                <a:lnTo>
                  <a:pt x="1965959" y="967739"/>
                </a:lnTo>
                <a:lnTo>
                  <a:pt x="1973579" y="958595"/>
                </a:lnTo>
                <a:lnTo>
                  <a:pt x="1982723" y="940307"/>
                </a:lnTo>
                <a:lnTo>
                  <a:pt x="1987295" y="929639"/>
                </a:lnTo>
                <a:lnTo>
                  <a:pt x="1991867" y="897635"/>
                </a:lnTo>
                <a:close/>
              </a:path>
              <a:path w="1991995" h="1009014" extrusionOk="0">
                <a:moveTo>
                  <a:pt x="1965959" y="967739"/>
                </a:moveTo>
                <a:lnTo>
                  <a:pt x="1965959" y="906779"/>
                </a:lnTo>
                <a:lnTo>
                  <a:pt x="1964435" y="915923"/>
                </a:lnTo>
                <a:lnTo>
                  <a:pt x="1961387" y="923543"/>
                </a:lnTo>
                <a:lnTo>
                  <a:pt x="1940051" y="958595"/>
                </a:lnTo>
                <a:lnTo>
                  <a:pt x="1933955" y="963167"/>
                </a:lnTo>
                <a:lnTo>
                  <a:pt x="1927859" y="969263"/>
                </a:lnTo>
                <a:lnTo>
                  <a:pt x="1920239" y="973835"/>
                </a:lnTo>
                <a:lnTo>
                  <a:pt x="1904999" y="979931"/>
                </a:lnTo>
                <a:lnTo>
                  <a:pt x="1897379" y="981455"/>
                </a:lnTo>
                <a:lnTo>
                  <a:pt x="1888235" y="982979"/>
                </a:lnTo>
                <a:lnTo>
                  <a:pt x="102107" y="982979"/>
                </a:lnTo>
                <a:lnTo>
                  <a:pt x="62483" y="967739"/>
                </a:lnTo>
                <a:lnTo>
                  <a:pt x="35051" y="937259"/>
                </a:lnTo>
                <a:lnTo>
                  <a:pt x="25907" y="905255"/>
                </a:lnTo>
                <a:lnTo>
                  <a:pt x="25907" y="969263"/>
                </a:lnTo>
                <a:lnTo>
                  <a:pt x="33527" y="976883"/>
                </a:lnTo>
                <a:lnTo>
                  <a:pt x="41147" y="982979"/>
                </a:lnTo>
                <a:lnTo>
                  <a:pt x="50291" y="990599"/>
                </a:lnTo>
                <a:lnTo>
                  <a:pt x="68579" y="999743"/>
                </a:lnTo>
                <a:lnTo>
                  <a:pt x="79247" y="1004315"/>
                </a:lnTo>
                <a:lnTo>
                  <a:pt x="111251" y="1008887"/>
                </a:lnTo>
                <a:lnTo>
                  <a:pt x="1880615" y="1008887"/>
                </a:lnTo>
                <a:lnTo>
                  <a:pt x="1924811" y="999743"/>
                </a:lnTo>
                <a:lnTo>
                  <a:pt x="1959863" y="975359"/>
                </a:lnTo>
                <a:lnTo>
                  <a:pt x="1965959" y="967739"/>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5" name="Google Shape;515;p32"/>
          <p:cNvSpPr/>
          <p:nvPr/>
        </p:nvSpPr>
        <p:spPr>
          <a:xfrm>
            <a:off x="6408737" y="2401887"/>
            <a:ext cx="3135312" cy="1306512"/>
          </a:xfrm>
          <a:custGeom>
            <a:avLst/>
            <a:gdLst/>
            <a:ahLst/>
            <a:cxnLst/>
            <a:rect l="l" t="t" r="r" b="b"/>
            <a:pathLst>
              <a:path w="3134995" h="1306195" extrusionOk="0">
                <a:moveTo>
                  <a:pt x="35966" y="652881"/>
                </a:moveTo>
                <a:lnTo>
                  <a:pt x="27431" y="650747"/>
                </a:lnTo>
                <a:lnTo>
                  <a:pt x="6095" y="647699"/>
                </a:lnTo>
                <a:lnTo>
                  <a:pt x="3047" y="647699"/>
                </a:lnTo>
                <a:lnTo>
                  <a:pt x="0" y="650747"/>
                </a:lnTo>
                <a:lnTo>
                  <a:pt x="0" y="655319"/>
                </a:lnTo>
                <a:lnTo>
                  <a:pt x="3047" y="658367"/>
                </a:lnTo>
                <a:lnTo>
                  <a:pt x="6095" y="658367"/>
                </a:lnTo>
                <a:lnTo>
                  <a:pt x="27431" y="655319"/>
                </a:lnTo>
                <a:lnTo>
                  <a:pt x="35966" y="652881"/>
                </a:lnTo>
                <a:close/>
              </a:path>
              <a:path w="3134995" h="1306195" extrusionOk="0">
                <a:moveTo>
                  <a:pt x="220979" y="10667"/>
                </a:moveTo>
                <a:lnTo>
                  <a:pt x="220979" y="0"/>
                </a:lnTo>
                <a:lnTo>
                  <a:pt x="208787" y="1523"/>
                </a:lnTo>
                <a:lnTo>
                  <a:pt x="167639" y="13715"/>
                </a:lnTo>
                <a:lnTo>
                  <a:pt x="134111" y="41147"/>
                </a:lnTo>
                <a:lnTo>
                  <a:pt x="111251" y="91439"/>
                </a:lnTo>
                <a:lnTo>
                  <a:pt x="108203" y="112775"/>
                </a:lnTo>
                <a:lnTo>
                  <a:pt x="108203" y="554735"/>
                </a:lnTo>
                <a:lnTo>
                  <a:pt x="106679" y="565403"/>
                </a:lnTo>
                <a:lnTo>
                  <a:pt x="91439" y="601979"/>
                </a:lnTo>
                <a:lnTo>
                  <a:pt x="62483" y="630935"/>
                </a:lnTo>
                <a:lnTo>
                  <a:pt x="25907" y="646175"/>
                </a:lnTo>
                <a:lnTo>
                  <a:pt x="16763" y="647699"/>
                </a:lnTo>
                <a:lnTo>
                  <a:pt x="6095" y="647699"/>
                </a:lnTo>
                <a:lnTo>
                  <a:pt x="27431" y="650747"/>
                </a:lnTo>
                <a:lnTo>
                  <a:pt x="68579" y="638555"/>
                </a:lnTo>
                <a:lnTo>
                  <a:pt x="91439" y="617219"/>
                </a:lnTo>
                <a:lnTo>
                  <a:pt x="99059" y="608075"/>
                </a:lnTo>
                <a:lnTo>
                  <a:pt x="103631" y="598931"/>
                </a:lnTo>
                <a:lnTo>
                  <a:pt x="109727" y="589787"/>
                </a:lnTo>
                <a:lnTo>
                  <a:pt x="115823" y="568451"/>
                </a:lnTo>
                <a:lnTo>
                  <a:pt x="117347" y="556259"/>
                </a:lnTo>
                <a:lnTo>
                  <a:pt x="117347" y="112775"/>
                </a:lnTo>
                <a:lnTo>
                  <a:pt x="118871" y="102107"/>
                </a:lnTo>
                <a:lnTo>
                  <a:pt x="135635" y="54863"/>
                </a:lnTo>
                <a:lnTo>
                  <a:pt x="163067" y="27431"/>
                </a:lnTo>
                <a:lnTo>
                  <a:pt x="201167" y="12191"/>
                </a:lnTo>
                <a:lnTo>
                  <a:pt x="210311" y="10667"/>
                </a:lnTo>
                <a:lnTo>
                  <a:pt x="220979" y="10667"/>
                </a:lnTo>
                <a:close/>
              </a:path>
              <a:path w="3134995" h="1306195" extrusionOk="0">
                <a:moveTo>
                  <a:pt x="220979" y="1306067"/>
                </a:moveTo>
                <a:lnTo>
                  <a:pt x="220979" y="1295399"/>
                </a:lnTo>
                <a:lnTo>
                  <a:pt x="210311" y="1295399"/>
                </a:lnTo>
                <a:lnTo>
                  <a:pt x="199643" y="1293875"/>
                </a:lnTo>
                <a:lnTo>
                  <a:pt x="163067" y="1278635"/>
                </a:lnTo>
                <a:lnTo>
                  <a:pt x="135635" y="1249679"/>
                </a:lnTo>
                <a:lnTo>
                  <a:pt x="117347" y="1191767"/>
                </a:lnTo>
                <a:lnTo>
                  <a:pt x="117347" y="749807"/>
                </a:lnTo>
                <a:lnTo>
                  <a:pt x="115823" y="739139"/>
                </a:lnTo>
                <a:lnTo>
                  <a:pt x="92963" y="688847"/>
                </a:lnTo>
                <a:lnTo>
                  <a:pt x="59435" y="661415"/>
                </a:lnTo>
                <a:lnTo>
                  <a:pt x="35966" y="652881"/>
                </a:lnTo>
                <a:lnTo>
                  <a:pt x="27431" y="655319"/>
                </a:lnTo>
                <a:lnTo>
                  <a:pt x="6095" y="658367"/>
                </a:lnTo>
                <a:lnTo>
                  <a:pt x="15239" y="658367"/>
                </a:lnTo>
                <a:lnTo>
                  <a:pt x="25907" y="659891"/>
                </a:lnTo>
                <a:lnTo>
                  <a:pt x="35051" y="662939"/>
                </a:lnTo>
                <a:lnTo>
                  <a:pt x="45719" y="665987"/>
                </a:lnTo>
                <a:lnTo>
                  <a:pt x="77723" y="687323"/>
                </a:lnTo>
                <a:lnTo>
                  <a:pt x="100583" y="720851"/>
                </a:lnTo>
                <a:lnTo>
                  <a:pt x="108203" y="749807"/>
                </a:lnTo>
                <a:lnTo>
                  <a:pt x="108203" y="1193291"/>
                </a:lnTo>
                <a:lnTo>
                  <a:pt x="109727" y="1203959"/>
                </a:lnTo>
                <a:lnTo>
                  <a:pt x="121919" y="1246631"/>
                </a:lnTo>
                <a:lnTo>
                  <a:pt x="149351" y="1280159"/>
                </a:lnTo>
                <a:lnTo>
                  <a:pt x="187451" y="1299971"/>
                </a:lnTo>
                <a:lnTo>
                  <a:pt x="210311" y="1304543"/>
                </a:lnTo>
                <a:lnTo>
                  <a:pt x="220979" y="1306067"/>
                </a:lnTo>
                <a:close/>
              </a:path>
              <a:path w="3134995" h="1306195" extrusionOk="0">
                <a:moveTo>
                  <a:pt x="3128771" y="647699"/>
                </a:moveTo>
                <a:lnTo>
                  <a:pt x="3119627" y="647699"/>
                </a:lnTo>
                <a:lnTo>
                  <a:pt x="3108959" y="646175"/>
                </a:lnTo>
                <a:lnTo>
                  <a:pt x="3072383" y="630935"/>
                </a:lnTo>
                <a:lnTo>
                  <a:pt x="3043427" y="603503"/>
                </a:lnTo>
                <a:lnTo>
                  <a:pt x="3028187" y="565403"/>
                </a:lnTo>
                <a:lnTo>
                  <a:pt x="3026663" y="556259"/>
                </a:lnTo>
                <a:lnTo>
                  <a:pt x="3026663" y="112775"/>
                </a:lnTo>
                <a:lnTo>
                  <a:pt x="3025139" y="102107"/>
                </a:lnTo>
                <a:lnTo>
                  <a:pt x="3012947" y="59435"/>
                </a:lnTo>
                <a:lnTo>
                  <a:pt x="2985515" y="25907"/>
                </a:lnTo>
                <a:lnTo>
                  <a:pt x="2947415" y="6095"/>
                </a:lnTo>
                <a:lnTo>
                  <a:pt x="2924555" y="1523"/>
                </a:lnTo>
                <a:lnTo>
                  <a:pt x="2913887" y="0"/>
                </a:lnTo>
                <a:lnTo>
                  <a:pt x="2913887" y="10667"/>
                </a:lnTo>
                <a:lnTo>
                  <a:pt x="2924555" y="10667"/>
                </a:lnTo>
                <a:lnTo>
                  <a:pt x="2935223" y="12191"/>
                </a:lnTo>
                <a:lnTo>
                  <a:pt x="2971799" y="27431"/>
                </a:lnTo>
                <a:lnTo>
                  <a:pt x="2999231" y="56387"/>
                </a:lnTo>
                <a:lnTo>
                  <a:pt x="3017519" y="114299"/>
                </a:lnTo>
                <a:lnTo>
                  <a:pt x="3017519" y="556259"/>
                </a:lnTo>
                <a:lnTo>
                  <a:pt x="3019043" y="566927"/>
                </a:lnTo>
                <a:lnTo>
                  <a:pt x="3041903" y="617219"/>
                </a:lnTo>
                <a:lnTo>
                  <a:pt x="3075431" y="644651"/>
                </a:lnTo>
                <a:lnTo>
                  <a:pt x="3098672" y="653251"/>
                </a:lnTo>
                <a:lnTo>
                  <a:pt x="3107435" y="650747"/>
                </a:lnTo>
                <a:lnTo>
                  <a:pt x="3128771" y="647699"/>
                </a:lnTo>
                <a:close/>
              </a:path>
              <a:path w="3134995" h="1306195" extrusionOk="0">
                <a:moveTo>
                  <a:pt x="3128771" y="658367"/>
                </a:moveTo>
                <a:lnTo>
                  <a:pt x="3118103" y="656843"/>
                </a:lnTo>
                <a:lnTo>
                  <a:pt x="3105911" y="655319"/>
                </a:lnTo>
                <a:lnTo>
                  <a:pt x="3098672" y="653251"/>
                </a:lnTo>
                <a:lnTo>
                  <a:pt x="3058667" y="673607"/>
                </a:lnTo>
                <a:lnTo>
                  <a:pt x="3043427" y="688847"/>
                </a:lnTo>
                <a:lnTo>
                  <a:pt x="3035807" y="697991"/>
                </a:lnTo>
                <a:lnTo>
                  <a:pt x="3031235" y="707135"/>
                </a:lnTo>
                <a:lnTo>
                  <a:pt x="3025139" y="716279"/>
                </a:lnTo>
                <a:lnTo>
                  <a:pt x="3019043" y="737615"/>
                </a:lnTo>
                <a:lnTo>
                  <a:pt x="3017519" y="749807"/>
                </a:lnTo>
                <a:lnTo>
                  <a:pt x="3017519" y="1193291"/>
                </a:lnTo>
                <a:lnTo>
                  <a:pt x="3015995" y="1203959"/>
                </a:lnTo>
                <a:lnTo>
                  <a:pt x="2999231" y="1251203"/>
                </a:lnTo>
                <a:lnTo>
                  <a:pt x="2971799" y="1278635"/>
                </a:lnTo>
                <a:lnTo>
                  <a:pt x="2933699" y="1293875"/>
                </a:lnTo>
                <a:lnTo>
                  <a:pt x="2924555" y="1295399"/>
                </a:lnTo>
                <a:lnTo>
                  <a:pt x="2913887" y="1295399"/>
                </a:lnTo>
                <a:lnTo>
                  <a:pt x="2913887" y="1306067"/>
                </a:lnTo>
                <a:lnTo>
                  <a:pt x="2958083" y="1296923"/>
                </a:lnTo>
                <a:lnTo>
                  <a:pt x="3000755" y="1264919"/>
                </a:lnTo>
                <a:lnTo>
                  <a:pt x="3023615" y="1214627"/>
                </a:lnTo>
                <a:lnTo>
                  <a:pt x="3026663" y="1193291"/>
                </a:lnTo>
                <a:lnTo>
                  <a:pt x="3026663" y="751331"/>
                </a:lnTo>
                <a:lnTo>
                  <a:pt x="3028187" y="740663"/>
                </a:lnTo>
                <a:lnTo>
                  <a:pt x="3043427" y="704087"/>
                </a:lnTo>
                <a:lnTo>
                  <a:pt x="3072383" y="675131"/>
                </a:lnTo>
                <a:lnTo>
                  <a:pt x="3108959" y="659891"/>
                </a:lnTo>
                <a:lnTo>
                  <a:pt x="3118103" y="658367"/>
                </a:lnTo>
                <a:lnTo>
                  <a:pt x="3128771" y="658367"/>
                </a:lnTo>
                <a:close/>
              </a:path>
              <a:path w="3134995" h="1306195" extrusionOk="0">
                <a:moveTo>
                  <a:pt x="3134867" y="655319"/>
                </a:moveTo>
                <a:lnTo>
                  <a:pt x="3134867" y="650747"/>
                </a:lnTo>
                <a:lnTo>
                  <a:pt x="3131819" y="647699"/>
                </a:lnTo>
                <a:lnTo>
                  <a:pt x="3128771" y="647699"/>
                </a:lnTo>
                <a:lnTo>
                  <a:pt x="3107435" y="650747"/>
                </a:lnTo>
                <a:lnTo>
                  <a:pt x="3098672" y="653251"/>
                </a:lnTo>
                <a:lnTo>
                  <a:pt x="3105911" y="655319"/>
                </a:lnTo>
                <a:lnTo>
                  <a:pt x="3118103" y="656843"/>
                </a:lnTo>
                <a:lnTo>
                  <a:pt x="3128771" y="658367"/>
                </a:lnTo>
                <a:lnTo>
                  <a:pt x="3131819" y="658367"/>
                </a:lnTo>
                <a:lnTo>
                  <a:pt x="3134867" y="655319"/>
                </a:lnTo>
                <a:close/>
              </a:path>
            </a:pathLst>
          </a:custGeom>
          <a:solidFill>
            <a:srgbClr val="497E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6" name="Google Shape;516;p32"/>
          <p:cNvSpPr txBox="1"/>
          <p:nvPr/>
        </p:nvSpPr>
        <p:spPr>
          <a:xfrm>
            <a:off x="1771650" y="3376612"/>
            <a:ext cx="7404100" cy="842962"/>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1E487C"/>
              </a:buClr>
              <a:buSzPts val="1600"/>
              <a:buFont typeface="Calibri"/>
              <a:buNone/>
            </a:pPr>
            <a:r>
              <a:rPr lang="en-US" sz="1600" b="1" i="0" u="none">
                <a:solidFill>
                  <a:srgbClr val="1E487C"/>
                </a:solidFill>
                <a:latin typeface="Calibri"/>
                <a:ea typeface="Calibri"/>
                <a:cs typeface="Calibri"/>
                <a:sym typeface="Calibri"/>
              </a:rPr>
              <a:t>Example:</a:t>
            </a:r>
            <a:r>
              <a:rPr lang="en-US" sz="1600" b="1"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String,</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System</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etc.</a:t>
            </a:r>
            <a:endParaRPr sz="16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FFFFFF"/>
              </a:buClr>
              <a:buSzPts val="2400"/>
              <a:buFont typeface="Calibri"/>
              <a:buNone/>
            </a:pPr>
            <a:r>
              <a:rPr lang="en-US" sz="2400" b="0" i="0" u="none">
                <a:solidFill>
                  <a:srgbClr val="FFFFFF"/>
                </a:solidFill>
                <a:latin typeface="Calibri"/>
                <a:ea typeface="Calibri"/>
                <a:cs typeface="Calibri"/>
                <a:sym typeface="Calibri"/>
              </a:rPr>
              <a:t>Java</a:t>
            </a:r>
            <a:r>
              <a:rPr lang="en-US" sz="2400" b="0" i="0" u="none">
                <a:solidFill>
                  <a:srgbClr val="FFFFFF"/>
                </a:solidFill>
                <a:latin typeface="Times New Roman"/>
                <a:ea typeface="Times New Roman"/>
                <a:cs typeface="Times New Roman"/>
                <a:sym typeface="Times New Roman"/>
              </a:rPr>
              <a:t> </a:t>
            </a:r>
            <a:r>
              <a:rPr lang="en-US" sz="2400" b="0" i="0" u="none">
                <a:solidFill>
                  <a:srgbClr val="FFFFFF"/>
                </a:solidFill>
                <a:latin typeface="Calibri"/>
                <a:ea typeface="Calibri"/>
                <a:cs typeface="Calibri"/>
                <a:sym typeface="Calibri"/>
              </a:rPr>
              <a:t>Classes</a:t>
            </a:r>
            <a:endParaRPr/>
          </a:p>
        </p:txBody>
      </p:sp>
      <p:sp>
        <p:nvSpPr>
          <p:cNvPr id="517" name="Google Shape;517;p32"/>
          <p:cNvSpPr txBox="1"/>
          <p:nvPr/>
        </p:nvSpPr>
        <p:spPr>
          <a:xfrm>
            <a:off x="4383087" y="2971800"/>
            <a:ext cx="1782762" cy="330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FFFFFF"/>
              </a:buClr>
              <a:buSzPts val="2400"/>
              <a:buFont typeface="Calibri"/>
              <a:buNone/>
            </a:pPr>
            <a:r>
              <a:rPr lang="en-US" sz="2400" b="0" i="0" u="none">
                <a:solidFill>
                  <a:srgbClr val="FFFFFF"/>
                </a:solidFill>
                <a:latin typeface="Calibri"/>
                <a:ea typeface="Calibri"/>
                <a:cs typeface="Calibri"/>
                <a:sym typeface="Calibri"/>
              </a:rPr>
              <a:t>Inbuilt</a:t>
            </a:r>
            <a:r>
              <a:rPr lang="en-US" sz="2400" b="0" i="0" u="none">
                <a:solidFill>
                  <a:srgbClr val="FFFFFF"/>
                </a:solidFill>
                <a:latin typeface="Times New Roman"/>
                <a:ea typeface="Times New Roman"/>
                <a:cs typeface="Times New Roman"/>
                <a:sym typeface="Times New Roman"/>
              </a:rPr>
              <a:t> </a:t>
            </a:r>
            <a:r>
              <a:rPr lang="en-US" sz="2400" b="0" i="0" u="none">
                <a:solidFill>
                  <a:srgbClr val="FFFFFF"/>
                </a:solidFill>
                <a:latin typeface="Calibri"/>
                <a:ea typeface="Calibri"/>
                <a:cs typeface="Calibri"/>
                <a:sym typeface="Calibri"/>
              </a:rPr>
              <a:t>Classes</a:t>
            </a:r>
            <a:endParaRPr/>
          </a:p>
        </p:txBody>
      </p:sp>
      <p:sp>
        <p:nvSpPr>
          <p:cNvPr id="518" name="Google Shape;518;p32"/>
          <p:cNvSpPr txBox="1"/>
          <p:nvPr/>
        </p:nvSpPr>
        <p:spPr>
          <a:xfrm>
            <a:off x="4454525" y="4640262"/>
            <a:ext cx="1638300" cy="665162"/>
          </a:xfrm>
          <a:prstGeom prst="rect">
            <a:avLst/>
          </a:prstGeom>
          <a:noFill/>
          <a:ln>
            <a:noFill/>
          </a:ln>
        </p:spPr>
        <p:txBody>
          <a:bodyPr spcFirstLastPara="1" wrap="square" lIns="0" tIns="0" rIns="0" bIns="0" anchor="t" anchorCtr="0">
            <a:spAutoFit/>
          </a:bodyPr>
          <a:lstStyle/>
          <a:p>
            <a:pPr marL="374650" marR="0" lvl="0" indent="-361950" algn="l" rtl="0">
              <a:lnSpc>
                <a:spcPct val="108333"/>
              </a:lnSpc>
              <a:spcBef>
                <a:spcPts val="0"/>
              </a:spcBef>
              <a:spcAft>
                <a:spcPts val="0"/>
              </a:spcAft>
              <a:buClr>
                <a:srgbClr val="FFFFFF"/>
              </a:buClr>
              <a:buSzPts val="2400"/>
              <a:buFont typeface="Calibri"/>
              <a:buNone/>
            </a:pPr>
            <a:r>
              <a:rPr lang="en-US" sz="2400" b="0" i="0" u="none">
                <a:solidFill>
                  <a:srgbClr val="FFFFFF"/>
                </a:solidFill>
                <a:latin typeface="Calibri"/>
                <a:ea typeface="Calibri"/>
                <a:cs typeface="Calibri"/>
                <a:sym typeface="Calibri"/>
              </a:rPr>
              <a:t>User</a:t>
            </a:r>
            <a:r>
              <a:rPr lang="en-US" sz="2400" b="0" i="0" u="none">
                <a:solidFill>
                  <a:srgbClr val="FFFFFF"/>
                </a:solidFill>
                <a:latin typeface="Times New Roman"/>
                <a:ea typeface="Times New Roman"/>
                <a:cs typeface="Times New Roman"/>
                <a:sym typeface="Times New Roman"/>
              </a:rPr>
              <a:t> </a:t>
            </a:r>
            <a:r>
              <a:rPr lang="en-US" sz="2400" b="0" i="0" u="none">
                <a:solidFill>
                  <a:srgbClr val="FFFFFF"/>
                </a:solidFill>
                <a:latin typeface="Calibri"/>
                <a:ea typeface="Calibri"/>
                <a:cs typeface="Calibri"/>
                <a:sym typeface="Calibri"/>
              </a:rPr>
              <a:t>Defined</a:t>
            </a:r>
            <a:r>
              <a:rPr lang="en-US" sz="2400" b="0" i="0" u="none">
                <a:solidFill>
                  <a:srgbClr val="FFFFFF"/>
                </a:solidFill>
                <a:latin typeface="Times New Roman"/>
                <a:ea typeface="Times New Roman"/>
                <a:cs typeface="Times New Roman"/>
                <a:sym typeface="Times New Roman"/>
              </a:rPr>
              <a:t> </a:t>
            </a:r>
            <a:r>
              <a:rPr lang="en-US" sz="2400" b="0" i="0" u="none">
                <a:solidFill>
                  <a:srgbClr val="FFFFFF"/>
                </a:solidFill>
                <a:latin typeface="Calibri"/>
                <a:ea typeface="Calibri"/>
                <a:cs typeface="Calibri"/>
                <a:sym typeface="Calibri"/>
              </a:rPr>
              <a:t>Classes</a:t>
            </a:r>
            <a:endParaRPr/>
          </a:p>
        </p:txBody>
      </p:sp>
      <p:sp>
        <p:nvSpPr>
          <p:cNvPr id="519" name="Google Shape;519;p32"/>
          <p:cNvSpPr txBox="1"/>
          <p:nvPr/>
        </p:nvSpPr>
        <p:spPr>
          <a:xfrm>
            <a:off x="6767512" y="2644775"/>
            <a:ext cx="2413000" cy="473075"/>
          </a:xfrm>
          <a:prstGeom prst="rect">
            <a:avLst/>
          </a:prstGeom>
          <a:noFill/>
          <a:ln>
            <a:noFill/>
          </a:ln>
        </p:spPr>
        <p:txBody>
          <a:bodyPr spcFirstLastPara="1" wrap="square" lIns="0" tIns="0" rIns="0" bIns="0" anchor="t" anchorCtr="0">
            <a:spAutoFit/>
          </a:bodyPr>
          <a:lstStyle/>
          <a:p>
            <a:pPr marL="12700" marR="0" lvl="0" indent="222250" algn="l" rtl="0">
              <a:lnSpc>
                <a:spcPct val="100000"/>
              </a:lnSpc>
              <a:spcBef>
                <a:spcPts val="0"/>
              </a:spcBef>
              <a:spcAft>
                <a:spcPts val="0"/>
              </a:spcAft>
              <a:buClr>
                <a:srgbClr val="1E487C"/>
              </a:buClr>
              <a:buSzPts val="1600"/>
              <a:buFont typeface="Calibri"/>
              <a:buNone/>
            </a:pPr>
            <a:r>
              <a:rPr lang="en-US" sz="1600" b="0" i="0" u="none">
                <a:solidFill>
                  <a:srgbClr val="1E487C"/>
                </a:solidFill>
                <a:latin typeface="Calibri"/>
                <a:ea typeface="Calibri"/>
                <a:cs typeface="Calibri"/>
                <a:sym typeface="Calibri"/>
              </a:rPr>
              <a:t>The</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Java</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API</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classes</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are</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referred</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to</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as</a:t>
            </a:r>
            <a:r>
              <a:rPr lang="en-US" sz="1600" b="0" i="0" u="none">
                <a:solidFill>
                  <a:srgbClr val="1E487C"/>
                </a:solidFill>
                <a:latin typeface="Times New Roman"/>
                <a:ea typeface="Times New Roman"/>
                <a:cs typeface="Times New Roman"/>
                <a:sym typeface="Times New Roman"/>
              </a:rPr>
              <a:t> </a:t>
            </a:r>
            <a:r>
              <a:rPr lang="en-US" sz="1600" b="1" i="0" u="none">
                <a:solidFill>
                  <a:srgbClr val="1E487C"/>
                </a:solidFill>
                <a:latin typeface="Calibri"/>
                <a:ea typeface="Calibri"/>
                <a:cs typeface="Calibri"/>
                <a:sym typeface="Calibri"/>
              </a:rPr>
              <a:t>inbuilt</a:t>
            </a:r>
            <a:r>
              <a:rPr lang="en-US" sz="1600" b="1" i="0" u="none">
                <a:solidFill>
                  <a:srgbClr val="1E487C"/>
                </a:solidFill>
                <a:latin typeface="Times New Roman"/>
                <a:ea typeface="Times New Roman"/>
                <a:cs typeface="Times New Roman"/>
                <a:sym typeface="Times New Roman"/>
              </a:rPr>
              <a:t> </a:t>
            </a:r>
            <a:r>
              <a:rPr lang="en-US" sz="1600" b="1" i="0" u="none">
                <a:solidFill>
                  <a:srgbClr val="1E487C"/>
                </a:solidFill>
                <a:latin typeface="Calibri"/>
                <a:ea typeface="Calibri"/>
                <a:cs typeface="Calibri"/>
                <a:sym typeface="Calibri"/>
              </a:rPr>
              <a:t>classes</a:t>
            </a:r>
            <a:r>
              <a:rPr lang="en-US" sz="1600" b="0" i="0" u="none">
                <a:solidFill>
                  <a:srgbClr val="1E487C"/>
                </a:solidFill>
                <a:latin typeface="Calibri"/>
                <a:ea typeface="Calibri"/>
                <a:cs typeface="Calibri"/>
                <a:sym typeface="Calibri"/>
              </a:rPr>
              <a:t>.</a:t>
            </a:r>
            <a:endParaRPr/>
          </a:p>
        </p:txBody>
      </p:sp>
      <p:sp>
        <p:nvSpPr>
          <p:cNvPr id="520" name="Google Shape;520;p32"/>
          <p:cNvSpPr/>
          <p:nvPr/>
        </p:nvSpPr>
        <p:spPr>
          <a:xfrm>
            <a:off x="6332537" y="4306887"/>
            <a:ext cx="3135312" cy="1306512"/>
          </a:xfrm>
          <a:custGeom>
            <a:avLst/>
            <a:gdLst/>
            <a:ahLst/>
            <a:cxnLst/>
            <a:rect l="l" t="t" r="r" b="b"/>
            <a:pathLst>
              <a:path w="3134995" h="1306195" extrusionOk="0">
                <a:moveTo>
                  <a:pt x="35966" y="652881"/>
                </a:moveTo>
                <a:lnTo>
                  <a:pt x="27431" y="650747"/>
                </a:lnTo>
                <a:lnTo>
                  <a:pt x="6095" y="647699"/>
                </a:lnTo>
                <a:lnTo>
                  <a:pt x="3047" y="647699"/>
                </a:lnTo>
                <a:lnTo>
                  <a:pt x="0" y="650747"/>
                </a:lnTo>
                <a:lnTo>
                  <a:pt x="0" y="655319"/>
                </a:lnTo>
                <a:lnTo>
                  <a:pt x="3047" y="658367"/>
                </a:lnTo>
                <a:lnTo>
                  <a:pt x="6095" y="658367"/>
                </a:lnTo>
                <a:lnTo>
                  <a:pt x="27431" y="655319"/>
                </a:lnTo>
                <a:lnTo>
                  <a:pt x="35966" y="652881"/>
                </a:lnTo>
                <a:close/>
              </a:path>
              <a:path w="3134995" h="1306195" extrusionOk="0">
                <a:moveTo>
                  <a:pt x="220979" y="10667"/>
                </a:moveTo>
                <a:lnTo>
                  <a:pt x="220979" y="0"/>
                </a:lnTo>
                <a:lnTo>
                  <a:pt x="208787" y="1523"/>
                </a:lnTo>
                <a:lnTo>
                  <a:pt x="167639" y="13715"/>
                </a:lnTo>
                <a:lnTo>
                  <a:pt x="134111" y="41147"/>
                </a:lnTo>
                <a:lnTo>
                  <a:pt x="111251" y="91439"/>
                </a:lnTo>
                <a:lnTo>
                  <a:pt x="108203" y="112775"/>
                </a:lnTo>
                <a:lnTo>
                  <a:pt x="108203" y="554735"/>
                </a:lnTo>
                <a:lnTo>
                  <a:pt x="106679" y="565403"/>
                </a:lnTo>
                <a:lnTo>
                  <a:pt x="91439" y="601979"/>
                </a:lnTo>
                <a:lnTo>
                  <a:pt x="62483" y="630935"/>
                </a:lnTo>
                <a:lnTo>
                  <a:pt x="25907" y="646175"/>
                </a:lnTo>
                <a:lnTo>
                  <a:pt x="16763" y="647699"/>
                </a:lnTo>
                <a:lnTo>
                  <a:pt x="6095" y="647699"/>
                </a:lnTo>
                <a:lnTo>
                  <a:pt x="27431" y="650747"/>
                </a:lnTo>
                <a:lnTo>
                  <a:pt x="68579" y="638555"/>
                </a:lnTo>
                <a:lnTo>
                  <a:pt x="91439" y="617219"/>
                </a:lnTo>
                <a:lnTo>
                  <a:pt x="99059" y="608075"/>
                </a:lnTo>
                <a:lnTo>
                  <a:pt x="103631" y="598931"/>
                </a:lnTo>
                <a:lnTo>
                  <a:pt x="109727" y="589787"/>
                </a:lnTo>
                <a:lnTo>
                  <a:pt x="115823" y="568451"/>
                </a:lnTo>
                <a:lnTo>
                  <a:pt x="117347" y="556259"/>
                </a:lnTo>
                <a:lnTo>
                  <a:pt x="117347" y="112775"/>
                </a:lnTo>
                <a:lnTo>
                  <a:pt x="118871" y="102107"/>
                </a:lnTo>
                <a:lnTo>
                  <a:pt x="135635" y="54863"/>
                </a:lnTo>
                <a:lnTo>
                  <a:pt x="163067" y="27431"/>
                </a:lnTo>
                <a:lnTo>
                  <a:pt x="201167" y="12191"/>
                </a:lnTo>
                <a:lnTo>
                  <a:pt x="210311" y="10667"/>
                </a:lnTo>
                <a:lnTo>
                  <a:pt x="220979" y="10667"/>
                </a:lnTo>
                <a:close/>
              </a:path>
              <a:path w="3134995" h="1306195" extrusionOk="0">
                <a:moveTo>
                  <a:pt x="220979" y="1306067"/>
                </a:moveTo>
                <a:lnTo>
                  <a:pt x="220979" y="1295399"/>
                </a:lnTo>
                <a:lnTo>
                  <a:pt x="210311" y="1295399"/>
                </a:lnTo>
                <a:lnTo>
                  <a:pt x="199643" y="1293875"/>
                </a:lnTo>
                <a:lnTo>
                  <a:pt x="163067" y="1278635"/>
                </a:lnTo>
                <a:lnTo>
                  <a:pt x="135635" y="1249679"/>
                </a:lnTo>
                <a:lnTo>
                  <a:pt x="117347" y="1191767"/>
                </a:lnTo>
                <a:lnTo>
                  <a:pt x="117347" y="749807"/>
                </a:lnTo>
                <a:lnTo>
                  <a:pt x="115823" y="739139"/>
                </a:lnTo>
                <a:lnTo>
                  <a:pt x="92963" y="688847"/>
                </a:lnTo>
                <a:lnTo>
                  <a:pt x="59435" y="661415"/>
                </a:lnTo>
                <a:lnTo>
                  <a:pt x="35966" y="652881"/>
                </a:lnTo>
                <a:lnTo>
                  <a:pt x="27431" y="655319"/>
                </a:lnTo>
                <a:lnTo>
                  <a:pt x="6095" y="658367"/>
                </a:lnTo>
                <a:lnTo>
                  <a:pt x="15239" y="658367"/>
                </a:lnTo>
                <a:lnTo>
                  <a:pt x="25907" y="659891"/>
                </a:lnTo>
                <a:lnTo>
                  <a:pt x="35051" y="662939"/>
                </a:lnTo>
                <a:lnTo>
                  <a:pt x="45719" y="665987"/>
                </a:lnTo>
                <a:lnTo>
                  <a:pt x="77723" y="687323"/>
                </a:lnTo>
                <a:lnTo>
                  <a:pt x="100583" y="720851"/>
                </a:lnTo>
                <a:lnTo>
                  <a:pt x="108203" y="749807"/>
                </a:lnTo>
                <a:lnTo>
                  <a:pt x="108203" y="1193291"/>
                </a:lnTo>
                <a:lnTo>
                  <a:pt x="109727" y="1203959"/>
                </a:lnTo>
                <a:lnTo>
                  <a:pt x="121919" y="1246631"/>
                </a:lnTo>
                <a:lnTo>
                  <a:pt x="149351" y="1280159"/>
                </a:lnTo>
                <a:lnTo>
                  <a:pt x="187451" y="1299971"/>
                </a:lnTo>
                <a:lnTo>
                  <a:pt x="210311" y="1304543"/>
                </a:lnTo>
                <a:lnTo>
                  <a:pt x="220979" y="1306067"/>
                </a:lnTo>
                <a:close/>
              </a:path>
              <a:path w="3134995" h="1306195" extrusionOk="0">
                <a:moveTo>
                  <a:pt x="3128771" y="647699"/>
                </a:moveTo>
                <a:lnTo>
                  <a:pt x="3119627" y="647699"/>
                </a:lnTo>
                <a:lnTo>
                  <a:pt x="3108959" y="646175"/>
                </a:lnTo>
                <a:lnTo>
                  <a:pt x="3072383" y="630935"/>
                </a:lnTo>
                <a:lnTo>
                  <a:pt x="3043427" y="603503"/>
                </a:lnTo>
                <a:lnTo>
                  <a:pt x="3028187" y="565403"/>
                </a:lnTo>
                <a:lnTo>
                  <a:pt x="3026663" y="556259"/>
                </a:lnTo>
                <a:lnTo>
                  <a:pt x="3026663" y="112775"/>
                </a:lnTo>
                <a:lnTo>
                  <a:pt x="3025139" y="102107"/>
                </a:lnTo>
                <a:lnTo>
                  <a:pt x="3012947" y="59435"/>
                </a:lnTo>
                <a:lnTo>
                  <a:pt x="2985515" y="25907"/>
                </a:lnTo>
                <a:lnTo>
                  <a:pt x="2947415" y="6095"/>
                </a:lnTo>
                <a:lnTo>
                  <a:pt x="2924555" y="1523"/>
                </a:lnTo>
                <a:lnTo>
                  <a:pt x="2913887" y="0"/>
                </a:lnTo>
                <a:lnTo>
                  <a:pt x="2913887" y="10667"/>
                </a:lnTo>
                <a:lnTo>
                  <a:pt x="2924555" y="10667"/>
                </a:lnTo>
                <a:lnTo>
                  <a:pt x="2935223" y="12191"/>
                </a:lnTo>
                <a:lnTo>
                  <a:pt x="2971799" y="27431"/>
                </a:lnTo>
                <a:lnTo>
                  <a:pt x="2999231" y="56387"/>
                </a:lnTo>
                <a:lnTo>
                  <a:pt x="3017519" y="114299"/>
                </a:lnTo>
                <a:lnTo>
                  <a:pt x="3017519" y="556259"/>
                </a:lnTo>
                <a:lnTo>
                  <a:pt x="3019043" y="566927"/>
                </a:lnTo>
                <a:lnTo>
                  <a:pt x="3041903" y="617219"/>
                </a:lnTo>
                <a:lnTo>
                  <a:pt x="3075431" y="644651"/>
                </a:lnTo>
                <a:lnTo>
                  <a:pt x="3098672" y="653251"/>
                </a:lnTo>
                <a:lnTo>
                  <a:pt x="3107435" y="650747"/>
                </a:lnTo>
                <a:lnTo>
                  <a:pt x="3128771" y="647699"/>
                </a:lnTo>
                <a:close/>
              </a:path>
              <a:path w="3134995" h="1306195" extrusionOk="0">
                <a:moveTo>
                  <a:pt x="3128771" y="658367"/>
                </a:moveTo>
                <a:lnTo>
                  <a:pt x="3118103" y="656843"/>
                </a:lnTo>
                <a:lnTo>
                  <a:pt x="3105911" y="655319"/>
                </a:lnTo>
                <a:lnTo>
                  <a:pt x="3098672" y="653251"/>
                </a:lnTo>
                <a:lnTo>
                  <a:pt x="3058667" y="673607"/>
                </a:lnTo>
                <a:lnTo>
                  <a:pt x="3043427" y="688847"/>
                </a:lnTo>
                <a:lnTo>
                  <a:pt x="3035807" y="697991"/>
                </a:lnTo>
                <a:lnTo>
                  <a:pt x="3031235" y="707135"/>
                </a:lnTo>
                <a:lnTo>
                  <a:pt x="3025139" y="716279"/>
                </a:lnTo>
                <a:lnTo>
                  <a:pt x="3019043" y="737615"/>
                </a:lnTo>
                <a:lnTo>
                  <a:pt x="3017519" y="749807"/>
                </a:lnTo>
                <a:lnTo>
                  <a:pt x="3017519" y="1193291"/>
                </a:lnTo>
                <a:lnTo>
                  <a:pt x="3015995" y="1203959"/>
                </a:lnTo>
                <a:lnTo>
                  <a:pt x="2999231" y="1251203"/>
                </a:lnTo>
                <a:lnTo>
                  <a:pt x="2971799" y="1278635"/>
                </a:lnTo>
                <a:lnTo>
                  <a:pt x="2933699" y="1293875"/>
                </a:lnTo>
                <a:lnTo>
                  <a:pt x="2924555" y="1295399"/>
                </a:lnTo>
                <a:lnTo>
                  <a:pt x="2913887" y="1295399"/>
                </a:lnTo>
                <a:lnTo>
                  <a:pt x="2913887" y="1306067"/>
                </a:lnTo>
                <a:lnTo>
                  <a:pt x="2958083" y="1296923"/>
                </a:lnTo>
                <a:lnTo>
                  <a:pt x="3000755" y="1264919"/>
                </a:lnTo>
                <a:lnTo>
                  <a:pt x="3023615" y="1214627"/>
                </a:lnTo>
                <a:lnTo>
                  <a:pt x="3026663" y="1193291"/>
                </a:lnTo>
                <a:lnTo>
                  <a:pt x="3026663" y="751331"/>
                </a:lnTo>
                <a:lnTo>
                  <a:pt x="3028187" y="740663"/>
                </a:lnTo>
                <a:lnTo>
                  <a:pt x="3043427" y="704087"/>
                </a:lnTo>
                <a:lnTo>
                  <a:pt x="3072383" y="675131"/>
                </a:lnTo>
                <a:lnTo>
                  <a:pt x="3108959" y="659891"/>
                </a:lnTo>
                <a:lnTo>
                  <a:pt x="3118103" y="658367"/>
                </a:lnTo>
                <a:lnTo>
                  <a:pt x="3128771" y="658367"/>
                </a:lnTo>
                <a:close/>
              </a:path>
              <a:path w="3134995" h="1306195" extrusionOk="0">
                <a:moveTo>
                  <a:pt x="3134867" y="655319"/>
                </a:moveTo>
                <a:lnTo>
                  <a:pt x="3134867" y="650747"/>
                </a:lnTo>
                <a:lnTo>
                  <a:pt x="3131819" y="647699"/>
                </a:lnTo>
                <a:lnTo>
                  <a:pt x="3128771" y="647699"/>
                </a:lnTo>
                <a:lnTo>
                  <a:pt x="3107435" y="650747"/>
                </a:lnTo>
                <a:lnTo>
                  <a:pt x="3098672" y="653251"/>
                </a:lnTo>
                <a:lnTo>
                  <a:pt x="3105911" y="655319"/>
                </a:lnTo>
                <a:lnTo>
                  <a:pt x="3118103" y="656843"/>
                </a:lnTo>
                <a:lnTo>
                  <a:pt x="3128771" y="658367"/>
                </a:lnTo>
                <a:lnTo>
                  <a:pt x="3131819" y="658367"/>
                </a:lnTo>
                <a:lnTo>
                  <a:pt x="3134867" y="655319"/>
                </a:lnTo>
                <a:close/>
              </a:path>
            </a:pathLst>
          </a:custGeom>
          <a:solidFill>
            <a:srgbClr val="497E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1" name="Google Shape;521;p32"/>
          <p:cNvSpPr txBox="1"/>
          <p:nvPr/>
        </p:nvSpPr>
        <p:spPr>
          <a:xfrm>
            <a:off x="6651625" y="4549775"/>
            <a:ext cx="2493962" cy="960437"/>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rgbClr val="1E487C"/>
              </a:buClr>
              <a:buSzPts val="1600"/>
              <a:buFont typeface="Calibri"/>
              <a:buNone/>
            </a:pPr>
            <a:r>
              <a:rPr lang="en-US" sz="1600" b="0" i="0" u="none">
                <a:solidFill>
                  <a:srgbClr val="1E487C"/>
                </a:solidFill>
                <a:latin typeface="Calibri"/>
                <a:ea typeface="Calibri"/>
                <a:cs typeface="Calibri"/>
                <a:sym typeface="Calibri"/>
              </a:rPr>
              <a:t>The</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Java</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classes</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developed</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by</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developer</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to</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develop</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the</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application</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are</a:t>
            </a:r>
            <a:r>
              <a:rPr lang="en-US" sz="1600" b="0" i="0" u="none">
                <a:solidFill>
                  <a:srgbClr val="1E487C"/>
                </a:solidFill>
                <a:latin typeface="Times New Roman"/>
                <a:ea typeface="Times New Roman"/>
                <a:cs typeface="Times New Roman"/>
                <a:sym typeface="Times New Roman"/>
              </a:rPr>
              <a:t> </a:t>
            </a:r>
            <a:r>
              <a:rPr lang="en-US" sz="1600" b="0" i="0" u="none">
                <a:solidFill>
                  <a:srgbClr val="1E487C"/>
                </a:solidFill>
                <a:latin typeface="Calibri"/>
                <a:ea typeface="Calibri"/>
                <a:cs typeface="Calibri"/>
                <a:sym typeface="Calibri"/>
              </a:rPr>
              <a:t>called</a:t>
            </a:r>
            <a:r>
              <a:rPr lang="en-US" sz="1600" b="0" i="0" u="none">
                <a:solidFill>
                  <a:srgbClr val="1E487C"/>
                </a:solidFill>
                <a:latin typeface="Times New Roman"/>
                <a:ea typeface="Times New Roman"/>
                <a:cs typeface="Times New Roman"/>
                <a:sym typeface="Times New Roman"/>
              </a:rPr>
              <a:t> </a:t>
            </a:r>
            <a:r>
              <a:rPr lang="en-US" sz="1600" b="1" i="0" u="none">
                <a:solidFill>
                  <a:srgbClr val="1E487C"/>
                </a:solidFill>
                <a:latin typeface="Calibri"/>
                <a:ea typeface="Calibri"/>
                <a:cs typeface="Calibri"/>
                <a:sym typeface="Calibri"/>
              </a:rPr>
              <a:t>User</a:t>
            </a:r>
            <a:r>
              <a:rPr lang="en-US" sz="1600" b="1" i="0" u="none">
                <a:solidFill>
                  <a:srgbClr val="1E487C"/>
                </a:solidFill>
                <a:latin typeface="Times New Roman"/>
                <a:ea typeface="Times New Roman"/>
                <a:cs typeface="Times New Roman"/>
                <a:sym typeface="Times New Roman"/>
              </a:rPr>
              <a:t> </a:t>
            </a:r>
            <a:r>
              <a:rPr lang="en-US" sz="1600" b="1" i="0" u="none">
                <a:solidFill>
                  <a:srgbClr val="1E487C"/>
                </a:solidFill>
                <a:latin typeface="Calibri"/>
                <a:ea typeface="Calibri"/>
                <a:cs typeface="Calibri"/>
                <a:sym typeface="Calibri"/>
              </a:rPr>
              <a:t>defined</a:t>
            </a:r>
            <a:r>
              <a:rPr lang="en-US" sz="1600" b="1" i="0" u="none">
                <a:solidFill>
                  <a:srgbClr val="1E487C"/>
                </a:solidFill>
                <a:latin typeface="Times New Roman"/>
                <a:ea typeface="Times New Roman"/>
                <a:cs typeface="Times New Roman"/>
                <a:sym typeface="Times New Roman"/>
              </a:rPr>
              <a:t> </a:t>
            </a:r>
            <a:r>
              <a:rPr lang="en-US" sz="1600" b="1" i="0" u="none">
                <a:solidFill>
                  <a:srgbClr val="1E487C"/>
                </a:solidFill>
                <a:latin typeface="Calibri"/>
                <a:ea typeface="Calibri"/>
                <a:cs typeface="Calibri"/>
                <a:sym typeface="Calibri"/>
              </a:rPr>
              <a:t>classes</a:t>
            </a:r>
            <a:r>
              <a:rPr lang="en-US" sz="1600" b="0" i="0" u="none">
                <a:solidFill>
                  <a:srgbClr val="1E487C"/>
                </a:solidFill>
                <a:latin typeface="Calibri"/>
                <a:ea typeface="Calibri"/>
                <a:cs typeface="Calibri"/>
                <a:sym typeface="Calibri"/>
              </a:rPr>
              <a:t>.</a:t>
            </a:r>
            <a:endParaRPr/>
          </a:p>
        </p:txBody>
      </p:sp>
      <p:sp>
        <p:nvSpPr>
          <p:cNvPr id="522" name="Google Shape;522;p32"/>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32</a:t>
            </a:f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3"/>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33</a:t>
            </a:fld>
            <a:endParaRPr/>
          </a:p>
        </p:txBody>
      </p:sp>
      <p:sp>
        <p:nvSpPr>
          <p:cNvPr id="528" name="Google Shape;528;p33"/>
          <p:cNvSpPr txBox="1">
            <a:spLocks noGrp="1"/>
          </p:cNvSpPr>
          <p:nvPr>
            <p:ph type="title" idx="4294967295"/>
          </p:nvPr>
        </p:nvSpPr>
        <p:spPr>
          <a:xfrm>
            <a:off x="591582" y="577850"/>
            <a:ext cx="9624060" cy="1259417"/>
          </a:xfrm>
          <a:prstGeom prst="rect">
            <a:avLst/>
          </a:prstGeom>
          <a:noFill/>
          <a:ln>
            <a:noFill/>
          </a:ln>
        </p:spPr>
        <p:txBody>
          <a:bodyPr spcFirstLastPara="1" wrap="square" lIns="104275" tIns="60900" rIns="104275" bIns="52125" anchor="ctr" anchorCtr="0">
            <a:normAutofit/>
          </a:bodyPr>
          <a:lstStyle/>
          <a:p>
            <a:pPr marL="165100" marR="0" lvl="0" indent="0" algn="l" rtl="0">
              <a:lnSpc>
                <a:spcPct val="100000"/>
              </a:lnSpc>
              <a:spcBef>
                <a:spcPts val="0"/>
              </a:spcBef>
              <a:spcAft>
                <a:spcPts val="0"/>
              </a:spcAft>
              <a:buClr>
                <a:schemeClr val="dk2"/>
              </a:buClr>
              <a:buSzPts val="2000"/>
              <a:buFont typeface="Arial"/>
              <a:buNone/>
            </a:pPr>
            <a:r>
              <a:rPr lang="en-US" sz="2000" b="1" i="0" u="none" strike="noStrike" cap="none">
                <a:solidFill>
                  <a:schemeClr val="dk2"/>
                </a:solidFill>
                <a:latin typeface="Arial"/>
                <a:ea typeface="Arial"/>
                <a:cs typeface="Arial"/>
                <a:sym typeface="Arial"/>
              </a:rPr>
              <a:t>Packages are used for logically grouping the classes together into a single unit.</a:t>
            </a:r>
            <a:endParaRPr/>
          </a:p>
        </p:txBody>
      </p:sp>
      <p:sp>
        <p:nvSpPr>
          <p:cNvPr id="529" name="Google Shape;529;p33"/>
          <p:cNvSpPr txBox="1"/>
          <p:nvPr/>
        </p:nvSpPr>
        <p:spPr>
          <a:xfrm>
            <a:off x="1233487" y="3022600"/>
            <a:ext cx="5868987" cy="28098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In the Java API, classes are grouped into packages.</a:t>
            </a:r>
            <a:endParaRPr/>
          </a:p>
        </p:txBody>
      </p:sp>
      <p:sp>
        <p:nvSpPr>
          <p:cNvPr id="530" name="Google Shape;530;p33"/>
          <p:cNvSpPr txBox="1"/>
          <p:nvPr/>
        </p:nvSpPr>
        <p:spPr>
          <a:xfrm>
            <a:off x="1233487" y="3632200"/>
            <a:ext cx="1155700" cy="28098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Example:</a:t>
            </a:r>
            <a:endParaRPr/>
          </a:p>
        </p:txBody>
      </p:sp>
      <p:sp>
        <p:nvSpPr>
          <p:cNvPr id="531" name="Google Shape;531;p33"/>
          <p:cNvSpPr txBox="1"/>
          <p:nvPr/>
        </p:nvSpPr>
        <p:spPr>
          <a:xfrm>
            <a:off x="2689225" y="3484562"/>
            <a:ext cx="22225" cy="238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2" name="Google Shape;532;p33"/>
          <p:cNvSpPr txBox="1"/>
          <p:nvPr/>
        </p:nvSpPr>
        <p:spPr>
          <a:xfrm>
            <a:off x="2709862" y="3473450"/>
            <a:ext cx="333375" cy="41275"/>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00"/>
              <a:buFont typeface="Tahoma"/>
              <a:buNone/>
            </a:pPr>
            <a:r>
              <a:rPr lang="en-US" sz="100" b="0" i="0" u="none">
                <a:solidFill>
                  <a:schemeClr val="dk1"/>
                </a:solidFill>
                <a:latin typeface="Tahoma"/>
                <a:ea typeface="Tahoma"/>
                <a:cs typeface="Tahoma"/>
                <a:sym typeface="Tahoma"/>
              </a:rPr>
              <a:t>Das</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Bild</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kann</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zurzeit</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nicht</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angezeigt</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werden.</a:t>
            </a:r>
            <a:endParaRPr/>
          </a:p>
        </p:txBody>
      </p:sp>
      <p:sp>
        <p:nvSpPr>
          <p:cNvPr id="533" name="Google Shape;533;p33"/>
          <p:cNvSpPr/>
          <p:nvPr/>
        </p:nvSpPr>
        <p:spPr>
          <a:xfrm>
            <a:off x="2681287" y="3475037"/>
            <a:ext cx="1990725" cy="0"/>
          </a:xfrm>
          <a:custGeom>
            <a:avLst/>
            <a:gdLst/>
            <a:ahLst/>
            <a:cxnLst/>
            <a:rect l="l" t="t" r="r" b="b"/>
            <a:pathLst>
              <a:path w="1991995" h="120000" extrusionOk="0">
                <a:moveTo>
                  <a:pt x="0" y="0"/>
                </a:moveTo>
                <a:lnTo>
                  <a:pt x="1991864" y="0"/>
                </a:lnTo>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4" name="Google Shape;534;p33"/>
          <p:cNvSpPr/>
          <p:nvPr/>
        </p:nvSpPr>
        <p:spPr>
          <a:xfrm>
            <a:off x="2681287" y="3475037"/>
            <a:ext cx="0" cy="1414462"/>
          </a:xfrm>
          <a:custGeom>
            <a:avLst/>
            <a:gdLst/>
            <a:ahLst/>
            <a:cxnLst/>
            <a:rect l="l" t="t" r="r" b="b"/>
            <a:pathLst>
              <a:path w="120000" h="1414779" extrusionOk="0">
                <a:moveTo>
                  <a:pt x="0" y="0"/>
                </a:moveTo>
                <a:lnTo>
                  <a:pt x="0" y="1414271"/>
                </a:lnTo>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5" name="Google Shape;535;p33"/>
          <p:cNvSpPr/>
          <p:nvPr/>
        </p:nvSpPr>
        <p:spPr>
          <a:xfrm>
            <a:off x="2681287" y="4889500"/>
            <a:ext cx="1990725" cy="0"/>
          </a:xfrm>
          <a:custGeom>
            <a:avLst/>
            <a:gdLst/>
            <a:ahLst/>
            <a:cxnLst/>
            <a:rect l="l" t="t" r="r" b="b"/>
            <a:pathLst>
              <a:path w="1991995" h="120000" extrusionOk="0">
                <a:moveTo>
                  <a:pt x="0" y="0"/>
                </a:moveTo>
                <a:lnTo>
                  <a:pt x="1991864" y="0"/>
                </a:lnTo>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6" name="Google Shape;536;p33"/>
          <p:cNvSpPr/>
          <p:nvPr/>
        </p:nvSpPr>
        <p:spPr>
          <a:xfrm>
            <a:off x="4672012" y="3475037"/>
            <a:ext cx="0" cy="1414462"/>
          </a:xfrm>
          <a:custGeom>
            <a:avLst/>
            <a:gdLst/>
            <a:ahLst/>
            <a:cxnLst/>
            <a:rect l="l" t="t" r="r" b="b"/>
            <a:pathLst>
              <a:path w="120000" h="1414779" extrusionOk="0">
                <a:moveTo>
                  <a:pt x="0" y="1414271"/>
                </a:moveTo>
                <a:lnTo>
                  <a:pt x="0" y="0"/>
                </a:lnTo>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7" name="Google Shape;537;p33"/>
          <p:cNvSpPr txBox="1"/>
          <p:nvPr/>
        </p:nvSpPr>
        <p:spPr>
          <a:xfrm>
            <a:off x="5881687" y="3484562"/>
            <a:ext cx="20637" cy="238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38" name="Google Shape;538;p33"/>
          <p:cNvSpPr txBox="1"/>
          <p:nvPr/>
        </p:nvSpPr>
        <p:spPr>
          <a:xfrm>
            <a:off x="5900737" y="3473450"/>
            <a:ext cx="333375" cy="41275"/>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00"/>
              <a:buFont typeface="Tahoma"/>
              <a:buNone/>
            </a:pPr>
            <a:r>
              <a:rPr lang="en-US" sz="100" b="0" i="0" u="none">
                <a:solidFill>
                  <a:schemeClr val="dk1"/>
                </a:solidFill>
                <a:latin typeface="Tahoma"/>
                <a:ea typeface="Tahoma"/>
                <a:cs typeface="Tahoma"/>
                <a:sym typeface="Tahoma"/>
              </a:rPr>
              <a:t>Das</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Bild</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kann</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zurzeit</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nicht</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angezeigt</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werden.</a:t>
            </a:r>
            <a:endParaRPr/>
          </a:p>
        </p:txBody>
      </p:sp>
      <p:sp>
        <p:nvSpPr>
          <p:cNvPr id="539" name="Google Shape;539;p33"/>
          <p:cNvSpPr/>
          <p:nvPr/>
        </p:nvSpPr>
        <p:spPr>
          <a:xfrm>
            <a:off x="5870575" y="3475037"/>
            <a:ext cx="1879600" cy="0"/>
          </a:xfrm>
          <a:custGeom>
            <a:avLst/>
            <a:gdLst/>
            <a:ahLst/>
            <a:cxnLst/>
            <a:rect l="l" t="t" r="r" b="b"/>
            <a:pathLst>
              <a:path w="1879600" h="120000" extrusionOk="0">
                <a:moveTo>
                  <a:pt x="0" y="0"/>
                </a:moveTo>
                <a:lnTo>
                  <a:pt x="1879091" y="0"/>
                </a:lnTo>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0" name="Google Shape;540;p33"/>
          <p:cNvSpPr/>
          <p:nvPr/>
        </p:nvSpPr>
        <p:spPr>
          <a:xfrm>
            <a:off x="5870575" y="3475037"/>
            <a:ext cx="0" cy="1333500"/>
          </a:xfrm>
          <a:custGeom>
            <a:avLst/>
            <a:gdLst/>
            <a:ahLst/>
            <a:cxnLst/>
            <a:rect l="l" t="t" r="r" b="b"/>
            <a:pathLst>
              <a:path w="120000" h="1333500" extrusionOk="0">
                <a:moveTo>
                  <a:pt x="0" y="0"/>
                </a:moveTo>
                <a:lnTo>
                  <a:pt x="0" y="1333499"/>
                </a:lnTo>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1" name="Google Shape;541;p33"/>
          <p:cNvSpPr/>
          <p:nvPr/>
        </p:nvSpPr>
        <p:spPr>
          <a:xfrm>
            <a:off x="5870575" y="4808537"/>
            <a:ext cx="1879600" cy="0"/>
          </a:xfrm>
          <a:custGeom>
            <a:avLst/>
            <a:gdLst/>
            <a:ahLst/>
            <a:cxnLst/>
            <a:rect l="l" t="t" r="r" b="b"/>
            <a:pathLst>
              <a:path w="1879600" h="120000" extrusionOk="0">
                <a:moveTo>
                  <a:pt x="0" y="0"/>
                </a:moveTo>
                <a:lnTo>
                  <a:pt x="1879091" y="0"/>
                </a:lnTo>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2" name="Google Shape;542;p33"/>
          <p:cNvSpPr/>
          <p:nvPr/>
        </p:nvSpPr>
        <p:spPr>
          <a:xfrm>
            <a:off x="7750175" y="3475037"/>
            <a:ext cx="0" cy="1333500"/>
          </a:xfrm>
          <a:custGeom>
            <a:avLst/>
            <a:gdLst/>
            <a:ahLst/>
            <a:cxnLst/>
            <a:rect l="l" t="t" r="r" b="b"/>
            <a:pathLst>
              <a:path w="120000" h="1333500" extrusionOk="0">
                <a:moveTo>
                  <a:pt x="0" y="1333499"/>
                </a:moveTo>
                <a:lnTo>
                  <a:pt x="0" y="0"/>
                </a:lnTo>
              </a:path>
            </a:pathLst>
          </a:custGeom>
          <a:noFill/>
          <a:ln w="95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3" name="Google Shape;543;p33"/>
          <p:cNvSpPr/>
          <p:nvPr/>
        </p:nvSpPr>
        <p:spPr>
          <a:xfrm>
            <a:off x="1150937" y="5449887"/>
            <a:ext cx="8088312" cy="1306512"/>
          </a:xfrm>
          <a:custGeom>
            <a:avLst/>
            <a:gdLst/>
            <a:ahLst/>
            <a:cxnLst/>
            <a:rect l="l" t="t" r="r" b="b"/>
            <a:pathLst>
              <a:path w="8087995" h="1306195" extrusionOk="0">
                <a:moveTo>
                  <a:pt x="8087864" y="1303019"/>
                </a:moveTo>
                <a:lnTo>
                  <a:pt x="8087864" y="3047"/>
                </a:lnTo>
                <a:lnTo>
                  <a:pt x="8084816" y="0"/>
                </a:lnTo>
                <a:lnTo>
                  <a:pt x="3047" y="0"/>
                </a:lnTo>
                <a:lnTo>
                  <a:pt x="0" y="3047"/>
                </a:lnTo>
                <a:lnTo>
                  <a:pt x="0" y="1303019"/>
                </a:lnTo>
                <a:lnTo>
                  <a:pt x="3047" y="1306067"/>
                </a:lnTo>
                <a:lnTo>
                  <a:pt x="4571" y="1306067"/>
                </a:lnTo>
                <a:lnTo>
                  <a:pt x="4571" y="10667"/>
                </a:lnTo>
                <a:lnTo>
                  <a:pt x="10667" y="4571"/>
                </a:lnTo>
                <a:lnTo>
                  <a:pt x="10667" y="10667"/>
                </a:lnTo>
                <a:lnTo>
                  <a:pt x="8077196" y="10667"/>
                </a:lnTo>
                <a:lnTo>
                  <a:pt x="8077196" y="4571"/>
                </a:lnTo>
                <a:lnTo>
                  <a:pt x="8081768" y="10667"/>
                </a:lnTo>
                <a:lnTo>
                  <a:pt x="8081768" y="1306067"/>
                </a:lnTo>
                <a:lnTo>
                  <a:pt x="8084816" y="1306067"/>
                </a:lnTo>
                <a:lnTo>
                  <a:pt x="8087864" y="1303019"/>
                </a:lnTo>
                <a:close/>
              </a:path>
              <a:path w="8087995" h="1306195" extrusionOk="0">
                <a:moveTo>
                  <a:pt x="10667" y="10667"/>
                </a:moveTo>
                <a:lnTo>
                  <a:pt x="10667" y="4571"/>
                </a:lnTo>
                <a:lnTo>
                  <a:pt x="4571" y="10667"/>
                </a:lnTo>
                <a:lnTo>
                  <a:pt x="10667" y="10667"/>
                </a:lnTo>
                <a:close/>
              </a:path>
              <a:path w="8087995" h="1306195" extrusionOk="0">
                <a:moveTo>
                  <a:pt x="10667" y="1295399"/>
                </a:moveTo>
                <a:lnTo>
                  <a:pt x="10667" y="10667"/>
                </a:lnTo>
                <a:lnTo>
                  <a:pt x="4571" y="10667"/>
                </a:lnTo>
                <a:lnTo>
                  <a:pt x="4571" y="1295399"/>
                </a:lnTo>
                <a:lnTo>
                  <a:pt x="10667" y="1295399"/>
                </a:lnTo>
                <a:close/>
              </a:path>
              <a:path w="8087995" h="1306195" extrusionOk="0">
                <a:moveTo>
                  <a:pt x="8081768" y="1295399"/>
                </a:moveTo>
                <a:lnTo>
                  <a:pt x="4571" y="1295399"/>
                </a:lnTo>
                <a:lnTo>
                  <a:pt x="10667" y="1299971"/>
                </a:lnTo>
                <a:lnTo>
                  <a:pt x="10667" y="1306067"/>
                </a:lnTo>
                <a:lnTo>
                  <a:pt x="8077196" y="1306067"/>
                </a:lnTo>
                <a:lnTo>
                  <a:pt x="8077196" y="1299971"/>
                </a:lnTo>
                <a:lnTo>
                  <a:pt x="8081768" y="1295399"/>
                </a:lnTo>
                <a:close/>
              </a:path>
              <a:path w="8087995" h="1306195" extrusionOk="0">
                <a:moveTo>
                  <a:pt x="10667" y="1306067"/>
                </a:moveTo>
                <a:lnTo>
                  <a:pt x="10667" y="1299971"/>
                </a:lnTo>
                <a:lnTo>
                  <a:pt x="4571" y="1295399"/>
                </a:lnTo>
                <a:lnTo>
                  <a:pt x="4571" y="1306067"/>
                </a:lnTo>
                <a:lnTo>
                  <a:pt x="10667" y="1306067"/>
                </a:lnTo>
                <a:close/>
              </a:path>
              <a:path w="8087995" h="1306195" extrusionOk="0">
                <a:moveTo>
                  <a:pt x="8081768" y="10667"/>
                </a:moveTo>
                <a:lnTo>
                  <a:pt x="8077196" y="4571"/>
                </a:lnTo>
                <a:lnTo>
                  <a:pt x="8077196" y="10667"/>
                </a:lnTo>
                <a:lnTo>
                  <a:pt x="8081768" y="10667"/>
                </a:lnTo>
                <a:close/>
              </a:path>
              <a:path w="8087995" h="1306195" extrusionOk="0">
                <a:moveTo>
                  <a:pt x="8081768" y="1295399"/>
                </a:moveTo>
                <a:lnTo>
                  <a:pt x="8081768" y="10667"/>
                </a:lnTo>
                <a:lnTo>
                  <a:pt x="8077196" y="10667"/>
                </a:lnTo>
                <a:lnTo>
                  <a:pt x="8077196" y="1295399"/>
                </a:lnTo>
                <a:lnTo>
                  <a:pt x="8081768" y="1295399"/>
                </a:lnTo>
                <a:close/>
              </a:path>
              <a:path w="8087995" h="1306195" extrusionOk="0">
                <a:moveTo>
                  <a:pt x="8081768" y="1306067"/>
                </a:moveTo>
                <a:lnTo>
                  <a:pt x="8081768" y="1295399"/>
                </a:lnTo>
                <a:lnTo>
                  <a:pt x="8077196" y="1299971"/>
                </a:lnTo>
                <a:lnTo>
                  <a:pt x="8077196" y="1306067"/>
                </a:lnTo>
                <a:lnTo>
                  <a:pt x="8081768" y="1306067"/>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4" name="Google Shape;544;p33"/>
          <p:cNvSpPr/>
          <p:nvPr/>
        </p:nvSpPr>
        <p:spPr>
          <a:xfrm>
            <a:off x="3914775" y="4656137"/>
            <a:ext cx="2132012" cy="731837"/>
          </a:xfrm>
          <a:custGeom>
            <a:avLst/>
            <a:gdLst/>
            <a:ahLst/>
            <a:cxnLst/>
            <a:rect l="l" t="t" r="r" b="b"/>
            <a:pathLst>
              <a:path w="2131060" h="731520" extrusionOk="0">
                <a:moveTo>
                  <a:pt x="852009" y="721459"/>
                </a:moveTo>
                <a:lnTo>
                  <a:pt x="6095" y="22859"/>
                </a:lnTo>
                <a:lnTo>
                  <a:pt x="0" y="30479"/>
                </a:lnTo>
                <a:lnTo>
                  <a:pt x="848867" y="729995"/>
                </a:lnTo>
                <a:lnTo>
                  <a:pt x="850391" y="731519"/>
                </a:lnTo>
                <a:lnTo>
                  <a:pt x="850391" y="722375"/>
                </a:lnTo>
                <a:lnTo>
                  <a:pt x="852009" y="721459"/>
                </a:lnTo>
                <a:close/>
              </a:path>
              <a:path w="2131060" h="731520" extrusionOk="0">
                <a:moveTo>
                  <a:pt x="854963" y="723899"/>
                </a:moveTo>
                <a:lnTo>
                  <a:pt x="852009" y="721459"/>
                </a:lnTo>
                <a:lnTo>
                  <a:pt x="850391" y="722375"/>
                </a:lnTo>
                <a:lnTo>
                  <a:pt x="854963" y="723899"/>
                </a:lnTo>
                <a:close/>
              </a:path>
              <a:path w="2131060" h="731520" extrusionOk="0">
                <a:moveTo>
                  <a:pt x="854963" y="731519"/>
                </a:moveTo>
                <a:lnTo>
                  <a:pt x="854963" y="723899"/>
                </a:lnTo>
                <a:lnTo>
                  <a:pt x="850391" y="722375"/>
                </a:lnTo>
                <a:lnTo>
                  <a:pt x="850391" y="731519"/>
                </a:lnTo>
                <a:lnTo>
                  <a:pt x="854963" y="731519"/>
                </a:lnTo>
                <a:close/>
              </a:path>
              <a:path w="2131060" h="731520" extrusionOk="0">
                <a:moveTo>
                  <a:pt x="2130551" y="7619"/>
                </a:moveTo>
                <a:lnTo>
                  <a:pt x="2125979" y="0"/>
                </a:lnTo>
                <a:lnTo>
                  <a:pt x="852009" y="721459"/>
                </a:lnTo>
                <a:lnTo>
                  <a:pt x="854963" y="723899"/>
                </a:lnTo>
                <a:lnTo>
                  <a:pt x="854963" y="731519"/>
                </a:lnTo>
                <a:lnTo>
                  <a:pt x="2130551" y="7619"/>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5" name="Google Shape;545;p33"/>
          <p:cNvSpPr txBox="1"/>
          <p:nvPr/>
        </p:nvSpPr>
        <p:spPr>
          <a:xfrm>
            <a:off x="1155700" y="5454650"/>
            <a:ext cx="8077200" cy="1295400"/>
          </a:xfrm>
          <a:prstGeom prst="rect">
            <a:avLst/>
          </a:prstGeom>
          <a:solidFill>
            <a:srgbClr val="94B2D7"/>
          </a:solidFill>
          <a:ln>
            <a:noFill/>
          </a:ln>
        </p:spPr>
        <p:txBody>
          <a:bodyPr spcFirstLastPara="1" wrap="square" lIns="0" tIns="0" rIns="0" bIns="0" anchor="t" anchorCtr="0">
            <a:spAutoFit/>
          </a:bodyPr>
          <a:lstStyle/>
          <a:p>
            <a:pPr marL="90487" marR="0" lvl="0" indent="0" algn="l" rtl="0">
              <a:lnSpc>
                <a:spcPct val="100000"/>
              </a:lnSpc>
              <a:spcBef>
                <a:spcPts val="0"/>
              </a:spcBef>
              <a:spcAft>
                <a:spcPts val="0"/>
              </a:spcAft>
              <a:buClr>
                <a:srgbClr val="1E487C"/>
              </a:buClr>
              <a:buSzPts val="1600"/>
              <a:buFont typeface="Arial"/>
              <a:buNone/>
            </a:pPr>
            <a:r>
              <a:rPr lang="en-US" sz="1600" b="1" i="0" u="none">
                <a:solidFill>
                  <a:srgbClr val="1E487C"/>
                </a:solidFill>
                <a:latin typeface="Arial"/>
                <a:ea typeface="Arial"/>
                <a:cs typeface="Arial"/>
                <a:sym typeface="Arial"/>
              </a:rPr>
              <a:t>Both the apple looks similar, If you mix the apples you will end up with a confusion to differentiate the varieties. The box where they are placed helps us to differentiate them.</a:t>
            </a:r>
            <a:endParaRPr sz="1600" b="0" i="0" u="none">
              <a:solidFill>
                <a:schemeClr val="dk1"/>
              </a:solidFill>
              <a:latin typeface="Arial"/>
              <a:ea typeface="Arial"/>
              <a:cs typeface="Arial"/>
              <a:sym typeface="Arial"/>
            </a:endParaRPr>
          </a:p>
          <a:p>
            <a:pPr marL="90487" marR="0" lvl="0" indent="0" algn="l" rtl="0">
              <a:lnSpc>
                <a:spcPct val="100000"/>
              </a:lnSpc>
              <a:spcBef>
                <a:spcPts val="0"/>
              </a:spcBef>
              <a:spcAft>
                <a:spcPts val="0"/>
              </a:spcAft>
              <a:buClr>
                <a:srgbClr val="1E487C"/>
              </a:buClr>
              <a:buSzPts val="1600"/>
              <a:buFont typeface="Arial"/>
              <a:buNone/>
            </a:pPr>
            <a:r>
              <a:rPr lang="en-US" sz="1600" b="1" i="0" u="none">
                <a:solidFill>
                  <a:srgbClr val="1E487C"/>
                </a:solidFill>
                <a:latin typeface="Arial"/>
                <a:ea typeface="Arial"/>
                <a:cs typeface="Arial"/>
                <a:sym typeface="Arial"/>
              </a:rPr>
              <a:t>Similarly though the java classes have the same name using the packages (box) where they reside the classes can be differentiated and used.</a:t>
            </a:r>
            <a:endParaRPr/>
          </a:p>
        </p:txBody>
      </p:sp>
      <p:sp>
        <p:nvSpPr>
          <p:cNvPr id="546" name="Google Shape;546;p33"/>
          <p:cNvSpPr txBox="1"/>
          <p:nvPr/>
        </p:nvSpPr>
        <p:spPr>
          <a:xfrm>
            <a:off x="3367087" y="4875212"/>
            <a:ext cx="454025" cy="2286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FF0000"/>
              </a:buClr>
              <a:buSzPts val="1600"/>
              <a:buFont typeface="Arial"/>
              <a:buNone/>
            </a:pPr>
            <a:r>
              <a:rPr lang="en-US" sz="1600" b="1" i="0" u="none">
                <a:solidFill>
                  <a:srgbClr val="FF0000"/>
                </a:solidFill>
                <a:latin typeface="Arial"/>
                <a:ea typeface="Arial"/>
                <a:cs typeface="Arial"/>
                <a:sym typeface="Arial"/>
              </a:rPr>
              <a:t>USA</a:t>
            </a:r>
            <a:endParaRPr/>
          </a:p>
        </p:txBody>
      </p:sp>
      <p:sp>
        <p:nvSpPr>
          <p:cNvPr id="547" name="Google Shape;547;p33"/>
          <p:cNvSpPr txBox="1"/>
          <p:nvPr/>
        </p:nvSpPr>
        <p:spPr>
          <a:xfrm>
            <a:off x="6567487" y="4799012"/>
            <a:ext cx="498475" cy="2286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FF0000"/>
              </a:buClr>
              <a:buSzPts val="1600"/>
              <a:buFont typeface="Arial"/>
              <a:buNone/>
            </a:pPr>
            <a:r>
              <a:rPr lang="en-US" sz="1600" b="1" i="0" u="none">
                <a:solidFill>
                  <a:srgbClr val="FF0000"/>
                </a:solidFill>
                <a:latin typeface="Arial"/>
                <a:ea typeface="Arial"/>
                <a:cs typeface="Arial"/>
                <a:sym typeface="Arial"/>
              </a:rPr>
              <a:t>India</a:t>
            </a:r>
            <a:endParaRPr/>
          </a:p>
        </p:txBody>
      </p:sp>
      <p:sp>
        <p:nvSpPr>
          <p:cNvPr id="548" name="Google Shape;548;p33" descr="Apple Red - USA - Gromaal- Local Grocer ..."/>
          <p:cNvSpPr txBox="1"/>
          <p:nvPr/>
        </p:nvSpPr>
        <p:spPr>
          <a:xfrm>
            <a:off x="144462"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49" name="Google Shape;549;p33" descr="Apple Red - USA - Gromaal- Local Grocer ..."/>
          <p:cNvSpPr txBox="1"/>
          <p:nvPr/>
        </p:nvSpPr>
        <p:spPr>
          <a:xfrm>
            <a:off x="296862"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550" name="Google Shape;550;p33" descr="Washington Red Delicious Apple - USA"/>
          <p:cNvPicPr preferRelativeResize="0"/>
          <p:nvPr/>
        </p:nvPicPr>
        <p:blipFill rotWithShape="1">
          <a:blip r:embed="rId4">
            <a:alphaModFix/>
          </a:blip>
          <a:srcRect/>
          <a:stretch/>
        </p:blipFill>
        <p:spPr>
          <a:xfrm>
            <a:off x="2668587" y="3492500"/>
            <a:ext cx="2097087" cy="1398587"/>
          </a:xfrm>
          <a:prstGeom prst="rect">
            <a:avLst/>
          </a:prstGeom>
          <a:noFill/>
          <a:ln>
            <a:noFill/>
          </a:ln>
        </p:spPr>
      </p:pic>
      <p:pic>
        <p:nvPicPr>
          <p:cNvPr id="551" name="Google Shape;551;p33" descr="Fresh Apple Fruit, Indian at Rs 20/kg in Nagpur | ID: 19835557748"/>
          <p:cNvPicPr preferRelativeResize="0"/>
          <p:nvPr/>
        </p:nvPicPr>
        <p:blipFill rotWithShape="1">
          <a:blip r:embed="rId5">
            <a:alphaModFix/>
          </a:blip>
          <a:srcRect/>
          <a:stretch/>
        </p:blipFill>
        <p:spPr>
          <a:xfrm>
            <a:off x="5870575" y="3409950"/>
            <a:ext cx="1860550" cy="140335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4"/>
          <p:cNvSpPr txBox="1">
            <a:spLocks noGrp="1"/>
          </p:cNvSpPr>
          <p:nvPr>
            <p:ph type="body" idx="1"/>
          </p:nvPr>
        </p:nvSpPr>
        <p:spPr>
          <a:xfrm>
            <a:off x="698500" y="730250"/>
            <a:ext cx="9623425" cy="4987925"/>
          </a:xfrm>
          <a:prstGeom prst="rect">
            <a:avLst/>
          </a:prstGeom>
          <a:noFill/>
          <a:ln>
            <a:noFill/>
          </a:ln>
        </p:spPr>
        <p:txBody>
          <a:bodyPr spcFirstLastPara="1" wrap="square" lIns="104275" tIns="52125" rIns="104275" bIns="52125" anchor="t" anchorCtr="0">
            <a:noAutofit/>
          </a:bodyPr>
          <a:lstStyle/>
          <a:p>
            <a:pPr marL="357187" marR="0" lvl="0" indent="-344487" algn="just" rtl="0">
              <a:lnSpc>
                <a:spcPct val="100000"/>
              </a:lnSpc>
              <a:spcBef>
                <a:spcPts val="0"/>
              </a:spcBef>
              <a:spcAft>
                <a:spcPts val="0"/>
              </a:spcAft>
              <a:buClr>
                <a:schemeClr val="accent1"/>
              </a:buClr>
              <a:buSzPts val="2108"/>
              <a:buFont typeface="Noto Sans Symbols"/>
              <a:buChar char="✔"/>
            </a:pPr>
            <a:r>
              <a:rPr lang="en-US" sz="3100" b="0" i="0" u="none">
                <a:solidFill>
                  <a:schemeClr val="dk1"/>
                </a:solidFill>
                <a:latin typeface="Arial"/>
                <a:ea typeface="Arial"/>
                <a:cs typeface="Arial"/>
                <a:sym typeface="Arial"/>
              </a:rPr>
              <a:t>Two different packages can have classes	with	the same name. If there is a naming clash, then classes can be accessed with their fully qualified name.</a:t>
            </a:r>
            <a:endParaRPr/>
          </a:p>
          <a:p>
            <a:pPr marL="357187" marR="0" lvl="0" indent="-210629" algn="just" rtl="0">
              <a:lnSpc>
                <a:spcPct val="100000"/>
              </a:lnSpc>
              <a:spcBef>
                <a:spcPts val="0"/>
              </a:spcBef>
              <a:spcAft>
                <a:spcPts val="0"/>
              </a:spcAft>
              <a:buClr>
                <a:schemeClr val="accent1"/>
              </a:buClr>
              <a:buSzPts val="2108"/>
              <a:buFont typeface="Noto Sans Symbols"/>
              <a:buNone/>
            </a:pPr>
            <a:endParaRPr sz="3100" b="0" i="0" u="none">
              <a:solidFill>
                <a:schemeClr val="dk1"/>
              </a:solidFill>
              <a:latin typeface="Arial"/>
              <a:ea typeface="Arial"/>
              <a:cs typeface="Arial"/>
              <a:sym typeface="Arial"/>
            </a:endParaRPr>
          </a:p>
          <a:p>
            <a:pPr marL="357187" marR="0" lvl="0" indent="-210629" algn="just" rtl="0">
              <a:lnSpc>
                <a:spcPct val="100000"/>
              </a:lnSpc>
              <a:spcBef>
                <a:spcPts val="0"/>
              </a:spcBef>
              <a:spcAft>
                <a:spcPts val="0"/>
              </a:spcAft>
              <a:buClr>
                <a:schemeClr val="accent1"/>
              </a:buClr>
              <a:buSzPts val="2108"/>
              <a:buFont typeface="Noto Sans Symbols"/>
              <a:buNone/>
            </a:pPr>
            <a:endParaRPr sz="3100" b="0" i="0" u="none">
              <a:solidFill>
                <a:schemeClr val="dk1"/>
              </a:solidFill>
              <a:latin typeface="Arial"/>
              <a:ea typeface="Arial"/>
              <a:cs typeface="Arial"/>
              <a:sym typeface="Arial"/>
            </a:endParaRPr>
          </a:p>
          <a:p>
            <a:pPr marL="357187" marR="0" lvl="0" indent="-210629" algn="just" rtl="0">
              <a:lnSpc>
                <a:spcPct val="100000"/>
              </a:lnSpc>
              <a:spcBef>
                <a:spcPts val="0"/>
              </a:spcBef>
              <a:spcAft>
                <a:spcPts val="0"/>
              </a:spcAft>
              <a:buClr>
                <a:schemeClr val="accent1"/>
              </a:buClr>
              <a:buSzPts val="2108"/>
              <a:buFont typeface="Noto Sans Symbols"/>
              <a:buNone/>
            </a:pPr>
            <a:endParaRPr sz="3100" b="0" i="0" u="none">
              <a:solidFill>
                <a:schemeClr val="dk1"/>
              </a:solidFill>
              <a:latin typeface="Arial"/>
              <a:ea typeface="Arial"/>
              <a:cs typeface="Arial"/>
              <a:sym typeface="Arial"/>
            </a:endParaRPr>
          </a:p>
          <a:p>
            <a:pPr marL="357187" marR="0" lvl="0" indent="-210629" algn="just" rtl="0">
              <a:lnSpc>
                <a:spcPct val="100000"/>
              </a:lnSpc>
              <a:spcBef>
                <a:spcPts val="0"/>
              </a:spcBef>
              <a:spcAft>
                <a:spcPts val="0"/>
              </a:spcAft>
              <a:buClr>
                <a:schemeClr val="accent1"/>
              </a:buClr>
              <a:buSzPts val="2108"/>
              <a:buFont typeface="Noto Sans Symbols"/>
              <a:buNone/>
            </a:pPr>
            <a:endParaRPr sz="3100" b="0" i="0" u="none">
              <a:solidFill>
                <a:schemeClr val="dk1"/>
              </a:solidFill>
              <a:latin typeface="Times New Roman"/>
              <a:ea typeface="Times New Roman"/>
              <a:cs typeface="Times New Roman"/>
              <a:sym typeface="Times New Roman"/>
            </a:endParaRPr>
          </a:p>
          <a:p>
            <a:pPr marL="357187" marR="0" lvl="0" indent="-344487" algn="just" rtl="0">
              <a:lnSpc>
                <a:spcPct val="100000"/>
              </a:lnSpc>
              <a:spcBef>
                <a:spcPts val="0"/>
              </a:spcBef>
              <a:spcAft>
                <a:spcPts val="0"/>
              </a:spcAft>
              <a:buClr>
                <a:schemeClr val="accent1"/>
              </a:buClr>
              <a:buSzPts val="2108"/>
              <a:buFont typeface="Noto Sans Symbols"/>
              <a:buChar char="✔"/>
            </a:pPr>
            <a:r>
              <a:rPr lang="en-US" sz="3100" b="0" i="0" u="none">
                <a:solidFill>
                  <a:schemeClr val="dk1"/>
                </a:solidFill>
                <a:latin typeface="Arial"/>
                <a:ea typeface="Arial"/>
                <a:cs typeface="Arial"/>
                <a:sym typeface="Arial"/>
              </a:rPr>
              <a:t>Packages provide a level of security, because	you can restrict the class usage,	which you develop in such a way that only the classes in the same package can access it.</a:t>
            </a:r>
            <a:endParaRPr/>
          </a:p>
        </p:txBody>
      </p:sp>
      <p:sp>
        <p:nvSpPr>
          <p:cNvPr id="557" name="Google Shape;557;p34"/>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34</a:t>
            </a:fld>
            <a:endParaRPr/>
          </a:p>
        </p:txBody>
      </p:sp>
      <p:sp>
        <p:nvSpPr>
          <p:cNvPr id="558" name="Google Shape;558;p34"/>
          <p:cNvSpPr txBox="1"/>
          <p:nvPr/>
        </p:nvSpPr>
        <p:spPr>
          <a:xfrm>
            <a:off x="1135062" y="2787650"/>
            <a:ext cx="8131175" cy="1477962"/>
          </a:xfrm>
          <a:prstGeom prst="rect">
            <a:avLst/>
          </a:prstGeom>
          <a:noFill/>
          <a:ln>
            <a:noFill/>
          </a:ln>
        </p:spPr>
        <p:txBody>
          <a:bodyPr spcFirstLastPara="1" wrap="square" lIns="0" tIns="0" rIns="0" bIns="0" anchor="t" anchorCtr="0">
            <a:spAutoFit/>
          </a:bodyPr>
          <a:lstStyle/>
          <a:p>
            <a:pPr marL="357187" marR="0" lvl="0" indent="-344487" algn="l" rtl="0">
              <a:lnSpc>
                <a:spcPct val="100000"/>
              </a:lnSpc>
              <a:spcBef>
                <a:spcPts val="0"/>
              </a:spcBef>
              <a:spcAft>
                <a:spcPts val="0"/>
              </a:spcAft>
              <a:buClr>
                <a:schemeClr val="dk1"/>
              </a:buClr>
              <a:buSzPts val="3200"/>
              <a:buFont typeface="Noto Sans Symbols"/>
              <a:buChar char="✔"/>
            </a:pPr>
            <a:r>
              <a:rPr lang="en-US" sz="3200" b="0" i="0" u="none">
                <a:solidFill>
                  <a:schemeClr val="dk1"/>
                </a:solidFill>
                <a:latin typeface="Arial"/>
                <a:ea typeface="Arial"/>
                <a:cs typeface="Arial"/>
                <a:sym typeface="Arial"/>
              </a:rPr>
              <a:t>Packages</a:t>
            </a:r>
            <a:r>
              <a:rPr lang="en-US" sz="3200" b="1" i="0" u="none">
                <a:solidFill>
                  <a:schemeClr val="dk1"/>
                </a:solidFill>
                <a:latin typeface="Arial"/>
                <a:ea typeface="Arial"/>
                <a:cs typeface="Arial"/>
                <a:sym typeface="Arial"/>
              </a:rPr>
              <a:t> </a:t>
            </a:r>
            <a:r>
              <a:rPr lang="en-US" sz="3200" b="0" i="0" u="none">
                <a:solidFill>
                  <a:schemeClr val="dk1"/>
                </a:solidFill>
                <a:latin typeface="Arial"/>
                <a:ea typeface="Arial"/>
                <a:cs typeface="Arial"/>
                <a:sym typeface="Arial"/>
              </a:rPr>
              <a:t>helps to organize	classes into a folder structure which will be easy to maintain.</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5"/>
          <p:cNvSpPr txBox="1"/>
          <p:nvPr/>
        </p:nvSpPr>
        <p:spPr>
          <a:xfrm>
            <a:off x="1003300" y="958850"/>
            <a:ext cx="7704137" cy="306228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How to create a Package:</a:t>
            </a:r>
            <a:endParaRPr sz="18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Use a </a:t>
            </a:r>
            <a:r>
              <a:rPr lang="en-US" sz="1800" b="1" i="0" u="none">
                <a:solidFill>
                  <a:schemeClr val="dk1"/>
                </a:solidFill>
                <a:latin typeface="Arial"/>
                <a:ea typeface="Arial"/>
                <a:cs typeface="Arial"/>
                <a:sym typeface="Arial"/>
              </a:rPr>
              <a:t>“package” </a:t>
            </a:r>
            <a:r>
              <a:rPr lang="en-US" sz="1800" b="0" i="0" u="none">
                <a:solidFill>
                  <a:schemeClr val="dk1"/>
                </a:solidFill>
                <a:latin typeface="Arial"/>
                <a:ea typeface="Arial"/>
                <a:cs typeface="Arial"/>
                <a:sym typeface="Arial"/>
              </a:rPr>
              <a:t>keyword to create packages.</a:t>
            </a:r>
            <a:endParaRPr/>
          </a:p>
          <a:p>
            <a:pPr marL="1270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900"/>
              <a:buFont typeface="Calibri"/>
              <a:buNone/>
            </a:pPr>
            <a:endParaRPr sz="19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Syntax:</a:t>
            </a:r>
            <a:endParaRPr sz="18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1E487C"/>
              </a:buClr>
              <a:buSzPts val="1800"/>
              <a:buFont typeface="Arial"/>
              <a:buNone/>
            </a:pPr>
            <a:r>
              <a:rPr lang="en-US" sz="1800" b="1" i="0" u="none">
                <a:solidFill>
                  <a:srgbClr val="1E487C"/>
                </a:solidFill>
                <a:latin typeface="Arial"/>
                <a:ea typeface="Arial"/>
                <a:cs typeface="Arial"/>
                <a:sym typeface="Arial"/>
              </a:rPr>
              <a:t>package</a:t>
            </a:r>
            <a:r>
              <a:rPr lang="en-US" sz="1800" b="1" i="0" u="none">
                <a:solidFill>
                  <a:srgbClr val="00B04F"/>
                </a:solidFill>
                <a:latin typeface="Arial"/>
                <a:ea typeface="Arial"/>
                <a:cs typeface="Arial"/>
                <a:sym typeface="Arial"/>
              </a:rPr>
              <a:t>&lt;package name&gt;</a:t>
            </a:r>
            <a:r>
              <a:rPr lang="en-US" sz="1800" b="1" i="1" u="none">
                <a:solidFill>
                  <a:schemeClr val="dk1"/>
                </a:solidFill>
                <a:latin typeface="Arial"/>
                <a:ea typeface="Arial"/>
                <a:cs typeface="Arial"/>
                <a:sym typeface="Arial"/>
              </a:rPr>
              <a:t>;</a:t>
            </a:r>
            <a:endParaRPr/>
          </a:p>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Where, </a:t>
            </a:r>
            <a:r>
              <a:rPr lang="en-US" sz="1800" b="1" i="0" u="none">
                <a:solidFill>
                  <a:srgbClr val="00B04F"/>
                </a:solidFill>
                <a:latin typeface="Arial"/>
                <a:ea typeface="Arial"/>
                <a:cs typeface="Arial"/>
                <a:sym typeface="Arial"/>
              </a:rPr>
              <a:t>package name </a:t>
            </a:r>
            <a:r>
              <a:rPr lang="en-US" sz="1800" b="0" i="0" u="none">
                <a:solidFill>
                  <a:schemeClr val="dk1"/>
                </a:solidFill>
                <a:latin typeface="Arial"/>
                <a:ea typeface="Arial"/>
                <a:cs typeface="Arial"/>
                <a:sym typeface="Arial"/>
              </a:rPr>
              <a:t>is name of the package were the class should be place. This line should be placed as the first line of the program.</a:t>
            </a:r>
            <a:endParaRPr/>
          </a:p>
          <a:p>
            <a:pPr marL="1270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Example:</a:t>
            </a:r>
            <a:r>
              <a:rPr lang="en-US" sz="1800" b="1" i="0" u="none">
                <a:solidFill>
                  <a:srgbClr val="1E487C"/>
                </a:solidFill>
                <a:latin typeface="Arial"/>
                <a:ea typeface="Arial"/>
                <a:cs typeface="Arial"/>
                <a:sym typeface="Arial"/>
              </a:rPr>
              <a:t>package </a:t>
            </a:r>
            <a:r>
              <a:rPr lang="en-US" sz="1800" b="1" i="0" u="none">
                <a:solidFill>
                  <a:srgbClr val="00B04F"/>
                </a:solidFill>
                <a:latin typeface="Arial"/>
                <a:ea typeface="Arial"/>
                <a:cs typeface="Arial"/>
                <a:sym typeface="Arial"/>
              </a:rPr>
              <a:t>com.mphasis</a:t>
            </a:r>
            <a:endParaRPr/>
          </a:p>
        </p:txBody>
      </p:sp>
      <p:sp>
        <p:nvSpPr>
          <p:cNvPr id="564" name="Google Shape;564;p35"/>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35</a:t>
            </a:fld>
            <a:endParaRPr/>
          </a:p>
        </p:txBody>
      </p:sp>
      <p:sp>
        <p:nvSpPr>
          <p:cNvPr id="565" name="Google Shape;565;p35"/>
          <p:cNvSpPr txBox="1"/>
          <p:nvPr/>
        </p:nvSpPr>
        <p:spPr>
          <a:xfrm>
            <a:off x="1003300" y="4616450"/>
            <a:ext cx="8534400" cy="1384300"/>
          </a:xfrm>
          <a:prstGeom prst="rect">
            <a:avLst/>
          </a:prstGeom>
          <a:solidFill>
            <a:srgbClr val="FFCCCC"/>
          </a:solidFill>
          <a:ln>
            <a:noFill/>
          </a:ln>
        </p:spPr>
        <p:txBody>
          <a:bodyPr spcFirstLastPara="1" wrap="square" lIns="0" tIns="0" rIns="0" bIns="0" anchor="t" anchorCtr="0">
            <a:spAutoFit/>
          </a:bodyPr>
          <a:lstStyle/>
          <a:p>
            <a:pPr marL="90487"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NOTE: </a:t>
            </a:r>
            <a:r>
              <a:rPr lang="en-US" sz="1800" b="0" i="0" u="none">
                <a:solidFill>
                  <a:schemeClr val="dk1"/>
                </a:solidFill>
                <a:latin typeface="Arial"/>
                <a:ea typeface="Arial"/>
                <a:cs typeface="Arial"/>
                <a:sym typeface="Arial"/>
              </a:rPr>
              <a:t>When	compiling a java class with	a package the compiler will create a The folder structure  similar to the package defined.</a:t>
            </a:r>
            <a:endParaRPr/>
          </a:p>
          <a:p>
            <a:pPr marL="90487"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90487"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Example:  </a:t>
            </a:r>
            <a:r>
              <a:rPr lang="en-US" sz="1800" b="0" i="0" u="none">
                <a:solidFill>
                  <a:schemeClr val="dk1"/>
                </a:solidFill>
                <a:latin typeface="Arial"/>
                <a:ea typeface="Arial"/>
                <a:cs typeface="Arial"/>
                <a:sym typeface="Arial"/>
              </a:rPr>
              <a:t>A  java file Book.java under com.mphasis. package	 after compilation will generate a Book.class under com</a:t>
            </a:r>
            <a:r>
              <a:rPr lang="en-US" sz="1800" b="0" i="0" u="none">
                <a:solidFill>
                  <a:schemeClr val="dk1"/>
                </a:solidFill>
                <a:latin typeface="Noto Sans Symbols"/>
                <a:ea typeface="Noto Sans Symbols"/>
                <a:cs typeface="Noto Sans Symbols"/>
                <a:sym typeface="Noto Sans Symbols"/>
              </a:rPr>
              <a:t>🡪</a:t>
            </a:r>
            <a:r>
              <a:rPr lang="en-US" sz="1800" b="0" i="0" u="none">
                <a:solidFill>
                  <a:schemeClr val="dk1"/>
                </a:solidFill>
                <a:latin typeface="Arial"/>
                <a:ea typeface="Arial"/>
                <a:cs typeface="Arial"/>
                <a:sym typeface="Arial"/>
              </a:rPr>
              <a:t>mphasis folder.</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6"/>
          <p:cNvSpPr txBox="1"/>
          <p:nvPr/>
        </p:nvSpPr>
        <p:spPr>
          <a:xfrm>
            <a:off x="1003300" y="1035050"/>
            <a:ext cx="8293100" cy="4708525"/>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How to import a	Package:</a:t>
            </a:r>
            <a:endParaRPr sz="18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Use “</a:t>
            </a:r>
            <a:r>
              <a:rPr lang="en-US" sz="1800" b="1" i="0" u="none">
                <a:solidFill>
                  <a:schemeClr val="dk1"/>
                </a:solidFill>
                <a:latin typeface="Arial"/>
                <a:ea typeface="Arial"/>
                <a:cs typeface="Arial"/>
                <a:sym typeface="Arial"/>
              </a:rPr>
              <a:t>import</a:t>
            </a:r>
            <a:r>
              <a:rPr lang="en-US" sz="1800" b="0" i="0" u="none">
                <a:solidFill>
                  <a:schemeClr val="dk1"/>
                </a:solidFill>
                <a:latin typeface="Arial"/>
                <a:ea typeface="Arial"/>
                <a:cs typeface="Arial"/>
                <a:sym typeface="Arial"/>
              </a:rPr>
              <a:t>” keyword  to import a package.</a:t>
            </a:r>
            <a:endParaRPr/>
          </a:p>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Java includes the </a:t>
            </a:r>
            <a:r>
              <a:rPr lang="en-US" sz="1800" b="1" i="0" u="none">
                <a:solidFill>
                  <a:schemeClr val="dk1"/>
                </a:solidFill>
                <a:latin typeface="Arial"/>
                <a:ea typeface="Arial"/>
                <a:cs typeface="Arial"/>
                <a:sym typeface="Arial"/>
              </a:rPr>
              <a:t>import </a:t>
            </a:r>
            <a:r>
              <a:rPr lang="en-US" sz="1800" b="0" i="0" u="none">
                <a:solidFill>
                  <a:schemeClr val="dk1"/>
                </a:solidFill>
                <a:latin typeface="Arial"/>
                <a:ea typeface="Arial"/>
                <a:cs typeface="Arial"/>
                <a:sym typeface="Arial"/>
              </a:rPr>
              <a:t>statement to bring certain classes, or entire packages, into visibility.</a:t>
            </a:r>
            <a:endParaRPr/>
          </a:p>
          <a:p>
            <a:pPr marL="1270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Syntax:</a:t>
            </a:r>
            <a:endParaRPr sz="18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1E487C"/>
              </a:buClr>
              <a:buSzPts val="1800"/>
              <a:buFont typeface="Arial"/>
              <a:buNone/>
            </a:pPr>
            <a:r>
              <a:rPr lang="en-US" sz="1800" b="1" i="0" u="none">
                <a:solidFill>
                  <a:srgbClr val="1E487C"/>
                </a:solidFill>
                <a:latin typeface="Arial"/>
                <a:ea typeface="Arial"/>
                <a:cs typeface="Arial"/>
                <a:sym typeface="Arial"/>
              </a:rPr>
              <a:t>import </a:t>
            </a:r>
            <a:r>
              <a:rPr lang="en-US" sz="1800" b="1" i="0" u="none">
                <a:solidFill>
                  <a:srgbClr val="00B04F"/>
                </a:solidFill>
                <a:latin typeface="Arial"/>
                <a:ea typeface="Arial"/>
                <a:cs typeface="Arial"/>
                <a:sym typeface="Arial"/>
              </a:rPr>
              <a:t>&lt;package-name&gt;.&lt;class-name&gt;</a:t>
            </a:r>
            <a:r>
              <a:rPr lang="en-US" sz="1800" b="0" i="0" u="none">
                <a:solidFill>
                  <a:schemeClr val="dk1"/>
                </a:solidFill>
                <a:latin typeface="Arial"/>
                <a:ea typeface="Arial"/>
                <a:cs typeface="Arial"/>
                <a:sym typeface="Arial"/>
              </a:rPr>
              <a:t>;</a:t>
            </a:r>
            <a:endParaRPr/>
          </a:p>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(or)</a:t>
            </a:r>
            <a:endParaRPr/>
          </a:p>
          <a:p>
            <a:pPr marL="12700" marR="0" lvl="0" indent="0" algn="l" rtl="0">
              <a:lnSpc>
                <a:spcPct val="100000"/>
              </a:lnSpc>
              <a:spcBef>
                <a:spcPts val="0"/>
              </a:spcBef>
              <a:spcAft>
                <a:spcPts val="0"/>
              </a:spcAft>
              <a:buClr>
                <a:srgbClr val="1E487C"/>
              </a:buClr>
              <a:buSzPts val="1800"/>
              <a:buFont typeface="Arial"/>
              <a:buNone/>
            </a:pPr>
            <a:r>
              <a:rPr lang="en-US" sz="1800" b="1" i="0" u="none">
                <a:solidFill>
                  <a:srgbClr val="1E487C"/>
                </a:solidFill>
                <a:latin typeface="Arial"/>
                <a:ea typeface="Arial"/>
                <a:cs typeface="Arial"/>
                <a:sym typeface="Arial"/>
              </a:rPr>
              <a:t>import </a:t>
            </a:r>
            <a:r>
              <a:rPr lang="en-US" sz="1800" b="1" i="0" u="none">
                <a:solidFill>
                  <a:srgbClr val="00B04F"/>
                </a:solidFill>
                <a:latin typeface="Arial"/>
                <a:ea typeface="Arial"/>
                <a:cs typeface="Arial"/>
                <a:sym typeface="Arial"/>
              </a:rPr>
              <a:t>&lt;package-name&gt;.*</a:t>
            </a:r>
            <a:r>
              <a:rPr lang="en-US" sz="1800" b="0" i="0" u="none">
                <a:solidFill>
                  <a:schemeClr val="dk1"/>
                </a:solidFill>
                <a:latin typeface="Arial"/>
                <a:ea typeface="Arial"/>
                <a:cs typeface="Arial"/>
                <a:sym typeface="Arial"/>
              </a:rPr>
              <a:t>;</a:t>
            </a:r>
            <a:endParaRPr/>
          </a:p>
          <a:p>
            <a:pPr marL="1270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Where, package- name	 and class-name is name of the package	and class to be imported	respectively.	The second </a:t>
            </a:r>
            <a:r>
              <a:rPr lang="en-US" sz="1800" b="1" i="0" u="none">
                <a:solidFill>
                  <a:srgbClr val="00B04F"/>
                </a:solidFill>
                <a:latin typeface="Arial"/>
                <a:ea typeface="Arial"/>
                <a:cs typeface="Arial"/>
                <a:sym typeface="Arial"/>
              </a:rPr>
              <a:t>* </a:t>
            </a:r>
            <a:r>
              <a:rPr lang="en-US" sz="1800" b="0" i="0" u="none">
                <a:solidFill>
                  <a:schemeClr val="dk1"/>
                </a:solidFill>
                <a:latin typeface="Arial"/>
                <a:ea typeface="Arial"/>
                <a:cs typeface="Arial"/>
                <a:sym typeface="Arial"/>
              </a:rPr>
              <a:t>option imports all the classes under the specified package. This line should be placed as the  second	line of the program ie. after  package definition.</a:t>
            </a:r>
            <a:endParaRPr/>
          </a:p>
          <a:p>
            <a:pPr marL="1270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Example</a:t>
            </a:r>
            <a:r>
              <a:rPr lang="en-US" sz="1800" b="0" i="0" u="none">
                <a:solidFill>
                  <a:schemeClr val="dk1"/>
                </a:solidFill>
                <a:latin typeface="Arial"/>
                <a:ea typeface="Arial"/>
                <a:cs typeface="Arial"/>
                <a:sym typeface="Arial"/>
              </a:rPr>
              <a:t>: </a:t>
            </a:r>
            <a:r>
              <a:rPr lang="en-US" sz="1800" b="1" i="0" u="none">
                <a:solidFill>
                  <a:srgbClr val="1E487C"/>
                </a:solidFill>
                <a:latin typeface="Arial"/>
                <a:ea typeface="Arial"/>
                <a:cs typeface="Arial"/>
                <a:sym typeface="Arial"/>
              </a:rPr>
              <a:t>import </a:t>
            </a:r>
            <a:r>
              <a:rPr lang="en-US" sz="1800" b="1" i="0" u="none">
                <a:solidFill>
                  <a:srgbClr val="00B04F"/>
                </a:solidFill>
                <a:latin typeface="Arial"/>
                <a:ea typeface="Arial"/>
                <a:cs typeface="Arial"/>
                <a:sym typeface="Arial"/>
              </a:rPr>
              <a:t>com.mphasis.Book; </a:t>
            </a:r>
            <a:r>
              <a:rPr lang="en-US" sz="1800" b="0" i="0" u="none">
                <a:solidFill>
                  <a:schemeClr val="dk1"/>
                </a:solidFill>
                <a:latin typeface="Arial"/>
                <a:ea typeface="Arial"/>
                <a:cs typeface="Arial"/>
                <a:sym typeface="Arial"/>
              </a:rPr>
              <a:t>(or) </a:t>
            </a:r>
            <a:r>
              <a:rPr lang="en-US" sz="1800" b="1" i="0" u="none">
                <a:solidFill>
                  <a:srgbClr val="1E487C"/>
                </a:solidFill>
                <a:latin typeface="Arial"/>
                <a:ea typeface="Arial"/>
                <a:cs typeface="Arial"/>
                <a:sym typeface="Arial"/>
              </a:rPr>
              <a:t>import </a:t>
            </a:r>
            <a:r>
              <a:rPr lang="en-US" sz="1800" b="1" i="0" u="none">
                <a:solidFill>
                  <a:srgbClr val="00B04F"/>
                </a:solidFill>
                <a:latin typeface="Arial"/>
                <a:ea typeface="Arial"/>
                <a:cs typeface="Arial"/>
                <a:sym typeface="Arial"/>
              </a:rPr>
              <a:t>com.mphasis.*</a:t>
            </a:r>
            <a:endParaRPr/>
          </a:p>
        </p:txBody>
      </p:sp>
      <p:sp>
        <p:nvSpPr>
          <p:cNvPr id="571" name="Google Shape;571;p36"/>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36</a:t>
            </a:fld>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7"/>
          <p:cNvSpPr txBox="1"/>
          <p:nvPr/>
        </p:nvSpPr>
        <p:spPr>
          <a:xfrm>
            <a:off x="927100" y="1873250"/>
            <a:ext cx="4038600" cy="1938337"/>
          </a:xfrm>
          <a:prstGeom prst="rect">
            <a:avLst/>
          </a:prstGeom>
          <a:solidFill>
            <a:srgbClr val="D9D9D9"/>
          </a:solidFill>
          <a:ln>
            <a:noFill/>
          </a:ln>
        </p:spPr>
        <p:txBody>
          <a:bodyPr spcFirstLastPara="1" wrap="square" lIns="0" tIns="0" rIns="0" bIns="0" anchor="t" anchorCtr="0">
            <a:spAutoFit/>
          </a:bodyPr>
          <a:lstStyle/>
          <a:p>
            <a:pPr marL="90487" marR="0" lvl="0" indent="0" algn="l" rtl="0">
              <a:lnSpc>
                <a:spcPct val="100000"/>
              </a:lnSpc>
              <a:spcBef>
                <a:spcPts val="0"/>
              </a:spcBef>
              <a:spcAft>
                <a:spcPts val="0"/>
              </a:spcAft>
              <a:buClr>
                <a:srgbClr val="006FC0"/>
              </a:buClr>
              <a:buSzPts val="1800"/>
              <a:buFont typeface="Arial"/>
              <a:buNone/>
            </a:pPr>
            <a:r>
              <a:rPr lang="en-US" sz="1800" b="0" i="0" u="none">
                <a:solidFill>
                  <a:srgbClr val="006FC0"/>
                </a:solidFill>
                <a:latin typeface="Arial"/>
                <a:ea typeface="Arial"/>
                <a:cs typeface="Arial"/>
                <a:sym typeface="Arial"/>
              </a:rPr>
              <a:t>package com.mphasis.books; </a:t>
            </a:r>
            <a:r>
              <a:rPr lang="en-US" sz="1800" b="0" i="0" u="none">
                <a:solidFill>
                  <a:srgbClr val="001F5F"/>
                </a:solidFill>
                <a:latin typeface="Arial"/>
                <a:ea typeface="Arial"/>
                <a:cs typeface="Arial"/>
                <a:sym typeface="Arial"/>
              </a:rPr>
              <a:t>public class Book{</a:t>
            </a:r>
            <a:endParaRPr sz="1800" b="0" i="0" u="none">
              <a:solidFill>
                <a:schemeClr val="dk1"/>
              </a:solidFill>
              <a:latin typeface="Arial"/>
              <a:ea typeface="Arial"/>
              <a:cs typeface="Arial"/>
              <a:sym typeface="Arial"/>
            </a:endParaRPr>
          </a:p>
          <a:p>
            <a:pPr marL="90487" marR="0" lvl="0" indent="0" algn="l" rtl="0">
              <a:lnSpc>
                <a:spcPct val="100000"/>
              </a:lnSpc>
              <a:spcBef>
                <a:spcPts val="0"/>
              </a:spcBef>
              <a:spcAft>
                <a:spcPts val="0"/>
              </a:spcAft>
              <a:buClr>
                <a:srgbClr val="001F5F"/>
              </a:buClr>
              <a:buSzPts val="1800"/>
              <a:buFont typeface="Arial"/>
              <a:buNone/>
            </a:pPr>
            <a:r>
              <a:rPr lang="en-US" sz="1800" b="0" i="0" u="none">
                <a:solidFill>
                  <a:srgbClr val="001F5F"/>
                </a:solidFill>
                <a:latin typeface="Arial"/>
                <a:ea typeface="Arial"/>
                <a:cs typeface="Arial"/>
                <a:sym typeface="Arial"/>
              </a:rPr>
              <a:t>void displayName()</a:t>
            </a:r>
            <a:endParaRPr sz="1800" b="0" i="0" u="none">
              <a:solidFill>
                <a:schemeClr val="dk1"/>
              </a:solidFill>
              <a:latin typeface="Arial"/>
              <a:ea typeface="Arial"/>
              <a:cs typeface="Arial"/>
              <a:sym typeface="Arial"/>
            </a:endParaRPr>
          </a:p>
          <a:p>
            <a:pPr marL="90487" marR="0" lvl="0" indent="0" algn="l" rtl="0">
              <a:lnSpc>
                <a:spcPct val="100000"/>
              </a:lnSpc>
              <a:spcBef>
                <a:spcPts val="0"/>
              </a:spcBef>
              <a:spcAft>
                <a:spcPts val="0"/>
              </a:spcAft>
              <a:buClr>
                <a:srgbClr val="001F5F"/>
              </a:buClr>
              <a:buSzPts val="1800"/>
              <a:buFont typeface="Arial"/>
              <a:buNone/>
            </a:pPr>
            <a:r>
              <a:rPr lang="en-US" sz="1800" b="0" i="0" u="none">
                <a:solidFill>
                  <a:srgbClr val="001F5F"/>
                </a:solidFill>
                <a:latin typeface="Arial"/>
                <a:ea typeface="Arial"/>
                <a:cs typeface="Arial"/>
                <a:sym typeface="Arial"/>
              </a:rPr>
              <a:t>{</a:t>
            </a:r>
            <a:endParaRPr sz="1800" b="0" i="0" u="none">
              <a:solidFill>
                <a:schemeClr val="dk1"/>
              </a:solidFill>
              <a:latin typeface="Arial"/>
              <a:ea typeface="Arial"/>
              <a:cs typeface="Arial"/>
              <a:sym typeface="Arial"/>
            </a:endParaRPr>
          </a:p>
          <a:p>
            <a:pPr marL="90487" marR="0" lvl="0" indent="0" algn="l" rtl="0">
              <a:lnSpc>
                <a:spcPct val="100000"/>
              </a:lnSpc>
              <a:spcBef>
                <a:spcPts val="0"/>
              </a:spcBef>
              <a:spcAft>
                <a:spcPts val="0"/>
              </a:spcAft>
              <a:buClr>
                <a:srgbClr val="001F5F"/>
              </a:buClr>
              <a:buSzPts val="1800"/>
              <a:buFont typeface="Arial"/>
              <a:buNone/>
            </a:pPr>
            <a:r>
              <a:rPr lang="en-US" sz="1800" b="0" i="0" u="none">
                <a:solidFill>
                  <a:srgbClr val="001F5F"/>
                </a:solidFill>
                <a:latin typeface="Arial"/>
                <a:ea typeface="Arial"/>
                <a:cs typeface="Arial"/>
                <a:sym typeface="Arial"/>
              </a:rPr>
              <a:t>System.out.println(“Java Book”);</a:t>
            </a:r>
            <a:endParaRPr sz="1800" b="0" i="0" u="none">
              <a:solidFill>
                <a:schemeClr val="dk1"/>
              </a:solidFill>
              <a:latin typeface="Arial"/>
              <a:ea typeface="Arial"/>
              <a:cs typeface="Arial"/>
              <a:sym typeface="Arial"/>
            </a:endParaRPr>
          </a:p>
          <a:p>
            <a:pPr marL="90487" marR="0" lvl="0" indent="0" algn="l" rtl="0">
              <a:lnSpc>
                <a:spcPct val="100000"/>
              </a:lnSpc>
              <a:spcBef>
                <a:spcPts val="0"/>
              </a:spcBef>
              <a:spcAft>
                <a:spcPts val="0"/>
              </a:spcAft>
              <a:buClr>
                <a:srgbClr val="001F5F"/>
              </a:buClr>
              <a:buSzPts val="1800"/>
              <a:buFont typeface="Arial"/>
              <a:buNone/>
            </a:pPr>
            <a:r>
              <a:rPr lang="en-US" sz="1800" b="0" i="0" u="none">
                <a:solidFill>
                  <a:srgbClr val="001F5F"/>
                </a:solidFill>
                <a:latin typeface="Arial"/>
                <a:ea typeface="Arial"/>
                <a:cs typeface="Arial"/>
                <a:sym typeface="Arial"/>
              </a:rPr>
              <a:t>}</a:t>
            </a:r>
            <a:endParaRPr sz="1800" b="0" i="0" u="none">
              <a:solidFill>
                <a:schemeClr val="dk1"/>
              </a:solidFill>
              <a:latin typeface="Arial"/>
              <a:ea typeface="Arial"/>
              <a:cs typeface="Arial"/>
              <a:sym typeface="Arial"/>
            </a:endParaRPr>
          </a:p>
          <a:p>
            <a:pPr marL="90487" marR="0" lvl="0" indent="0" algn="l" rtl="0">
              <a:lnSpc>
                <a:spcPct val="100000"/>
              </a:lnSpc>
              <a:spcBef>
                <a:spcPts val="0"/>
              </a:spcBef>
              <a:spcAft>
                <a:spcPts val="0"/>
              </a:spcAft>
              <a:buClr>
                <a:srgbClr val="001F5F"/>
              </a:buClr>
              <a:buSzPts val="1800"/>
              <a:buFont typeface="Arial"/>
              <a:buNone/>
            </a:pPr>
            <a:r>
              <a:rPr lang="en-US" sz="1800" b="0" i="0" u="none">
                <a:solidFill>
                  <a:srgbClr val="001F5F"/>
                </a:solidFill>
                <a:latin typeface="Arial"/>
                <a:ea typeface="Arial"/>
                <a:cs typeface="Arial"/>
                <a:sym typeface="Arial"/>
              </a:rPr>
              <a:t>}</a:t>
            </a:r>
            <a:endParaRPr/>
          </a:p>
        </p:txBody>
      </p:sp>
      <p:sp>
        <p:nvSpPr>
          <p:cNvPr id="577" name="Google Shape;577;p37"/>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37</a:t>
            </a:fld>
            <a:endParaRPr/>
          </a:p>
        </p:txBody>
      </p:sp>
      <p:sp>
        <p:nvSpPr>
          <p:cNvPr id="578" name="Google Shape;578;p37"/>
          <p:cNvSpPr txBox="1"/>
          <p:nvPr/>
        </p:nvSpPr>
        <p:spPr>
          <a:xfrm>
            <a:off x="5041900" y="1873250"/>
            <a:ext cx="4800600" cy="2492375"/>
          </a:xfrm>
          <a:prstGeom prst="rect">
            <a:avLst/>
          </a:prstGeom>
          <a:solidFill>
            <a:srgbClr val="D7E4BC"/>
          </a:solidFill>
          <a:ln>
            <a:noFill/>
          </a:ln>
        </p:spPr>
        <p:txBody>
          <a:bodyPr spcFirstLastPara="1" wrap="square" lIns="0" tIns="0" rIns="0" bIns="0" anchor="t" anchorCtr="0">
            <a:spAutoFit/>
          </a:bodyPr>
          <a:lstStyle/>
          <a:p>
            <a:pPr marL="90487" marR="0" lvl="0" indent="0" algn="l" rtl="0">
              <a:lnSpc>
                <a:spcPct val="100000"/>
              </a:lnSpc>
              <a:spcBef>
                <a:spcPts val="0"/>
              </a:spcBef>
              <a:spcAft>
                <a:spcPts val="0"/>
              </a:spcAft>
              <a:buClr>
                <a:srgbClr val="006FC0"/>
              </a:buClr>
              <a:buSzPts val="1800"/>
              <a:buFont typeface="Arial"/>
              <a:buNone/>
            </a:pPr>
            <a:r>
              <a:rPr lang="en-US" sz="1800" b="0" i="0" u="none">
                <a:solidFill>
                  <a:srgbClr val="006FC0"/>
                </a:solidFill>
                <a:latin typeface="Arial"/>
                <a:ea typeface="Arial"/>
                <a:cs typeface="Arial"/>
                <a:sym typeface="Arial"/>
              </a:rPr>
              <a:t>package	com.mphasis.libraries; </a:t>
            </a:r>
            <a:r>
              <a:rPr lang="en-US" sz="1800" b="0" i="0" u="none">
                <a:solidFill>
                  <a:srgbClr val="00B04F"/>
                </a:solidFill>
                <a:latin typeface="Arial"/>
                <a:ea typeface="Arial"/>
                <a:cs typeface="Arial"/>
                <a:sym typeface="Arial"/>
              </a:rPr>
              <a:t>import com.mphasis.books.Book; </a:t>
            </a:r>
            <a:endParaRPr/>
          </a:p>
          <a:p>
            <a:pPr marL="90487" marR="0" lvl="0" indent="0" algn="l" rtl="0">
              <a:lnSpc>
                <a:spcPct val="100000"/>
              </a:lnSpc>
              <a:spcBef>
                <a:spcPts val="0"/>
              </a:spcBef>
              <a:spcAft>
                <a:spcPts val="0"/>
              </a:spcAft>
              <a:buClr>
                <a:srgbClr val="001F5F"/>
              </a:buClr>
              <a:buSzPts val="1800"/>
              <a:buFont typeface="Arial"/>
              <a:buNone/>
            </a:pPr>
            <a:r>
              <a:rPr lang="en-US" sz="1800" b="0" i="0" u="none">
                <a:solidFill>
                  <a:srgbClr val="001F5F"/>
                </a:solidFill>
                <a:latin typeface="Arial"/>
                <a:ea typeface="Arial"/>
                <a:cs typeface="Arial"/>
                <a:sym typeface="Arial"/>
              </a:rPr>
              <a:t>class Library{</a:t>
            </a:r>
            <a:endParaRPr sz="1800" b="0" i="0" u="none">
              <a:solidFill>
                <a:schemeClr val="dk1"/>
              </a:solidFill>
              <a:latin typeface="Arial"/>
              <a:ea typeface="Arial"/>
              <a:cs typeface="Arial"/>
              <a:sym typeface="Arial"/>
            </a:endParaRPr>
          </a:p>
          <a:p>
            <a:pPr marL="90487" marR="0" lvl="0" indent="0" algn="l" rtl="0">
              <a:lnSpc>
                <a:spcPct val="100000"/>
              </a:lnSpc>
              <a:spcBef>
                <a:spcPts val="0"/>
              </a:spcBef>
              <a:spcAft>
                <a:spcPts val="0"/>
              </a:spcAft>
              <a:buClr>
                <a:srgbClr val="001F5F"/>
              </a:buClr>
              <a:buSzPts val="1800"/>
              <a:buFont typeface="Arial"/>
              <a:buNone/>
            </a:pPr>
            <a:r>
              <a:rPr lang="en-US" sz="1800" b="0" i="0" u="none">
                <a:solidFill>
                  <a:srgbClr val="001F5F"/>
                </a:solidFill>
                <a:latin typeface="Arial"/>
                <a:ea typeface="Arial"/>
                <a:cs typeface="Arial"/>
                <a:sym typeface="Arial"/>
              </a:rPr>
              <a:t>public static void main(String args[])</a:t>
            </a:r>
            <a:endParaRPr sz="1800" b="0" i="0" u="none">
              <a:solidFill>
                <a:schemeClr val="dk1"/>
              </a:solidFill>
              <a:latin typeface="Arial"/>
              <a:ea typeface="Arial"/>
              <a:cs typeface="Arial"/>
              <a:sym typeface="Arial"/>
            </a:endParaRPr>
          </a:p>
          <a:p>
            <a:pPr marL="90487" marR="0" lvl="0" indent="0" algn="l" rtl="0">
              <a:lnSpc>
                <a:spcPct val="100000"/>
              </a:lnSpc>
              <a:spcBef>
                <a:spcPts val="0"/>
              </a:spcBef>
              <a:spcAft>
                <a:spcPts val="0"/>
              </a:spcAft>
              <a:buClr>
                <a:srgbClr val="001F5F"/>
              </a:buClr>
              <a:buSzPts val="1800"/>
              <a:buFont typeface="Arial"/>
              <a:buNone/>
            </a:pPr>
            <a:r>
              <a:rPr lang="en-US" sz="1800" b="0" i="0" u="none">
                <a:solidFill>
                  <a:srgbClr val="001F5F"/>
                </a:solidFill>
                <a:latin typeface="Arial"/>
                <a:ea typeface="Arial"/>
                <a:cs typeface="Arial"/>
                <a:sym typeface="Arial"/>
              </a:rPr>
              <a:t>{</a:t>
            </a:r>
            <a:endParaRPr sz="1800" b="0" i="0" u="none">
              <a:solidFill>
                <a:schemeClr val="dk1"/>
              </a:solidFill>
              <a:latin typeface="Arial"/>
              <a:ea typeface="Arial"/>
              <a:cs typeface="Arial"/>
              <a:sym typeface="Arial"/>
            </a:endParaRPr>
          </a:p>
          <a:p>
            <a:pPr marL="90487" marR="0" lvl="0" indent="0" algn="l" rtl="0">
              <a:lnSpc>
                <a:spcPct val="100000"/>
              </a:lnSpc>
              <a:spcBef>
                <a:spcPts val="0"/>
              </a:spcBef>
              <a:spcAft>
                <a:spcPts val="0"/>
              </a:spcAft>
              <a:buClr>
                <a:srgbClr val="001F5F"/>
              </a:buClr>
              <a:buSzPts val="1800"/>
              <a:buFont typeface="Arial"/>
              <a:buNone/>
            </a:pPr>
            <a:r>
              <a:rPr lang="en-US" sz="1800" b="0" i="0" u="none">
                <a:solidFill>
                  <a:srgbClr val="001F5F"/>
                </a:solidFill>
                <a:latin typeface="Arial"/>
                <a:ea typeface="Arial"/>
                <a:cs typeface="Arial"/>
                <a:sym typeface="Arial"/>
              </a:rPr>
              <a:t>Book book = new Book(); book.displayName();</a:t>
            </a:r>
            <a:endParaRPr sz="1800" b="0" i="0" u="none">
              <a:solidFill>
                <a:schemeClr val="dk1"/>
              </a:solidFill>
              <a:latin typeface="Arial"/>
              <a:ea typeface="Arial"/>
              <a:cs typeface="Arial"/>
              <a:sym typeface="Arial"/>
            </a:endParaRPr>
          </a:p>
          <a:p>
            <a:pPr marL="90487" marR="0" lvl="0" indent="0" algn="l" rtl="0">
              <a:lnSpc>
                <a:spcPct val="100000"/>
              </a:lnSpc>
              <a:spcBef>
                <a:spcPts val="0"/>
              </a:spcBef>
              <a:spcAft>
                <a:spcPts val="0"/>
              </a:spcAft>
              <a:buClr>
                <a:srgbClr val="001F5F"/>
              </a:buClr>
              <a:buSzPts val="1800"/>
              <a:buFont typeface="Arial"/>
              <a:buNone/>
            </a:pPr>
            <a:r>
              <a:rPr lang="en-US" sz="1800" b="0" i="0" u="none">
                <a:solidFill>
                  <a:srgbClr val="001F5F"/>
                </a:solidFill>
                <a:latin typeface="Arial"/>
                <a:ea typeface="Arial"/>
                <a:cs typeface="Arial"/>
                <a:sym typeface="Arial"/>
              </a:rPr>
              <a:t>}</a:t>
            </a:r>
            <a:endParaRPr sz="1800" b="0" i="0" u="none">
              <a:solidFill>
                <a:schemeClr val="dk1"/>
              </a:solidFill>
              <a:latin typeface="Arial"/>
              <a:ea typeface="Arial"/>
              <a:cs typeface="Arial"/>
              <a:sym typeface="Arial"/>
            </a:endParaRPr>
          </a:p>
          <a:p>
            <a:pPr marL="90487" marR="0" lvl="0" indent="0" algn="l" rtl="0">
              <a:lnSpc>
                <a:spcPct val="100000"/>
              </a:lnSpc>
              <a:spcBef>
                <a:spcPts val="0"/>
              </a:spcBef>
              <a:spcAft>
                <a:spcPts val="0"/>
              </a:spcAft>
              <a:buClr>
                <a:srgbClr val="001F5F"/>
              </a:buClr>
              <a:buSzPts val="1800"/>
              <a:buFont typeface="Arial"/>
              <a:buNone/>
            </a:pPr>
            <a:r>
              <a:rPr lang="en-US" sz="1800" b="0" i="0" u="none">
                <a:solidFill>
                  <a:srgbClr val="001F5F"/>
                </a:solidFill>
                <a:latin typeface="Arial"/>
                <a:ea typeface="Arial"/>
                <a:cs typeface="Arial"/>
                <a:sym typeface="Arial"/>
              </a:rPr>
              <a:t>}</a:t>
            </a:r>
            <a:endParaRPr/>
          </a:p>
        </p:txBody>
      </p:sp>
      <p:sp>
        <p:nvSpPr>
          <p:cNvPr id="579" name="Google Shape;579;p37"/>
          <p:cNvSpPr txBox="1"/>
          <p:nvPr/>
        </p:nvSpPr>
        <p:spPr>
          <a:xfrm>
            <a:off x="927100" y="4616450"/>
            <a:ext cx="8915400" cy="1938337"/>
          </a:xfrm>
          <a:prstGeom prst="rect">
            <a:avLst/>
          </a:prstGeom>
          <a:solidFill>
            <a:srgbClr val="92CDDD"/>
          </a:solidFill>
          <a:ln>
            <a:noFill/>
          </a:ln>
        </p:spPr>
        <p:txBody>
          <a:bodyPr spcFirstLastPara="1" wrap="square" lIns="0" tIns="0" rIns="0" bIns="0" anchor="t" anchorCtr="0">
            <a:spAutoFit/>
          </a:bodyPr>
          <a:lstStyle/>
          <a:p>
            <a:pPr marL="90487" marR="0" lvl="0" indent="0" algn="l"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How it Works?</a:t>
            </a:r>
            <a:endParaRPr sz="1800" b="0" i="0" u="none">
              <a:solidFill>
                <a:schemeClr val="dk1"/>
              </a:solidFill>
              <a:latin typeface="Arial"/>
              <a:ea typeface="Arial"/>
              <a:cs typeface="Arial"/>
              <a:sym typeface="Arial"/>
            </a:endParaRPr>
          </a:p>
          <a:p>
            <a:pPr marL="90487"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90487" marR="0" lvl="0" indent="-114300" algn="l" rtl="0">
              <a:lnSpc>
                <a:spcPct val="100000"/>
              </a:lnSpc>
              <a:spcBef>
                <a:spcPts val="0"/>
              </a:spcBef>
              <a:spcAft>
                <a:spcPts val="0"/>
              </a:spcAft>
              <a:buClr>
                <a:srgbClr val="001F5F"/>
              </a:buClr>
              <a:buSzPts val="1800"/>
              <a:buFont typeface="Arial"/>
              <a:buChar char="•"/>
            </a:pPr>
            <a:r>
              <a:rPr lang="en-US" sz="1800" b="0" i="0" u="none">
                <a:solidFill>
                  <a:srgbClr val="001F5F"/>
                </a:solidFill>
                <a:latin typeface="Arial"/>
                <a:ea typeface="Arial"/>
                <a:cs typeface="Arial"/>
                <a:sym typeface="Arial"/>
              </a:rPr>
              <a:t>The class book will be defined inside package “</a:t>
            </a:r>
            <a:r>
              <a:rPr lang="en-US" sz="1800" b="1" i="0" u="none">
                <a:solidFill>
                  <a:srgbClr val="001F5F"/>
                </a:solidFill>
                <a:latin typeface="Arial"/>
                <a:ea typeface="Arial"/>
                <a:cs typeface="Arial"/>
                <a:sym typeface="Arial"/>
              </a:rPr>
              <a:t>com.mphasis.books</a:t>
            </a:r>
            <a:r>
              <a:rPr lang="en-US" sz="1800" b="0" i="0" u="none">
                <a:solidFill>
                  <a:srgbClr val="001F5F"/>
                </a:solidFill>
                <a:latin typeface="Arial"/>
                <a:ea typeface="Arial"/>
                <a:cs typeface="Arial"/>
                <a:sym typeface="Arial"/>
              </a:rPr>
              <a:t>”.</a:t>
            </a:r>
            <a:endParaRPr sz="1800" b="0" i="0" u="none">
              <a:solidFill>
                <a:schemeClr val="dk1"/>
              </a:solidFill>
              <a:latin typeface="Arial"/>
              <a:ea typeface="Arial"/>
              <a:cs typeface="Arial"/>
              <a:sym typeface="Arial"/>
            </a:endParaRPr>
          </a:p>
          <a:p>
            <a:pPr marL="90487" marR="0" lvl="0" indent="-114300" algn="l" rtl="0">
              <a:lnSpc>
                <a:spcPct val="100000"/>
              </a:lnSpc>
              <a:spcBef>
                <a:spcPts val="0"/>
              </a:spcBef>
              <a:spcAft>
                <a:spcPts val="0"/>
              </a:spcAft>
              <a:buClr>
                <a:srgbClr val="001F5F"/>
              </a:buClr>
              <a:buSzPts val="1800"/>
              <a:buFont typeface="Arial"/>
              <a:buChar char="•"/>
            </a:pPr>
            <a:r>
              <a:rPr lang="en-US" sz="1800" b="0" i="0" u="none">
                <a:solidFill>
                  <a:srgbClr val="001F5F"/>
                </a:solidFill>
                <a:latin typeface="Arial"/>
                <a:ea typeface="Arial"/>
                <a:cs typeface="Arial"/>
                <a:sym typeface="Arial"/>
              </a:rPr>
              <a:t>For the Library class to use the Book Class it needs to import the Book class as “</a:t>
            </a:r>
            <a:r>
              <a:rPr lang="en-US" sz="1800" b="1" i="0" u="none">
                <a:solidFill>
                  <a:srgbClr val="00B04F"/>
                </a:solidFill>
                <a:latin typeface="Arial"/>
                <a:ea typeface="Arial"/>
                <a:cs typeface="Arial"/>
                <a:sym typeface="Arial"/>
              </a:rPr>
              <a:t>import com.mphasis.books.Book;</a:t>
            </a:r>
            <a:r>
              <a:rPr lang="en-US" sz="1800" b="0" i="0" u="none">
                <a:solidFill>
                  <a:srgbClr val="00B04F"/>
                </a:solidFill>
                <a:latin typeface="Arial"/>
                <a:ea typeface="Arial"/>
                <a:cs typeface="Arial"/>
                <a:sym typeface="Arial"/>
              </a:rPr>
              <a:t>”</a:t>
            </a:r>
            <a:endParaRPr sz="1800" b="0" i="0" u="none">
              <a:solidFill>
                <a:schemeClr val="dk1"/>
              </a:solidFill>
              <a:latin typeface="Arial"/>
              <a:ea typeface="Arial"/>
              <a:cs typeface="Arial"/>
              <a:sym typeface="Arial"/>
            </a:endParaRPr>
          </a:p>
          <a:p>
            <a:pPr marL="90487" marR="0" lvl="0" indent="0" algn="l" rtl="0">
              <a:lnSpc>
                <a:spcPct val="100000"/>
              </a:lnSpc>
              <a:spcBef>
                <a:spcPts val="0"/>
              </a:spcBef>
              <a:spcAft>
                <a:spcPts val="0"/>
              </a:spcAft>
              <a:buClr>
                <a:srgbClr val="001F5F"/>
              </a:buClr>
              <a:buSzPts val="1800"/>
              <a:buFont typeface="Arial"/>
              <a:buNone/>
            </a:pPr>
            <a:r>
              <a:rPr lang="en-US" sz="1800" b="0" i="0" u="none">
                <a:solidFill>
                  <a:srgbClr val="001F5F"/>
                </a:solidFill>
                <a:latin typeface="Arial"/>
                <a:ea typeface="Arial"/>
                <a:cs typeface="Arial"/>
                <a:sym typeface="Arial"/>
              </a:rPr>
              <a:t>•</a:t>
            </a:r>
            <a:r>
              <a:rPr lang="en-US" sz="1800" b="1" i="0" u="none">
                <a:solidFill>
                  <a:srgbClr val="001F5F"/>
                </a:solidFill>
                <a:latin typeface="Arial"/>
                <a:ea typeface="Arial"/>
                <a:cs typeface="Arial"/>
                <a:sym typeface="Arial"/>
              </a:rPr>
              <a:t>NOTE:  </a:t>
            </a:r>
            <a:r>
              <a:rPr lang="en-US" sz="1800" b="0" i="0" u="none">
                <a:solidFill>
                  <a:srgbClr val="001F5F"/>
                </a:solidFill>
                <a:latin typeface="Arial"/>
                <a:ea typeface="Arial"/>
                <a:cs typeface="Arial"/>
                <a:sym typeface="Arial"/>
              </a:rPr>
              <a:t>Import not needed if the Library class is in the same package “</a:t>
            </a:r>
            <a:r>
              <a:rPr lang="en-US" sz="1800" b="1" i="0" u="none">
                <a:solidFill>
                  <a:srgbClr val="001F5F"/>
                </a:solidFill>
                <a:latin typeface="Arial"/>
                <a:ea typeface="Arial"/>
                <a:cs typeface="Arial"/>
                <a:sym typeface="Arial"/>
              </a:rPr>
              <a:t>com.cognizant.books</a:t>
            </a:r>
            <a:r>
              <a:rPr lang="en-US" sz="1800" b="0" i="0" u="none">
                <a:solidFill>
                  <a:srgbClr val="001F5F"/>
                </a:solidFill>
                <a:latin typeface="Arial"/>
                <a:ea typeface="Arial"/>
                <a:cs typeface="Arial"/>
                <a:sym typeface="Arial"/>
              </a:rPr>
              <a:t>”.</a:t>
            </a: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8"/>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38</a:t>
            </a:fld>
            <a:endParaRPr/>
          </a:p>
        </p:txBody>
      </p:sp>
      <p:sp>
        <p:nvSpPr>
          <p:cNvPr id="585" name="Google Shape;585;p38"/>
          <p:cNvSpPr txBox="1">
            <a:spLocks noGrp="1"/>
          </p:cNvSpPr>
          <p:nvPr>
            <p:ph type="title" idx="4294967295"/>
          </p:nvPr>
        </p:nvSpPr>
        <p:spPr>
          <a:xfrm>
            <a:off x="546100" y="577850"/>
            <a:ext cx="9624060" cy="1259417"/>
          </a:xfrm>
          <a:prstGeom prst="rect">
            <a:avLst/>
          </a:prstGeom>
          <a:noFill/>
          <a:ln>
            <a:noFill/>
          </a:ln>
        </p:spPr>
        <p:txBody>
          <a:bodyPr spcFirstLastPara="1" wrap="square" lIns="104275" tIns="52125" rIns="104275" bIns="52125" anchor="ctr" anchorCtr="0">
            <a:normAutofit fontScale="90000"/>
          </a:bodyPr>
          <a:lstStyle/>
          <a:p>
            <a:pPr marL="12700" marR="0" lvl="0" indent="0" algn="l" rtl="0">
              <a:lnSpc>
                <a:spcPct val="100000"/>
              </a:lnSpc>
              <a:spcBef>
                <a:spcPts val="0"/>
              </a:spcBef>
              <a:spcAft>
                <a:spcPts val="0"/>
              </a:spcAft>
              <a:buClr>
                <a:schemeClr val="dk2"/>
              </a:buClr>
              <a:buSzPct val="100000"/>
              <a:buFont typeface="Lucida Sans"/>
              <a:buNone/>
            </a:pPr>
            <a:r>
              <a:rPr lang="en-US" sz="4700" b="1" i="0" u="none" strike="noStrike" cap="none">
                <a:solidFill>
                  <a:schemeClr val="dk2"/>
                </a:solidFill>
                <a:latin typeface="Lucida Sans"/>
                <a:ea typeface="Lucida Sans"/>
                <a:cs typeface="Lucida Sans"/>
                <a:sym typeface="Lucida Sans"/>
              </a:rPr>
              <a:t>Object</a:t>
            </a:r>
            <a:r>
              <a:rPr lang="en-US" sz="4700" b="1" i="0" u="none" strike="noStrike" cap="none">
                <a:solidFill>
                  <a:schemeClr val="dk2"/>
                </a:solidFill>
                <a:latin typeface="Times New Roman"/>
                <a:ea typeface="Times New Roman"/>
                <a:cs typeface="Times New Roman"/>
                <a:sym typeface="Times New Roman"/>
              </a:rPr>
              <a:t> </a:t>
            </a:r>
            <a:r>
              <a:rPr lang="en-US" sz="4700" b="1" i="0" u="none" strike="noStrike" cap="none">
                <a:solidFill>
                  <a:schemeClr val="dk2"/>
                </a:solidFill>
                <a:latin typeface="Lucida Sans"/>
                <a:ea typeface="Lucida Sans"/>
                <a:cs typeface="Lucida Sans"/>
                <a:sym typeface="Lucida Sans"/>
              </a:rPr>
              <a:t>creation</a:t>
            </a:r>
            <a:r>
              <a:rPr lang="en-US" sz="4700" b="1" i="0" u="none" strike="noStrike" cap="none">
                <a:solidFill>
                  <a:schemeClr val="dk2"/>
                </a:solidFill>
                <a:latin typeface="Times New Roman"/>
                <a:ea typeface="Times New Roman"/>
                <a:cs typeface="Times New Roman"/>
                <a:sym typeface="Times New Roman"/>
              </a:rPr>
              <a:t> </a:t>
            </a:r>
            <a:r>
              <a:rPr lang="en-US" sz="4700" b="1" i="0" u="none" strike="noStrike" cap="none">
                <a:solidFill>
                  <a:schemeClr val="dk2"/>
                </a:solidFill>
                <a:latin typeface="Lucida Sans"/>
                <a:ea typeface="Lucida Sans"/>
                <a:cs typeface="Lucida Sans"/>
                <a:sym typeface="Lucida Sans"/>
              </a:rPr>
              <a:t>is</a:t>
            </a:r>
            <a:r>
              <a:rPr lang="en-US" sz="4700" b="1" i="0" u="none" strike="noStrike" cap="none">
                <a:solidFill>
                  <a:schemeClr val="dk2"/>
                </a:solidFill>
                <a:latin typeface="Times New Roman"/>
                <a:ea typeface="Times New Roman"/>
                <a:cs typeface="Times New Roman"/>
                <a:sym typeface="Times New Roman"/>
              </a:rPr>
              <a:t> </a:t>
            </a:r>
            <a:r>
              <a:rPr lang="en-US" sz="4700" b="1" i="0" u="none" strike="noStrike" cap="none">
                <a:solidFill>
                  <a:schemeClr val="dk2"/>
                </a:solidFill>
                <a:latin typeface="Lucida Sans"/>
                <a:ea typeface="Lucida Sans"/>
                <a:cs typeface="Lucida Sans"/>
                <a:sym typeface="Lucida Sans"/>
              </a:rPr>
              <a:t>a</a:t>
            </a:r>
            <a:r>
              <a:rPr lang="en-US" sz="4700" b="1" i="0" u="none" strike="noStrike" cap="none">
                <a:solidFill>
                  <a:schemeClr val="dk2"/>
                </a:solidFill>
                <a:latin typeface="Times New Roman"/>
                <a:ea typeface="Times New Roman"/>
                <a:cs typeface="Times New Roman"/>
                <a:sym typeface="Times New Roman"/>
              </a:rPr>
              <a:t> </a:t>
            </a:r>
            <a:r>
              <a:rPr lang="en-US" sz="4700" b="1" i="0" u="none" strike="noStrike" cap="none">
                <a:solidFill>
                  <a:schemeClr val="dk2"/>
                </a:solidFill>
                <a:latin typeface="Lucida Sans"/>
                <a:ea typeface="Lucida Sans"/>
                <a:cs typeface="Lucida Sans"/>
                <a:sym typeface="Lucida Sans"/>
              </a:rPr>
              <a:t>three</a:t>
            </a:r>
            <a:r>
              <a:rPr lang="en-US" sz="4700" b="1" i="0" u="none" strike="noStrike" cap="none">
                <a:solidFill>
                  <a:schemeClr val="dk2"/>
                </a:solidFill>
                <a:latin typeface="Times New Roman"/>
                <a:ea typeface="Times New Roman"/>
                <a:cs typeface="Times New Roman"/>
                <a:sym typeface="Times New Roman"/>
              </a:rPr>
              <a:t> </a:t>
            </a:r>
            <a:r>
              <a:rPr lang="en-US" sz="4700" b="1" i="0" u="none" strike="noStrike" cap="none">
                <a:solidFill>
                  <a:schemeClr val="dk2"/>
                </a:solidFill>
                <a:latin typeface="Lucida Sans"/>
                <a:ea typeface="Lucida Sans"/>
                <a:cs typeface="Lucida Sans"/>
                <a:sym typeface="Lucida Sans"/>
              </a:rPr>
              <a:t>step</a:t>
            </a:r>
            <a:r>
              <a:rPr lang="en-US" sz="4700" b="1" i="0" u="none" strike="noStrike" cap="none">
                <a:solidFill>
                  <a:schemeClr val="dk2"/>
                </a:solidFill>
                <a:latin typeface="Times New Roman"/>
                <a:ea typeface="Times New Roman"/>
                <a:cs typeface="Times New Roman"/>
                <a:sym typeface="Times New Roman"/>
              </a:rPr>
              <a:t> </a:t>
            </a:r>
            <a:r>
              <a:rPr lang="en-US" sz="4700" b="1" i="0" u="none" strike="noStrike" cap="none">
                <a:solidFill>
                  <a:schemeClr val="dk2"/>
                </a:solidFill>
                <a:latin typeface="Lucida Sans"/>
                <a:ea typeface="Lucida Sans"/>
                <a:cs typeface="Lucida Sans"/>
                <a:sym typeface="Lucida Sans"/>
              </a:rPr>
              <a:t>process,</a:t>
            </a:r>
            <a:endParaRPr/>
          </a:p>
        </p:txBody>
      </p:sp>
      <p:sp>
        <p:nvSpPr>
          <p:cNvPr id="586" name="Google Shape;586;p38"/>
          <p:cNvSpPr txBox="1"/>
          <p:nvPr/>
        </p:nvSpPr>
        <p:spPr>
          <a:xfrm>
            <a:off x="1081087" y="2593975"/>
            <a:ext cx="7993062" cy="904875"/>
          </a:xfrm>
          <a:prstGeom prst="rect">
            <a:avLst/>
          </a:prstGeom>
          <a:noFill/>
          <a:ln>
            <a:noFill/>
          </a:ln>
        </p:spPr>
        <p:txBody>
          <a:bodyPr spcFirstLastPara="1" wrap="square" lIns="0" tIns="0" rIns="0" bIns="0" anchor="t" anchorCtr="0">
            <a:spAutoFit/>
          </a:bodyPr>
          <a:lstStyle/>
          <a:p>
            <a:pPr marL="355600" marR="0" lvl="0" indent="-342900" algn="l" rtl="0">
              <a:lnSpc>
                <a:spcPct val="100000"/>
              </a:lnSpc>
              <a:spcBef>
                <a:spcPts val="0"/>
              </a:spcBef>
              <a:spcAft>
                <a:spcPts val="0"/>
              </a:spcAft>
              <a:buClr>
                <a:schemeClr val="dk1"/>
              </a:buClr>
              <a:buSzPts val="2600"/>
              <a:buFont typeface="Arial"/>
              <a:buChar char="•"/>
            </a:pPr>
            <a:r>
              <a:rPr lang="en-US" sz="2600" b="1" i="0" u="none">
                <a:solidFill>
                  <a:schemeClr val="dk1"/>
                </a:solidFill>
                <a:latin typeface="Calibri"/>
                <a:ea typeface="Calibri"/>
                <a:cs typeface="Calibri"/>
                <a:sym typeface="Calibri"/>
              </a:rPr>
              <a:t>Declaration</a:t>
            </a:r>
            <a:r>
              <a:rPr lang="en-US" sz="2600" b="1" i="0" u="none">
                <a:solidFill>
                  <a:schemeClr val="dk1"/>
                </a:solidFill>
                <a:latin typeface="Times New Roman"/>
                <a:ea typeface="Times New Roman"/>
                <a:cs typeface="Times New Roman"/>
                <a:sym typeface="Times New Roman"/>
              </a:rPr>
              <a:t> </a:t>
            </a:r>
            <a:r>
              <a:rPr lang="en-US" sz="2600" b="1" i="0" u="none">
                <a:solidFill>
                  <a:schemeClr val="dk1"/>
                </a:solidFill>
                <a:latin typeface="Calibri"/>
                <a:ea typeface="Calibri"/>
                <a:cs typeface="Calibri"/>
                <a:sym typeface="Calibri"/>
              </a:rPr>
              <a:t>-</a:t>
            </a:r>
            <a:r>
              <a:rPr lang="en-US" sz="2600" b="1"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Giving</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a</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name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to</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the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object</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to</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be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created.</a:t>
            </a:r>
            <a:endParaRPr/>
          </a:p>
          <a:p>
            <a:pPr marL="355600" marR="0" lvl="0" indent="-342900" algn="l" rtl="0">
              <a:lnSpc>
                <a:spcPct val="100000"/>
              </a:lnSpc>
              <a:spcBef>
                <a:spcPts val="1200"/>
              </a:spcBef>
              <a:spcAft>
                <a:spcPts val="0"/>
              </a:spcAft>
              <a:buClr>
                <a:schemeClr val="dk1"/>
              </a:buClr>
              <a:buSzPts val="2600"/>
              <a:buFont typeface="Arial"/>
              <a:buNone/>
            </a:pPr>
            <a:r>
              <a:rPr lang="en-US" sz="2600" b="0" i="0" u="none">
                <a:solidFill>
                  <a:schemeClr val="dk1"/>
                </a:solidFill>
                <a:latin typeface="Arial"/>
                <a:ea typeface="Arial"/>
                <a:cs typeface="Arial"/>
                <a:sym typeface="Arial"/>
              </a:rPr>
              <a:t>•</a:t>
            </a:r>
            <a:endParaRPr/>
          </a:p>
        </p:txBody>
      </p:sp>
      <p:sp>
        <p:nvSpPr>
          <p:cNvPr id="587" name="Google Shape;587;p38"/>
          <p:cNvSpPr txBox="1"/>
          <p:nvPr/>
        </p:nvSpPr>
        <p:spPr>
          <a:xfrm>
            <a:off x="1081087" y="3149600"/>
            <a:ext cx="8285162" cy="1754187"/>
          </a:xfrm>
          <a:prstGeom prst="rect">
            <a:avLst/>
          </a:prstGeom>
          <a:noFill/>
          <a:ln>
            <a:noFill/>
          </a:ln>
        </p:spPr>
        <p:txBody>
          <a:bodyPr spcFirstLastPara="1" wrap="square" lIns="0" tIns="0" rIns="0" bIns="0" anchor="t" anchorCtr="0">
            <a:spAutoFit/>
          </a:bodyPr>
          <a:lstStyle/>
          <a:p>
            <a:pPr marL="355600" marR="0" lvl="0" indent="0" algn="l" rtl="0">
              <a:lnSpc>
                <a:spcPct val="100000"/>
              </a:lnSpc>
              <a:spcBef>
                <a:spcPts val="0"/>
              </a:spcBef>
              <a:spcAft>
                <a:spcPts val="0"/>
              </a:spcAft>
              <a:buClr>
                <a:schemeClr val="dk1"/>
              </a:buClr>
              <a:buSzPts val="2600"/>
              <a:buFont typeface="Calibri"/>
              <a:buNone/>
            </a:pPr>
            <a:r>
              <a:rPr lang="en-US" sz="2600" b="1" i="0" u="none">
                <a:solidFill>
                  <a:schemeClr val="dk1"/>
                </a:solidFill>
                <a:latin typeface="Calibri"/>
                <a:ea typeface="Calibri"/>
                <a:cs typeface="Calibri"/>
                <a:sym typeface="Calibri"/>
              </a:rPr>
              <a:t>Instantiation</a:t>
            </a:r>
            <a:r>
              <a:rPr lang="en-US" sz="2600" b="1" i="0" u="none">
                <a:solidFill>
                  <a:schemeClr val="dk1"/>
                </a:solidFill>
                <a:latin typeface="Times New Roman"/>
                <a:ea typeface="Times New Roman"/>
                <a:cs typeface="Times New Roman"/>
                <a:sym typeface="Times New Roman"/>
              </a:rPr>
              <a:t> </a:t>
            </a:r>
            <a:r>
              <a:rPr lang="en-US" sz="2600" b="1" i="0" u="none">
                <a:solidFill>
                  <a:schemeClr val="dk1"/>
                </a:solidFill>
                <a:latin typeface="Calibri"/>
                <a:ea typeface="Calibri"/>
                <a:cs typeface="Calibri"/>
                <a:sym typeface="Calibri"/>
              </a:rPr>
              <a:t>-</a:t>
            </a:r>
            <a:r>
              <a:rPr lang="en-US" sz="2600" b="1"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The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new</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keyword</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and</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constructor</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creates</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a</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instance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of</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the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object.</a:t>
            </a:r>
            <a:endParaRPr/>
          </a:p>
          <a:p>
            <a:pPr marL="355600" marR="0" lvl="0" indent="-165100" algn="l" rtl="0">
              <a:lnSpc>
                <a:spcPct val="100000"/>
              </a:lnSpc>
              <a:spcBef>
                <a:spcPts val="1200"/>
              </a:spcBef>
              <a:spcAft>
                <a:spcPts val="0"/>
              </a:spcAft>
              <a:buClr>
                <a:schemeClr val="dk1"/>
              </a:buClr>
              <a:buSzPts val="2600"/>
              <a:buFont typeface="Arial"/>
              <a:buChar char="•"/>
            </a:pPr>
            <a:r>
              <a:rPr lang="en-US" sz="2600" b="1" i="0" u="none">
                <a:solidFill>
                  <a:schemeClr val="dk1"/>
                </a:solidFill>
                <a:latin typeface="Calibri"/>
                <a:ea typeface="Calibri"/>
                <a:cs typeface="Calibri"/>
                <a:sym typeface="Calibri"/>
              </a:rPr>
              <a:t>Initialization</a:t>
            </a:r>
            <a:r>
              <a:rPr lang="en-US" sz="2600" b="1" i="0" u="none">
                <a:solidFill>
                  <a:schemeClr val="dk1"/>
                </a:solidFill>
                <a:latin typeface="Times New Roman"/>
                <a:ea typeface="Times New Roman"/>
                <a:cs typeface="Times New Roman"/>
                <a:sym typeface="Times New Roman"/>
              </a:rPr>
              <a:t> </a:t>
            </a:r>
            <a:r>
              <a:rPr lang="en-US" sz="2600" b="1" i="0" u="none">
                <a:solidFill>
                  <a:schemeClr val="dk1"/>
                </a:solidFill>
                <a:latin typeface="Calibri"/>
                <a:ea typeface="Calibri"/>
                <a:cs typeface="Calibri"/>
                <a:sym typeface="Calibri"/>
              </a:rPr>
              <a:t>-</a:t>
            </a:r>
            <a:r>
              <a:rPr lang="en-US" sz="2600" b="1"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The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values</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will</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be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initialized</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using</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the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constructor.</a:t>
            </a:r>
            <a:endParaRPr/>
          </a:p>
        </p:txBody>
      </p:sp>
      <p:sp>
        <p:nvSpPr>
          <p:cNvPr id="588" name="Google Shape;588;p38"/>
          <p:cNvSpPr txBox="1"/>
          <p:nvPr/>
        </p:nvSpPr>
        <p:spPr>
          <a:xfrm>
            <a:off x="2222500" y="5341937"/>
            <a:ext cx="5486400" cy="646112"/>
          </a:xfrm>
          <a:prstGeom prst="rect">
            <a:avLst/>
          </a:prstGeom>
          <a:solidFill>
            <a:srgbClr val="FFCCCC"/>
          </a:solidFill>
          <a:ln>
            <a:noFill/>
          </a:ln>
        </p:spPr>
        <p:txBody>
          <a:bodyPr spcFirstLastPara="1" wrap="square" lIns="0" tIns="0" rIns="0" bIns="0" anchor="t" anchorCtr="0">
            <a:spAutoFit/>
          </a:bodyPr>
          <a:lstStyle/>
          <a:p>
            <a:pPr marL="220661" marR="0" lvl="0" indent="935038" algn="l" rtl="0">
              <a:lnSpc>
                <a:spcPct val="100000"/>
              </a:lnSpc>
              <a:spcBef>
                <a:spcPts val="0"/>
              </a:spcBef>
              <a:spcAft>
                <a:spcPts val="0"/>
              </a:spcAft>
              <a:buClr>
                <a:srgbClr val="EA3700"/>
              </a:buClr>
              <a:buSzPts val="1800"/>
              <a:buFont typeface="Arial"/>
              <a:buNone/>
            </a:pPr>
            <a:r>
              <a:rPr lang="en-US" sz="1800" b="1" i="0" u="none">
                <a:solidFill>
                  <a:srgbClr val="EA3700"/>
                </a:solidFill>
                <a:latin typeface="Arial"/>
                <a:ea typeface="Arial"/>
                <a:cs typeface="Arial"/>
                <a:sym typeface="Arial"/>
              </a:rPr>
              <a:t>You will learn more about the constructors and objects in the next sessions.</a:t>
            </a: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9"/>
          <p:cNvSpPr txBox="1"/>
          <p:nvPr/>
        </p:nvSpPr>
        <p:spPr>
          <a:xfrm>
            <a:off x="928687" y="2789237"/>
            <a:ext cx="2762250" cy="696912"/>
          </a:xfrm>
          <a:prstGeom prst="rect">
            <a:avLst/>
          </a:prstGeom>
          <a:noFill/>
          <a:ln>
            <a:noFill/>
          </a:ln>
        </p:spPr>
        <p:txBody>
          <a:bodyPr spcFirstLastPara="1" wrap="square" lIns="0" tIns="0" rIns="0" bIns="0" anchor="t" anchorCtr="0">
            <a:spAutoFit/>
          </a:bodyPr>
          <a:lstStyle/>
          <a:p>
            <a:pPr marL="95250" marR="0" lvl="0" indent="0" algn="l" rtl="0">
              <a:lnSpc>
                <a:spcPct val="100000"/>
              </a:lnSpc>
              <a:spcBef>
                <a:spcPts val="0"/>
              </a:spcBef>
              <a:spcAft>
                <a:spcPts val="0"/>
              </a:spcAft>
              <a:buClr>
                <a:srgbClr val="EA3700"/>
              </a:buClr>
              <a:buSzPts val="1800"/>
              <a:buFont typeface="Arial"/>
              <a:buNone/>
            </a:pPr>
            <a:r>
              <a:rPr lang="en-US" sz="1800" b="1" i="0" u="none">
                <a:solidFill>
                  <a:srgbClr val="EA3700"/>
                </a:solidFill>
                <a:latin typeface="Arial"/>
                <a:ea typeface="Arial"/>
                <a:cs typeface="Arial"/>
                <a:sym typeface="Arial"/>
              </a:rPr>
              <a:t>class </a:t>
            </a:r>
            <a:r>
              <a:rPr lang="en-US" sz="1800" b="1" i="0" u="none">
                <a:solidFill>
                  <a:srgbClr val="1E487C"/>
                </a:solidFill>
                <a:latin typeface="Arial"/>
                <a:ea typeface="Arial"/>
                <a:cs typeface="Arial"/>
                <a:sym typeface="Arial"/>
              </a:rPr>
              <a:t>EmployeeProgram</a:t>
            </a:r>
            <a:endParaRPr sz="1800" b="0" i="0" u="none">
              <a:solidFill>
                <a:schemeClr val="dk1"/>
              </a:solidFill>
              <a:latin typeface="Arial"/>
              <a:ea typeface="Arial"/>
              <a:cs typeface="Arial"/>
              <a:sym typeface="Arial"/>
            </a:endParaRPr>
          </a:p>
          <a:p>
            <a:pPr marL="95250" marR="0" lvl="0" indent="0" algn="l" rtl="0">
              <a:lnSpc>
                <a:spcPct val="100000"/>
              </a:lnSpc>
              <a:spcBef>
                <a:spcPts val="130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t>
            </a:r>
            <a:endParaRPr/>
          </a:p>
        </p:txBody>
      </p:sp>
      <p:sp>
        <p:nvSpPr>
          <p:cNvPr id="594" name="Google Shape;594;p39"/>
          <p:cNvSpPr txBox="1"/>
          <p:nvPr/>
        </p:nvSpPr>
        <p:spPr>
          <a:xfrm>
            <a:off x="1843087" y="3506787"/>
            <a:ext cx="3771900" cy="80168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public static void	main (String args[])</a:t>
            </a:r>
            <a:endParaRPr/>
          </a:p>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t>
            </a:r>
            <a:endParaRPr/>
          </a:p>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Employee empObject =null;</a:t>
            </a:r>
            <a:endParaRPr/>
          </a:p>
        </p:txBody>
      </p:sp>
      <p:sp>
        <p:nvSpPr>
          <p:cNvPr id="595" name="Google Shape;595;p39"/>
          <p:cNvSpPr txBox="1"/>
          <p:nvPr/>
        </p:nvSpPr>
        <p:spPr>
          <a:xfrm>
            <a:off x="2192337" y="4603750"/>
            <a:ext cx="309880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empObject = new Employee();</a:t>
            </a:r>
            <a:endParaRPr/>
          </a:p>
        </p:txBody>
      </p:sp>
      <p:sp>
        <p:nvSpPr>
          <p:cNvPr id="596" name="Google Shape;596;p39"/>
          <p:cNvSpPr txBox="1"/>
          <p:nvPr/>
        </p:nvSpPr>
        <p:spPr>
          <a:xfrm>
            <a:off x="2128837" y="5153025"/>
            <a:ext cx="3241675"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empObject.empSalary = 20000;</a:t>
            </a:r>
            <a:endParaRPr/>
          </a:p>
        </p:txBody>
      </p:sp>
      <p:sp>
        <p:nvSpPr>
          <p:cNvPr id="597" name="Google Shape;597;p39"/>
          <p:cNvSpPr txBox="1"/>
          <p:nvPr/>
        </p:nvSpPr>
        <p:spPr>
          <a:xfrm>
            <a:off x="2128837" y="5700712"/>
            <a:ext cx="2951162"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empObject.calculateSalary();</a:t>
            </a:r>
            <a:endParaRPr/>
          </a:p>
        </p:txBody>
      </p:sp>
      <p:sp>
        <p:nvSpPr>
          <p:cNvPr id="598" name="Google Shape;598;p39"/>
          <p:cNvSpPr txBox="1"/>
          <p:nvPr/>
        </p:nvSpPr>
        <p:spPr>
          <a:xfrm>
            <a:off x="1843087" y="5975350"/>
            <a:ext cx="103187"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t>
            </a:r>
            <a:endParaRPr/>
          </a:p>
        </p:txBody>
      </p:sp>
      <p:sp>
        <p:nvSpPr>
          <p:cNvPr id="599" name="Google Shape;599;p39"/>
          <p:cNvSpPr txBox="1"/>
          <p:nvPr/>
        </p:nvSpPr>
        <p:spPr>
          <a:xfrm>
            <a:off x="1436687" y="6249987"/>
            <a:ext cx="101600" cy="2540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t>
            </a:r>
            <a:endParaRPr/>
          </a:p>
        </p:txBody>
      </p:sp>
      <p:sp>
        <p:nvSpPr>
          <p:cNvPr id="600" name="Google Shape;600;p39"/>
          <p:cNvSpPr txBox="1"/>
          <p:nvPr/>
        </p:nvSpPr>
        <p:spPr>
          <a:xfrm>
            <a:off x="1041400" y="958850"/>
            <a:ext cx="8153400" cy="646112"/>
          </a:xfrm>
          <a:prstGeom prst="rect">
            <a:avLst/>
          </a:prstGeom>
          <a:solidFill>
            <a:srgbClr val="C6D9F1"/>
          </a:solidFill>
          <a:ln>
            <a:noFill/>
          </a:ln>
        </p:spPr>
        <p:txBody>
          <a:bodyPr spcFirstLastPara="1" wrap="square" lIns="0" tIns="0" rIns="0" bIns="0" anchor="t" anchorCtr="0">
            <a:spAutoFit/>
          </a:bodyPr>
          <a:lstStyle/>
          <a:p>
            <a:pPr marL="90487" marR="0" lvl="0" indent="0" algn="l" rtl="0">
              <a:lnSpc>
                <a:spcPct val="100000"/>
              </a:lnSpc>
              <a:spcBef>
                <a:spcPts val="0"/>
              </a:spcBef>
              <a:spcAft>
                <a:spcPts val="0"/>
              </a:spcAft>
              <a:buClr>
                <a:srgbClr val="1E487C"/>
              </a:buClr>
              <a:buSzPts val="1800"/>
              <a:buFont typeface="Arial"/>
              <a:buNone/>
            </a:pPr>
            <a:r>
              <a:rPr lang="en-US" sz="1800" b="1" i="0" u="none">
                <a:solidFill>
                  <a:srgbClr val="1E487C"/>
                </a:solidFill>
                <a:latin typeface="Arial"/>
                <a:ea typeface="Arial"/>
                <a:cs typeface="Arial"/>
                <a:sym typeface="Arial"/>
              </a:rPr>
              <a:t>This program creates a employee object and invokes the calculateSalary method on the object</a:t>
            </a:r>
            <a:endParaRPr/>
          </a:p>
        </p:txBody>
      </p:sp>
      <p:sp>
        <p:nvSpPr>
          <p:cNvPr id="601" name="Google Shape;601;p39"/>
          <p:cNvSpPr/>
          <p:nvPr/>
        </p:nvSpPr>
        <p:spPr>
          <a:xfrm>
            <a:off x="5118100" y="4083050"/>
            <a:ext cx="381000" cy="152400"/>
          </a:xfrm>
          <a:custGeom>
            <a:avLst/>
            <a:gdLst/>
            <a:ahLst/>
            <a:cxnLst/>
            <a:rect l="l" t="t" r="r" b="b"/>
            <a:pathLst>
              <a:path w="381000" h="152400" extrusionOk="0">
                <a:moveTo>
                  <a:pt x="76199" y="152399"/>
                </a:moveTo>
                <a:lnTo>
                  <a:pt x="76199" y="0"/>
                </a:lnTo>
                <a:lnTo>
                  <a:pt x="0" y="76199"/>
                </a:lnTo>
                <a:lnTo>
                  <a:pt x="76199" y="152399"/>
                </a:lnTo>
                <a:close/>
              </a:path>
              <a:path w="381000" h="152400" extrusionOk="0">
                <a:moveTo>
                  <a:pt x="380999" y="114299"/>
                </a:moveTo>
                <a:lnTo>
                  <a:pt x="380999" y="38099"/>
                </a:lnTo>
                <a:lnTo>
                  <a:pt x="76199" y="38099"/>
                </a:lnTo>
                <a:lnTo>
                  <a:pt x="76199" y="114299"/>
                </a:lnTo>
                <a:lnTo>
                  <a:pt x="380999" y="114299"/>
                </a:lnTo>
                <a:close/>
              </a:path>
            </a:pathLst>
          </a:custGeom>
          <a:solidFill>
            <a:srgbClr val="FFCC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2" name="Google Shape;602;p39"/>
          <p:cNvSpPr/>
          <p:nvPr/>
        </p:nvSpPr>
        <p:spPr>
          <a:xfrm>
            <a:off x="5103812" y="4068762"/>
            <a:ext cx="409575" cy="180975"/>
          </a:xfrm>
          <a:custGeom>
            <a:avLst/>
            <a:gdLst/>
            <a:ahLst/>
            <a:cxnLst/>
            <a:rect l="l" t="t" r="r" b="b"/>
            <a:pathLst>
              <a:path w="408939" h="180339" extrusionOk="0">
                <a:moveTo>
                  <a:pt x="103631" y="39623"/>
                </a:moveTo>
                <a:lnTo>
                  <a:pt x="103631" y="9143"/>
                </a:lnTo>
                <a:lnTo>
                  <a:pt x="100583" y="4571"/>
                </a:lnTo>
                <a:lnTo>
                  <a:pt x="96011" y="3047"/>
                </a:lnTo>
                <a:lnTo>
                  <a:pt x="91439" y="0"/>
                </a:lnTo>
                <a:lnTo>
                  <a:pt x="85343" y="1523"/>
                </a:lnTo>
                <a:lnTo>
                  <a:pt x="82295" y="6095"/>
                </a:lnTo>
                <a:lnTo>
                  <a:pt x="6095" y="82295"/>
                </a:lnTo>
                <a:lnTo>
                  <a:pt x="0" y="86867"/>
                </a:lnTo>
                <a:lnTo>
                  <a:pt x="0" y="94487"/>
                </a:lnTo>
                <a:lnTo>
                  <a:pt x="6095" y="99059"/>
                </a:lnTo>
                <a:lnTo>
                  <a:pt x="22859" y="115823"/>
                </a:lnTo>
                <a:lnTo>
                  <a:pt x="22859" y="82295"/>
                </a:lnTo>
                <a:lnTo>
                  <a:pt x="31241" y="90677"/>
                </a:lnTo>
                <a:lnTo>
                  <a:pt x="77723" y="44195"/>
                </a:lnTo>
                <a:lnTo>
                  <a:pt x="77723" y="13715"/>
                </a:lnTo>
                <a:lnTo>
                  <a:pt x="99059" y="22859"/>
                </a:lnTo>
                <a:lnTo>
                  <a:pt x="99059" y="39623"/>
                </a:lnTo>
                <a:lnTo>
                  <a:pt x="103631" y="39623"/>
                </a:lnTo>
                <a:close/>
              </a:path>
              <a:path w="408939" h="180339" extrusionOk="0">
                <a:moveTo>
                  <a:pt x="31241" y="90677"/>
                </a:moveTo>
                <a:lnTo>
                  <a:pt x="22859" y="82295"/>
                </a:lnTo>
                <a:lnTo>
                  <a:pt x="22859" y="99059"/>
                </a:lnTo>
                <a:lnTo>
                  <a:pt x="31241" y="90677"/>
                </a:lnTo>
                <a:close/>
              </a:path>
              <a:path w="408939" h="180339" extrusionOk="0">
                <a:moveTo>
                  <a:pt x="99059" y="158495"/>
                </a:moveTo>
                <a:lnTo>
                  <a:pt x="31241" y="90677"/>
                </a:lnTo>
                <a:lnTo>
                  <a:pt x="22859" y="99059"/>
                </a:lnTo>
                <a:lnTo>
                  <a:pt x="22859" y="115823"/>
                </a:lnTo>
                <a:lnTo>
                  <a:pt x="77723" y="170687"/>
                </a:lnTo>
                <a:lnTo>
                  <a:pt x="77723" y="166115"/>
                </a:lnTo>
                <a:lnTo>
                  <a:pt x="99059" y="158495"/>
                </a:lnTo>
                <a:close/>
              </a:path>
              <a:path w="408939" h="180339" extrusionOk="0">
                <a:moveTo>
                  <a:pt x="99059" y="22859"/>
                </a:moveTo>
                <a:lnTo>
                  <a:pt x="77723" y="13715"/>
                </a:lnTo>
                <a:lnTo>
                  <a:pt x="77723" y="44195"/>
                </a:lnTo>
                <a:lnTo>
                  <a:pt x="99059" y="22859"/>
                </a:lnTo>
                <a:close/>
              </a:path>
              <a:path w="408939" h="180339" extrusionOk="0">
                <a:moveTo>
                  <a:pt x="99059" y="39623"/>
                </a:moveTo>
                <a:lnTo>
                  <a:pt x="99059" y="22859"/>
                </a:lnTo>
                <a:lnTo>
                  <a:pt x="77723" y="44195"/>
                </a:lnTo>
                <a:lnTo>
                  <a:pt x="77723" y="59435"/>
                </a:lnTo>
                <a:lnTo>
                  <a:pt x="83819" y="65531"/>
                </a:lnTo>
                <a:lnTo>
                  <a:pt x="89915" y="65531"/>
                </a:lnTo>
                <a:lnTo>
                  <a:pt x="89915" y="39623"/>
                </a:lnTo>
                <a:lnTo>
                  <a:pt x="99059" y="39623"/>
                </a:lnTo>
                <a:close/>
              </a:path>
              <a:path w="408939" h="180339" extrusionOk="0">
                <a:moveTo>
                  <a:pt x="394715" y="115823"/>
                </a:moveTo>
                <a:lnTo>
                  <a:pt x="83819" y="115823"/>
                </a:lnTo>
                <a:lnTo>
                  <a:pt x="77723" y="121919"/>
                </a:lnTo>
                <a:lnTo>
                  <a:pt x="77723" y="137159"/>
                </a:lnTo>
                <a:lnTo>
                  <a:pt x="89915" y="149351"/>
                </a:lnTo>
                <a:lnTo>
                  <a:pt x="89915" y="141731"/>
                </a:lnTo>
                <a:lnTo>
                  <a:pt x="103631" y="128015"/>
                </a:lnTo>
                <a:lnTo>
                  <a:pt x="103631" y="141731"/>
                </a:lnTo>
                <a:lnTo>
                  <a:pt x="382523" y="141731"/>
                </a:lnTo>
                <a:lnTo>
                  <a:pt x="382523" y="128015"/>
                </a:lnTo>
                <a:lnTo>
                  <a:pt x="394715" y="115823"/>
                </a:lnTo>
                <a:close/>
              </a:path>
              <a:path w="408939" h="180339" extrusionOk="0">
                <a:moveTo>
                  <a:pt x="99059" y="177291"/>
                </a:moveTo>
                <a:lnTo>
                  <a:pt x="99059" y="158495"/>
                </a:lnTo>
                <a:lnTo>
                  <a:pt x="77723" y="166115"/>
                </a:lnTo>
                <a:lnTo>
                  <a:pt x="77723" y="170687"/>
                </a:lnTo>
                <a:lnTo>
                  <a:pt x="82295" y="175259"/>
                </a:lnTo>
                <a:lnTo>
                  <a:pt x="85343" y="179831"/>
                </a:lnTo>
                <a:lnTo>
                  <a:pt x="91439" y="179831"/>
                </a:lnTo>
                <a:lnTo>
                  <a:pt x="99059" y="177291"/>
                </a:lnTo>
                <a:close/>
              </a:path>
              <a:path w="408939" h="180339" extrusionOk="0">
                <a:moveTo>
                  <a:pt x="408431" y="135635"/>
                </a:moveTo>
                <a:lnTo>
                  <a:pt x="408431" y="45719"/>
                </a:lnTo>
                <a:lnTo>
                  <a:pt x="402335" y="39623"/>
                </a:lnTo>
                <a:lnTo>
                  <a:pt x="89915" y="39623"/>
                </a:lnTo>
                <a:lnTo>
                  <a:pt x="103631" y="51815"/>
                </a:lnTo>
                <a:lnTo>
                  <a:pt x="103631" y="65531"/>
                </a:lnTo>
                <a:lnTo>
                  <a:pt x="382523" y="65531"/>
                </a:lnTo>
                <a:lnTo>
                  <a:pt x="382523" y="51815"/>
                </a:lnTo>
                <a:lnTo>
                  <a:pt x="394715" y="65531"/>
                </a:lnTo>
                <a:lnTo>
                  <a:pt x="394715" y="141731"/>
                </a:lnTo>
                <a:lnTo>
                  <a:pt x="402335" y="141731"/>
                </a:lnTo>
                <a:lnTo>
                  <a:pt x="408431" y="135635"/>
                </a:lnTo>
                <a:close/>
              </a:path>
              <a:path w="408939" h="180339" extrusionOk="0">
                <a:moveTo>
                  <a:pt x="103631" y="65531"/>
                </a:moveTo>
                <a:lnTo>
                  <a:pt x="103631" y="51815"/>
                </a:lnTo>
                <a:lnTo>
                  <a:pt x="89915" y="39623"/>
                </a:lnTo>
                <a:lnTo>
                  <a:pt x="89915" y="65531"/>
                </a:lnTo>
                <a:lnTo>
                  <a:pt x="103631" y="65531"/>
                </a:lnTo>
                <a:close/>
              </a:path>
              <a:path w="408939" h="180339" extrusionOk="0">
                <a:moveTo>
                  <a:pt x="103631" y="141731"/>
                </a:moveTo>
                <a:lnTo>
                  <a:pt x="103631" y="128015"/>
                </a:lnTo>
                <a:lnTo>
                  <a:pt x="89915" y="141731"/>
                </a:lnTo>
                <a:lnTo>
                  <a:pt x="103631" y="141731"/>
                </a:lnTo>
                <a:close/>
              </a:path>
              <a:path w="408939" h="180339" extrusionOk="0">
                <a:moveTo>
                  <a:pt x="103631" y="172211"/>
                </a:moveTo>
                <a:lnTo>
                  <a:pt x="103631" y="141731"/>
                </a:lnTo>
                <a:lnTo>
                  <a:pt x="89915" y="141731"/>
                </a:lnTo>
                <a:lnTo>
                  <a:pt x="89915" y="149351"/>
                </a:lnTo>
                <a:lnTo>
                  <a:pt x="99059" y="158495"/>
                </a:lnTo>
                <a:lnTo>
                  <a:pt x="99059" y="177291"/>
                </a:lnTo>
                <a:lnTo>
                  <a:pt x="100583" y="176783"/>
                </a:lnTo>
                <a:lnTo>
                  <a:pt x="103631" y="172211"/>
                </a:lnTo>
                <a:close/>
              </a:path>
              <a:path w="408939" h="180339" extrusionOk="0">
                <a:moveTo>
                  <a:pt x="394715" y="65531"/>
                </a:moveTo>
                <a:lnTo>
                  <a:pt x="382523" y="51815"/>
                </a:lnTo>
                <a:lnTo>
                  <a:pt x="382523" y="65531"/>
                </a:lnTo>
                <a:lnTo>
                  <a:pt x="394715" y="65531"/>
                </a:lnTo>
                <a:close/>
              </a:path>
              <a:path w="408939" h="180339" extrusionOk="0">
                <a:moveTo>
                  <a:pt x="394715" y="115823"/>
                </a:moveTo>
                <a:lnTo>
                  <a:pt x="394715" y="65531"/>
                </a:lnTo>
                <a:lnTo>
                  <a:pt x="382523" y="65531"/>
                </a:lnTo>
                <a:lnTo>
                  <a:pt x="382523" y="115823"/>
                </a:lnTo>
                <a:lnTo>
                  <a:pt x="394715" y="115823"/>
                </a:lnTo>
                <a:close/>
              </a:path>
              <a:path w="408939" h="180339" extrusionOk="0">
                <a:moveTo>
                  <a:pt x="394715" y="141731"/>
                </a:moveTo>
                <a:lnTo>
                  <a:pt x="394715" y="115823"/>
                </a:lnTo>
                <a:lnTo>
                  <a:pt x="382523" y="128015"/>
                </a:lnTo>
                <a:lnTo>
                  <a:pt x="382523" y="141731"/>
                </a:lnTo>
                <a:lnTo>
                  <a:pt x="394715" y="141731"/>
                </a:lnTo>
                <a:close/>
              </a:path>
            </a:pathLst>
          </a:custGeom>
          <a:solidFill>
            <a:srgbClr val="EA37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3" name="Google Shape;603;p39"/>
          <p:cNvSpPr/>
          <p:nvPr/>
        </p:nvSpPr>
        <p:spPr>
          <a:xfrm>
            <a:off x="5646737" y="3925887"/>
            <a:ext cx="3211512" cy="392112"/>
          </a:xfrm>
          <a:custGeom>
            <a:avLst/>
            <a:gdLst/>
            <a:ahLst/>
            <a:cxnLst/>
            <a:rect l="l" t="t" r="r" b="b"/>
            <a:pathLst>
              <a:path w="3211195" h="391795" extrusionOk="0">
                <a:moveTo>
                  <a:pt x="24383" y="195833"/>
                </a:moveTo>
                <a:lnTo>
                  <a:pt x="19811" y="193547"/>
                </a:lnTo>
                <a:lnTo>
                  <a:pt x="18287" y="193547"/>
                </a:lnTo>
                <a:lnTo>
                  <a:pt x="13715" y="192023"/>
                </a:lnTo>
                <a:lnTo>
                  <a:pt x="12191" y="192023"/>
                </a:lnTo>
                <a:lnTo>
                  <a:pt x="6095" y="190499"/>
                </a:lnTo>
                <a:lnTo>
                  <a:pt x="4571" y="190499"/>
                </a:lnTo>
                <a:lnTo>
                  <a:pt x="3047" y="192023"/>
                </a:lnTo>
                <a:lnTo>
                  <a:pt x="0" y="193547"/>
                </a:lnTo>
                <a:lnTo>
                  <a:pt x="0" y="198119"/>
                </a:lnTo>
                <a:lnTo>
                  <a:pt x="3047" y="199643"/>
                </a:lnTo>
                <a:lnTo>
                  <a:pt x="4571" y="201167"/>
                </a:lnTo>
                <a:lnTo>
                  <a:pt x="6095" y="201167"/>
                </a:lnTo>
                <a:lnTo>
                  <a:pt x="12191" y="199643"/>
                </a:lnTo>
                <a:lnTo>
                  <a:pt x="13715" y="199643"/>
                </a:lnTo>
                <a:lnTo>
                  <a:pt x="18287" y="198119"/>
                </a:lnTo>
                <a:lnTo>
                  <a:pt x="19811" y="198119"/>
                </a:lnTo>
                <a:lnTo>
                  <a:pt x="24383" y="195833"/>
                </a:lnTo>
                <a:close/>
              </a:path>
              <a:path w="3211195" h="391795" extrusionOk="0">
                <a:moveTo>
                  <a:pt x="16763" y="193039"/>
                </a:moveTo>
                <a:lnTo>
                  <a:pt x="16763" y="188975"/>
                </a:lnTo>
                <a:lnTo>
                  <a:pt x="10667" y="190499"/>
                </a:lnTo>
                <a:lnTo>
                  <a:pt x="6095" y="190499"/>
                </a:lnTo>
                <a:lnTo>
                  <a:pt x="12191" y="192023"/>
                </a:lnTo>
                <a:lnTo>
                  <a:pt x="13715" y="192023"/>
                </a:lnTo>
                <a:lnTo>
                  <a:pt x="16763" y="193039"/>
                </a:lnTo>
                <a:close/>
              </a:path>
              <a:path w="3211195" h="391795" extrusionOk="0">
                <a:moveTo>
                  <a:pt x="42671" y="379475"/>
                </a:moveTo>
                <a:lnTo>
                  <a:pt x="42671" y="361187"/>
                </a:lnTo>
                <a:lnTo>
                  <a:pt x="41147" y="353567"/>
                </a:lnTo>
                <a:lnTo>
                  <a:pt x="41147" y="219455"/>
                </a:lnTo>
                <a:lnTo>
                  <a:pt x="39623" y="213359"/>
                </a:lnTo>
                <a:lnTo>
                  <a:pt x="38099" y="213359"/>
                </a:lnTo>
                <a:lnTo>
                  <a:pt x="36575" y="207263"/>
                </a:lnTo>
                <a:lnTo>
                  <a:pt x="35051" y="207263"/>
                </a:lnTo>
                <a:lnTo>
                  <a:pt x="32003" y="202691"/>
                </a:lnTo>
                <a:lnTo>
                  <a:pt x="30479" y="201167"/>
                </a:lnTo>
                <a:lnTo>
                  <a:pt x="25907" y="198119"/>
                </a:lnTo>
                <a:lnTo>
                  <a:pt x="25907" y="196595"/>
                </a:lnTo>
                <a:lnTo>
                  <a:pt x="24383" y="195833"/>
                </a:lnTo>
                <a:lnTo>
                  <a:pt x="19811" y="198119"/>
                </a:lnTo>
                <a:lnTo>
                  <a:pt x="18287" y="198119"/>
                </a:lnTo>
                <a:lnTo>
                  <a:pt x="13715" y="199643"/>
                </a:lnTo>
                <a:lnTo>
                  <a:pt x="12191" y="199643"/>
                </a:lnTo>
                <a:lnTo>
                  <a:pt x="6095" y="201167"/>
                </a:lnTo>
                <a:lnTo>
                  <a:pt x="10667" y="201167"/>
                </a:lnTo>
                <a:lnTo>
                  <a:pt x="16763" y="202691"/>
                </a:lnTo>
                <a:lnTo>
                  <a:pt x="16763" y="203453"/>
                </a:lnTo>
                <a:lnTo>
                  <a:pt x="19811" y="204977"/>
                </a:lnTo>
                <a:lnTo>
                  <a:pt x="19811" y="204215"/>
                </a:lnTo>
                <a:lnTo>
                  <a:pt x="24383" y="208787"/>
                </a:lnTo>
                <a:lnTo>
                  <a:pt x="27431" y="213359"/>
                </a:lnTo>
                <a:lnTo>
                  <a:pt x="27431" y="211835"/>
                </a:lnTo>
                <a:lnTo>
                  <a:pt x="30479" y="217931"/>
                </a:lnTo>
                <a:lnTo>
                  <a:pt x="30479" y="216407"/>
                </a:lnTo>
                <a:lnTo>
                  <a:pt x="32003" y="222503"/>
                </a:lnTo>
                <a:lnTo>
                  <a:pt x="32003" y="355091"/>
                </a:lnTo>
                <a:lnTo>
                  <a:pt x="33527" y="361187"/>
                </a:lnTo>
                <a:lnTo>
                  <a:pt x="33527" y="362711"/>
                </a:lnTo>
                <a:lnTo>
                  <a:pt x="35051" y="368807"/>
                </a:lnTo>
                <a:lnTo>
                  <a:pt x="38099" y="374903"/>
                </a:lnTo>
                <a:lnTo>
                  <a:pt x="42671" y="379475"/>
                </a:lnTo>
                <a:close/>
              </a:path>
              <a:path w="3211195" h="391795" extrusionOk="0">
                <a:moveTo>
                  <a:pt x="21335" y="194309"/>
                </a:moveTo>
                <a:lnTo>
                  <a:pt x="21335" y="185927"/>
                </a:lnTo>
                <a:lnTo>
                  <a:pt x="15239" y="188975"/>
                </a:lnTo>
                <a:lnTo>
                  <a:pt x="16763" y="188975"/>
                </a:lnTo>
                <a:lnTo>
                  <a:pt x="16763" y="193039"/>
                </a:lnTo>
                <a:lnTo>
                  <a:pt x="18287" y="193547"/>
                </a:lnTo>
                <a:lnTo>
                  <a:pt x="19811" y="193547"/>
                </a:lnTo>
                <a:lnTo>
                  <a:pt x="21335" y="194309"/>
                </a:lnTo>
                <a:close/>
              </a:path>
              <a:path w="3211195" h="391795" extrusionOk="0">
                <a:moveTo>
                  <a:pt x="16763" y="203453"/>
                </a:moveTo>
                <a:lnTo>
                  <a:pt x="16763" y="202691"/>
                </a:lnTo>
                <a:lnTo>
                  <a:pt x="15239" y="202691"/>
                </a:lnTo>
                <a:lnTo>
                  <a:pt x="16763" y="203453"/>
                </a:lnTo>
                <a:close/>
              </a:path>
              <a:path w="3211195" h="391795" extrusionOk="0">
                <a:moveTo>
                  <a:pt x="32003" y="190499"/>
                </a:moveTo>
                <a:lnTo>
                  <a:pt x="32003" y="169163"/>
                </a:lnTo>
                <a:lnTo>
                  <a:pt x="30479" y="175259"/>
                </a:lnTo>
                <a:lnTo>
                  <a:pt x="30479" y="173735"/>
                </a:lnTo>
                <a:lnTo>
                  <a:pt x="27431" y="179831"/>
                </a:lnTo>
                <a:lnTo>
                  <a:pt x="27431" y="178307"/>
                </a:lnTo>
                <a:lnTo>
                  <a:pt x="24383" y="182879"/>
                </a:lnTo>
                <a:lnTo>
                  <a:pt x="19811" y="185927"/>
                </a:lnTo>
                <a:lnTo>
                  <a:pt x="21335" y="185927"/>
                </a:lnTo>
                <a:lnTo>
                  <a:pt x="21335" y="194309"/>
                </a:lnTo>
                <a:lnTo>
                  <a:pt x="24383" y="195833"/>
                </a:lnTo>
                <a:lnTo>
                  <a:pt x="25907" y="195071"/>
                </a:lnTo>
                <a:lnTo>
                  <a:pt x="25907" y="193547"/>
                </a:lnTo>
                <a:lnTo>
                  <a:pt x="30479" y="190499"/>
                </a:lnTo>
                <a:lnTo>
                  <a:pt x="32003" y="190499"/>
                </a:lnTo>
                <a:close/>
              </a:path>
              <a:path w="3211195" h="391795" extrusionOk="0">
                <a:moveTo>
                  <a:pt x="21335" y="205739"/>
                </a:moveTo>
                <a:lnTo>
                  <a:pt x="19811" y="204215"/>
                </a:lnTo>
                <a:lnTo>
                  <a:pt x="19811" y="204977"/>
                </a:lnTo>
                <a:lnTo>
                  <a:pt x="21335" y="205739"/>
                </a:lnTo>
                <a:close/>
              </a:path>
              <a:path w="3211195" h="391795" extrusionOk="0">
                <a:moveTo>
                  <a:pt x="42671" y="30479"/>
                </a:moveTo>
                <a:lnTo>
                  <a:pt x="42671" y="12191"/>
                </a:lnTo>
                <a:lnTo>
                  <a:pt x="39623" y="16763"/>
                </a:lnTo>
                <a:lnTo>
                  <a:pt x="38099" y="16763"/>
                </a:lnTo>
                <a:lnTo>
                  <a:pt x="35051" y="22859"/>
                </a:lnTo>
                <a:lnTo>
                  <a:pt x="33527" y="28955"/>
                </a:lnTo>
                <a:lnTo>
                  <a:pt x="33527" y="30479"/>
                </a:lnTo>
                <a:lnTo>
                  <a:pt x="32003" y="36575"/>
                </a:lnTo>
                <a:lnTo>
                  <a:pt x="32003" y="188975"/>
                </a:lnTo>
                <a:lnTo>
                  <a:pt x="35051" y="184403"/>
                </a:lnTo>
                <a:lnTo>
                  <a:pt x="36575" y="184403"/>
                </a:lnTo>
                <a:lnTo>
                  <a:pt x="38099" y="178307"/>
                </a:lnTo>
                <a:lnTo>
                  <a:pt x="39623" y="178307"/>
                </a:lnTo>
                <a:lnTo>
                  <a:pt x="41147" y="172211"/>
                </a:lnTo>
                <a:lnTo>
                  <a:pt x="41147" y="36575"/>
                </a:lnTo>
                <a:lnTo>
                  <a:pt x="42671" y="30479"/>
                </a:lnTo>
                <a:close/>
              </a:path>
              <a:path w="3211195" h="391795" extrusionOk="0">
                <a:moveTo>
                  <a:pt x="50291" y="18287"/>
                </a:moveTo>
                <a:lnTo>
                  <a:pt x="48767" y="18287"/>
                </a:lnTo>
                <a:lnTo>
                  <a:pt x="48767" y="7619"/>
                </a:lnTo>
                <a:lnTo>
                  <a:pt x="42671" y="10667"/>
                </a:lnTo>
                <a:lnTo>
                  <a:pt x="42671" y="32003"/>
                </a:lnTo>
                <a:lnTo>
                  <a:pt x="44195" y="25907"/>
                </a:lnTo>
                <a:lnTo>
                  <a:pt x="44195" y="27431"/>
                </a:lnTo>
                <a:lnTo>
                  <a:pt x="45719" y="24383"/>
                </a:lnTo>
                <a:lnTo>
                  <a:pt x="45719" y="22859"/>
                </a:lnTo>
                <a:lnTo>
                  <a:pt x="50291" y="18287"/>
                </a:lnTo>
                <a:close/>
              </a:path>
              <a:path w="3211195" h="391795" extrusionOk="0">
                <a:moveTo>
                  <a:pt x="47243" y="370331"/>
                </a:moveTo>
                <a:lnTo>
                  <a:pt x="44195" y="364235"/>
                </a:lnTo>
                <a:lnTo>
                  <a:pt x="44195" y="365759"/>
                </a:lnTo>
                <a:lnTo>
                  <a:pt x="42671" y="359663"/>
                </a:lnTo>
                <a:lnTo>
                  <a:pt x="42671" y="380999"/>
                </a:lnTo>
                <a:lnTo>
                  <a:pt x="45719" y="382523"/>
                </a:lnTo>
                <a:lnTo>
                  <a:pt x="45719" y="368807"/>
                </a:lnTo>
                <a:lnTo>
                  <a:pt x="47243" y="370331"/>
                </a:lnTo>
                <a:close/>
              </a:path>
              <a:path w="3211195" h="391795" extrusionOk="0">
                <a:moveTo>
                  <a:pt x="47243" y="21335"/>
                </a:moveTo>
                <a:lnTo>
                  <a:pt x="45719" y="22859"/>
                </a:lnTo>
                <a:lnTo>
                  <a:pt x="45719" y="24383"/>
                </a:lnTo>
                <a:lnTo>
                  <a:pt x="47243" y="21335"/>
                </a:lnTo>
                <a:close/>
              </a:path>
              <a:path w="3211195" h="391795" extrusionOk="0">
                <a:moveTo>
                  <a:pt x="50291" y="373379"/>
                </a:moveTo>
                <a:lnTo>
                  <a:pt x="45719" y="368807"/>
                </a:lnTo>
                <a:lnTo>
                  <a:pt x="45719" y="382523"/>
                </a:lnTo>
                <a:lnTo>
                  <a:pt x="48767" y="384047"/>
                </a:lnTo>
                <a:lnTo>
                  <a:pt x="48767" y="373379"/>
                </a:lnTo>
                <a:lnTo>
                  <a:pt x="50291" y="373379"/>
                </a:lnTo>
                <a:close/>
              </a:path>
              <a:path w="3211195" h="391795" extrusionOk="0">
                <a:moveTo>
                  <a:pt x="68579" y="10667"/>
                </a:moveTo>
                <a:lnTo>
                  <a:pt x="68579" y="0"/>
                </a:lnTo>
                <a:lnTo>
                  <a:pt x="62483" y="1523"/>
                </a:lnTo>
                <a:lnTo>
                  <a:pt x="60959" y="1523"/>
                </a:lnTo>
                <a:lnTo>
                  <a:pt x="54863" y="3047"/>
                </a:lnTo>
                <a:lnTo>
                  <a:pt x="48767" y="6095"/>
                </a:lnTo>
                <a:lnTo>
                  <a:pt x="48767" y="18287"/>
                </a:lnTo>
                <a:lnTo>
                  <a:pt x="54863" y="13715"/>
                </a:lnTo>
                <a:lnTo>
                  <a:pt x="54863" y="14477"/>
                </a:lnTo>
                <a:lnTo>
                  <a:pt x="57911" y="12953"/>
                </a:lnTo>
                <a:lnTo>
                  <a:pt x="57911" y="12191"/>
                </a:lnTo>
                <a:lnTo>
                  <a:pt x="62483" y="11048"/>
                </a:lnTo>
                <a:lnTo>
                  <a:pt x="62483" y="10667"/>
                </a:lnTo>
                <a:lnTo>
                  <a:pt x="68579" y="10667"/>
                </a:lnTo>
                <a:close/>
              </a:path>
              <a:path w="3211195" h="391795" extrusionOk="0">
                <a:moveTo>
                  <a:pt x="54863" y="376427"/>
                </a:moveTo>
                <a:lnTo>
                  <a:pt x="48767" y="373379"/>
                </a:lnTo>
                <a:lnTo>
                  <a:pt x="48767" y="385571"/>
                </a:lnTo>
                <a:lnTo>
                  <a:pt x="53339" y="387857"/>
                </a:lnTo>
                <a:lnTo>
                  <a:pt x="53339" y="376427"/>
                </a:lnTo>
                <a:lnTo>
                  <a:pt x="54863" y="376427"/>
                </a:lnTo>
                <a:close/>
              </a:path>
              <a:path w="3211195" h="391795" extrusionOk="0">
                <a:moveTo>
                  <a:pt x="54863" y="14477"/>
                </a:moveTo>
                <a:lnTo>
                  <a:pt x="54863" y="13715"/>
                </a:lnTo>
                <a:lnTo>
                  <a:pt x="53339" y="15239"/>
                </a:lnTo>
                <a:lnTo>
                  <a:pt x="54863" y="14477"/>
                </a:lnTo>
                <a:close/>
              </a:path>
              <a:path w="3211195" h="391795" extrusionOk="0">
                <a:moveTo>
                  <a:pt x="59435" y="379475"/>
                </a:moveTo>
                <a:lnTo>
                  <a:pt x="53339" y="376427"/>
                </a:lnTo>
                <a:lnTo>
                  <a:pt x="53339" y="387857"/>
                </a:lnTo>
                <a:lnTo>
                  <a:pt x="54863" y="388619"/>
                </a:lnTo>
                <a:lnTo>
                  <a:pt x="57911" y="389381"/>
                </a:lnTo>
                <a:lnTo>
                  <a:pt x="57911" y="379475"/>
                </a:lnTo>
                <a:lnTo>
                  <a:pt x="59435" y="379475"/>
                </a:lnTo>
                <a:close/>
              </a:path>
              <a:path w="3211195" h="391795" extrusionOk="0">
                <a:moveTo>
                  <a:pt x="59435" y="12191"/>
                </a:moveTo>
                <a:lnTo>
                  <a:pt x="57911" y="12191"/>
                </a:lnTo>
                <a:lnTo>
                  <a:pt x="57911" y="12953"/>
                </a:lnTo>
                <a:lnTo>
                  <a:pt x="59435" y="12191"/>
                </a:lnTo>
                <a:close/>
              </a:path>
              <a:path w="3211195" h="391795" extrusionOk="0">
                <a:moveTo>
                  <a:pt x="64007" y="380999"/>
                </a:moveTo>
                <a:lnTo>
                  <a:pt x="57911" y="379475"/>
                </a:lnTo>
                <a:lnTo>
                  <a:pt x="57911" y="389381"/>
                </a:lnTo>
                <a:lnTo>
                  <a:pt x="60959" y="390143"/>
                </a:lnTo>
                <a:lnTo>
                  <a:pt x="62483" y="390143"/>
                </a:lnTo>
                <a:lnTo>
                  <a:pt x="62483" y="380999"/>
                </a:lnTo>
                <a:lnTo>
                  <a:pt x="64007" y="380999"/>
                </a:lnTo>
                <a:close/>
              </a:path>
              <a:path w="3211195" h="391795" extrusionOk="0">
                <a:moveTo>
                  <a:pt x="64007" y="10667"/>
                </a:moveTo>
                <a:lnTo>
                  <a:pt x="62483" y="10667"/>
                </a:lnTo>
                <a:lnTo>
                  <a:pt x="62483" y="11048"/>
                </a:lnTo>
                <a:lnTo>
                  <a:pt x="64007" y="10667"/>
                </a:lnTo>
                <a:close/>
              </a:path>
              <a:path w="3211195" h="391795" extrusionOk="0">
                <a:moveTo>
                  <a:pt x="68579" y="391667"/>
                </a:moveTo>
                <a:lnTo>
                  <a:pt x="68579" y="380999"/>
                </a:lnTo>
                <a:lnTo>
                  <a:pt x="62483" y="380999"/>
                </a:lnTo>
                <a:lnTo>
                  <a:pt x="62483" y="390143"/>
                </a:lnTo>
                <a:lnTo>
                  <a:pt x="68579" y="391667"/>
                </a:lnTo>
                <a:close/>
              </a:path>
              <a:path w="3211195" h="391795" extrusionOk="0">
                <a:moveTo>
                  <a:pt x="3162299" y="18287"/>
                </a:moveTo>
                <a:lnTo>
                  <a:pt x="3162299" y="6095"/>
                </a:lnTo>
                <a:lnTo>
                  <a:pt x="3156203" y="3047"/>
                </a:lnTo>
                <a:lnTo>
                  <a:pt x="3150107" y="1523"/>
                </a:lnTo>
                <a:lnTo>
                  <a:pt x="3148583" y="1523"/>
                </a:lnTo>
                <a:lnTo>
                  <a:pt x="3142487" y="0"/>
                </a:lnTo>
                <a:lnTo>
                  <a:pt x="3142487" y="10667"/>
                </a:lnTo>
                <a:lnTo>
                  <a:pt x="3148583" y="10667"/>
                </a:lnTo>
                <a:lnTo>
                  <a:pt x="3148583" y="11048"/>
                </a:lnTo>
                <a:lnTo>
                  <a:pt x="3153155" y="12191"/>
                </a:lnTo>
                <a:lnTo>
                  <a:pt x="3153155" y="12953"/>
                </a:lnTo>
                <a:lnTo>
                  <a:pt x="3156203" y="14477"/>
                </a:lnTo>
                <a:lnTo>
                  <a:pt x="3156203" y="13715"/>
                </a:lnTo>
                <a:lnTo>
                  <a:pt x="3162299" y="18287"/>
                </a:lnTo>
                <a:close/>
              </a:path>
              <a:path w="3211195" h="391795" extrusionOk="0">
                <a:moveTo>
                  <a:pt x="3148583" y="390143"/>
                </a:moveTo>
                <a:lnTo>
                  <a:pt x="3148583" y="380999"/>
                </a:lnTo>
                <a:lnTo>
                  <a:pt x="3142487" y="380999"/>
                </a:lnTo>
                <a:lnTo>
                  <a:pt x="3142487" y="391667"/>
                </a:lnTo>
                <a:lnTo>
                  <a:pt x="3148583" y="390143"/>
                </a:lnTo>
                <a:close/>
              </a:path>
              <a:path w="3211195" h="391795" extrusionOk="0">
                <a:moveTo>
                  <a:pt x="3148583" y="11048"/>
                </a:moveTo>
                <a:lnTo>
                  <a:pt x="3148583" y="10667"/>
                </a:lnTo>
                <a:lnTo>
                  <a:pt x="3147059" y="10667"/>
                </a:lnTo>
                <a:lnTo>
                  <a:pt x="3148583" y="11048"/>
                </a:lnTo>
                <a:close/>
              </a:path>
              <a:path w="3211195" h="391795" extrusionOk="0">
                <a:moveTo>
                  <a:pt x="3153155" y="389381"/>
                </a:moveTo>
                <a:lnTo>
                  <a:pt x="3153155" y="379475"/>
                </a:lnTo>
                <a:lnTo>
                  <a:pt x="3147059" y="380999"/>
                </a:lnTo>
                <a:lnTo>
                  <a:pt x="3148583" y="380999"/>
                </a:lnTo>
                <a:lnTo>
                  <a:pt x="3148583" y="390143"/>
                </a:lnTo>
                <a:lnTo>
                  <a:pt x="3150107" y="390143"/>
                </a:lnTo>
                <a:lnTo>
                  <a:pt x="3153155" y="389381"/>
                </a:lnTo>
                <a:close/>
              </a:path>
              <a:path w="3211195" h="391795" extrusionOk="0">
                <a:moveTo>
                  <a:pt x="3153155" y="12953"/>
                </a:moveTo>
                <a:lnTo>
                  <a:pt x="3153155" y="12191"/>
                </a:lnTo>
                <a:lnTo>
                  <a:pt x="3151631" y="12191"/>
                </a:lnTo>
                <a:lnTo>
                  <a:pt x="3153155" y="12953"/>
                </a:lnTo>
                <a:close/>
              </a:path>
              <a:path w="3211195" h="391795" extrusionOk="0">
                <a:moveTo>
                  <a:pt x="3162299" y="385571"/>
                </a:moveTo>
                <a:lnTo>
                  <a:pt x="3162299" y="373379"/>
                </a:lnTo>
                <a:lnTo>
                  <a:pt x="3157727" y="376427"/>
                </a:lnTo>
                <a:lnTo>
                  <a:pt x="3151631" y="379475"/>
                </a:lnTo>
                <a:lnTo>
                  <a:pt x="3153155" y="379475"/>
                </a:lnTo>
                <a:lnTo>
                  <a:pt x="3153155" y="389381"/>
                </a:lnTo>
                <a:lnTo>
                  <a:pt x="3156203" y="388619"/>
                </a:lnTo>
                <a:lnTo>
                  <a:pt x="3162299" y="385571"/>
                </a:lnTo>
                <a:close/>
              </a:path>
              <a:path w="3211195" h="391795" extrusionOk="0">
                <a:moveTo>
                  <a:pt x="3157727" y="15239"/>
                </a:moveTo>
                <a:lnTo>
                  <a:pt x="3156203" y="13715"/>
                </a:lnTo>
                <a:lnTo>
                  <a:pt x="3156203" y="14477"/>
                </a:lnTo>
                <a:lnTo>
                  <a:pt x="3157727" y="15239"/>
                </a:lnTo>
                <a:close/>
              </a:path>
              <a:path w="3211195" h="391795" extrusionOk="0">
                <a:moveTo>
                  <a:pt x="3168395" y="32003"/>
                </a:moveTo>
                <a:lnTo>
                  <a:pt x="3168395" y="10667"/>
                </a:lnTo>
                <a:lnTo>
                  <a:pt x="3162299" y="7619"/>
                </a:lnTo>
                <a:lnTo>
                  <a:pt x="3162299" y="18287"/>
                </a:lnTo>
                <a:lnTo>
                  <a:pt x="3160775" y="18287"/>
                </a:lnTo>
                <a:lnTo>
                  <a:pt x="3165347" y="22859"/>
                </a:lnTo>
                <a:lnTo>
                  <a:pt x="3165347" y="24383"/>
                </a:lnTo>
                <a:lnTo>
                  <a:pt x="3166871" y="27431"/>
                </a:lnTo>
                <a:lnTo>
                  <a:pt x="3166871" y="25907"/>
                </a:lnTo>
                <a:lnTo>
                  <a:pt x="3168395" y="32003"/>
                </a:lnTo>
                <a:close/>
              </a:path>
              <a:path w="3211195" h="391795" extrusionOk="0">
                <a:moveTo>
                  <a:pt x="3165347" y="382523"/>
                </a:moveTo>
                <a:lnTo>
                  <a:pt x="3165347" y="368807"/>
                </a:lnTo>
                <a:lnTo>
                  <a:pt x="3160775" y="373379"/>
                </a:lnTo>
                <a:lnTo>
                  <a:pt x="3162299" y="373379"/>
                </a:lnTo>
                <a:lnTo>
                  <a:pt x="3162299" y="384047"/>
                </a:lnTo>
                <a:lnTo>
                  <a:pt x="3165347" y="382523"/>
                </a:lnTo>
                <a:close/>
              </a:path>
              <a:path w="3211195" h="391795" extrusionOk="0">
                <a:moveTo>
                  <a:pt x="3165347" y="24383"/>
                </a:moveTo>
                <a:lnTo>
                  <a:pt x="3165347" y="22859"/>
                </a:lnTo>
                <a:lnTo>
                  <a:pt x="3163823" y="21335"/>
                </a:lnTo>
                <a:lnTo>
                  <a:pt x="3165347" y="24383"/>
                </a:lnTo>
                <a:close/>
              </a:path>
              <a:path w="3211195" h="391795" extrusionOk="0">
                <a:moveTo>
                  <a:pt x="3168395" y="380999"/>
                </a:moveTo>
                <a:lnTo>
                  <a:pt x="3168395" y="359663"/>
                </a:lnTo>
                <a:lnTo>
                  <a:pt x="3166871" y="365759"/>
                </a:lnTo>
                <a:lnTo>
                  <a:pt x="3166871" y="364235"/>
                </a:lnTo>
                <a:lnTo>
                  <a:pt x="3163823" y="370331"/>
                </a:lnTo>
                <a:lnTo>
                  <a:pt x="3165347" y="368807"/>
                </a:lnTo>
                <a:lnTo>
                  <a:pt x="3165347" y="382523"/>
                </a:lnTo>
                <a:lnTo>
                  <a:pt x="3168395" y="380999"/>
                </a:lnTo>
                <a:close/>
              </a:path>
              <a:path w="3211195" h="391795" extrusionOk="0">
                <a:moveTo>
                  <a:pt x="3179063" y="188975"/>
                </a:moveTo>
                <a:lnTo>
                  <a:pt x="3179063" y="36575"/>
                </a:lnTo>
                <a:lnTo>
                  <a:pt x="3177539" y="30479"/>
                </a:lnTo>
                <a:lnTo>
                  <a:pt x="3177539" y="28955"/>
                </a:lnTo>
                <a:lnTo>
                  <a:pt x="3176015" y="22859"/>
                </a:lnTo>
                <a:lnTo>
                  <a:pt x="3172967" y="16763"/>
                </a:lnTo>
                <a:lnTo>
                  <a:pt x="3168395" y="12191"/>
                </a:lnTo>
                <a:lnTo>
                  <a:pt x="3168395" y="30479"/>
                </a:lnTo>
                <a:lnTo>
                  <a:pt x="3169919" y="38099"/>
                </a:lnTo>
                <a:lnTo>
                  <a:pt x="3169919" y="172211"/>
                </a:lnTo>
                <a:lnTo>
                  <a:pt x="3171443" y="178307"/>
                </a:lnTo>
                <a:lnTo>
                  <a:pt x="3172967" y="178307"/>
                </a:lnTo>
                <a:lnTo>
                  <a:pt x="3174491" y="184403"/>
                </a:lnTo>
                <a:lnTo>
                  <a:pt x="3176015" y="184403"/>
                </a:lnTo>
                <a:lnTo>
                  <a:pt x="3179063" y="188975"/>
                </a:lnTo>
                <a:close/>
              </a:path>
              <a:path w="3211195" h="391795" extrusionOk="0">
                <a:moveTo>
                  <a:pt x="3204971" y="201167"/>
                </a:moveTo>
                <a:lnTo>
                  <a:pt x="3198875" y="199643"/>
                </a:lnTo>
                <a:lnTo>
                  <a:pt x="3197351" y="199643"/>
                </a:lnTo>
                <a:lnTo>
                  <a:pt x="3191255" y="198119"/>
                </a:lnTo>
                <a:lnTo>
                  <a:pt x="3186683" y="195833"/>
                </a:lnTo>
                <a:lnTo>
                  <a:pt x="3185159" y="196595"/>
                </a:lnTo>
                <a:lnTo>
                  <a:pt x="3185159" y="198119"/>
                </a:lnTo>
                <a:lnTo>
                  <a:pt x="3180587" y="201167"/>
                </a:lnTo>
                <a:lnTo>
                  <a:pt x="3179063" y="202691"/>
                </a:lnTo>
                <a:lnTo>
                  <a:pt x="3176015" y="207263"/>
                </a:lnTo>
                <a:lnTo>
                  <a:pt x="3174491" y="207263"/>
                </a:lnTo>
                <a:lnTo>
                  <a:pt x="3172967" y="213359"/>
                </a:lnTo>
                <a:lnTo>
                  <a:pt x="3171443" y="213359"/>
                </a:lnTo>
                <a:lnTo>
                  <a:pt x="3169919" y="219455"/>
                </a:lnTo>
                <a:lnTo>
                  <a:pt x="3169919" y="355091"/>
                </a:lnTo>
                <a:lnTo>
                  <a:pt x="3168395" y="361187"/>
                </a:lnTo>
                <a:lnTo>
                  <a:pt x="3168395" y="379475"/>
                </a:lnTo>
                <a:lnTo>
                  <a:pt x="3172967" y="374903"/>
                </a:lnTo>
                <a:lnTo>
                  <a:pt x="3176015" y="368807"/>
                </a:lnTo>
                <a:lnTo>
                  <a:pt x="3177539" y="362711"/>
                </a:lnTo>
                <a:lnTo>
                  <a:pt x="3177539" y="361187"/>
                </a:lnTo>
                <a:lnTo>
                  <a:pt x="3179063" y="355091"/>
                </a:lnTo>
                <a:lnTo>
                  <a:pt x="3179063" y="222503"/>
                </a:lnTo>
                <a:lnTo>
                  <a:pt x="3180587" y="216407"/>
                </a:lnTo>
                <a:lnTo>
                  <a:pt x="3180587" y="217931"/>
                </a:lnTo>
                <a:lnTo>
                  <a:pt x="3183635" y="211835"/>
                </a:lnTo>
                <a:lnTo>
                  <a:pt x="3183635" y="213359"/>
                </a:lnTo>
                <a:lnTo>
                  <a:pt x="3186683" y="208787"/>
                </a:lnTo>
                <a:lnTo>
                  <a:pt x="3191255" y="204215"/>
                </a:lnTo>
                <a:lnTo>
                  <a:pt x="3191255" y="204977"/>
                </a:lnTo>
                <a:lnTo>
                  <a:pt x="3194303" y="203453"/>
                </a:lnTo>
                <a:lnTo>
                  <a:pt x="3194303" y="202691"/>
                </a:lnTo>
                <a:lnTo>
                  <a:pt x="3200399" y="201167"/>
                </a:lnTo>
                <a:lnTo>
                  <a:pt x="3204971" y="201167"/>
                </a:lnTo>
                <a:close/>
              </a:path>
              <a:path w="3211195" h="391795" extrusionOk="0">
                <a:moveTo>
                  <a:pt x="3191255" y="185927"/>
                </a:moveTo>
                <a:lnTo>
                  <a:pt x="3186683" y="182879"/>
                </a:lnTo>
                <a:lnTo>
                  <a:pt x="3183635" y="178307"/>
                </a:lnTo>
                <a:lnTo>
                  <a:pt x="3183635" y="179831"/>
                </a:lnTo>
                <a:lnTo>
                  <a:pt x="3180587" y="173735"/>
                </a:lnTo>
                <a:lnTo>
                  <a:pt x="3180587" y="175259"/>
                </a:lnTo>
                <a:lnTo>
                  <a:pt x="3179063" y="169163"/>
                </a:lnTo>
                <a:lnTo>
                  <a:pt x="3179063" y="190499"/>
                </a:lnTo>
                <a:lnTo>
                  <a:pt x="3180587" y="190499"/>
                </a:lnTo>
                <a:lnTo>
                  <a:pt x="3185159" y="193547"/>
                </a:lnTo>
                <a:lnTo>
                  <a:pt x="3185159" y="195071"/>
                </a:lnTo>
                <a:lnTo>
                  <a:pt x="3186683" y="195833"/>
                </a:lnTo>
                <a:lnTo>
                  <a:pt x="3189731" y="194309"/>
                </a:lnTo>
                <a:lnTo>
                  <a:pt x="3189731" y="185927"/>
                </a:lnTo>
                <a:lnTo>
                  <a:pt x="3191255" y="185927"/>
                </a:lnTo>
                <a:close/>
              </a:path>
              <a:path w="3211195" h="391795" extrusionOk="0">
                <a:moveTo>
                  <a:pt x="3211067" y="198119"/>
                </a:moveTo>
                <a:lnTo>
                  <a:pt x="3211067" y="193547"/>
                </a:lnTo>
                <a:lnTo>
                  <a:pt x="3208019" y="192023"/>
                </a:lnTo>
                <a:lnTo>
                  <a:pt x="3206495" y="190499"/>
                </a:lnTo>
                <a:lnTo>
                  <a:pt x="3204971" y="190499"/>
                </a:lnTo>
                <a:lnTo>
                  <a:pt x="3198875" y="192023"/>
                </a:lnTo>
                <a:lnTo>
                  <a:pt x="3197351" y="192023"/>
                </a:lnTo>
                <a:lnTo>
                  <a:pt x="3191255" y="193547"/>
                </a:lnTo>
                <a:lnTo>
                  <a:pt x="3186683" y="195833"/>
                </a:lnTo>
                <a:lnTo>
                  <a:pt x="3191255" y="198119"/>
                </a:lnTo>
                <a:lnTo>
                  <a:pt x="3197351" y="199643"/>
                </a:lnTo>
                <a:lnTo>
                  <a:pt x="3198875" y="199643"/>
                </a:lnTo>
                <a:lnTo>
                  <a:pt x="3204971" y="201167"/>
                </a:lnTo>
                <a:lnTo>
                  <a:pt x="3206495" y="201167"/>
                </a:lnTo>
                <a:lnTo>
                  <a:pt x="3208019" y="199643"/>
                </a:lnTo>
                <a:lnTo>
                  <a:pt x="3211067" y="198119"/>
                </a:lnTo>
                <a:close/>
              </a:path>
              <a:path w="3211195" h="391795" extrusionOk="0">
                <a:moveTo>
                  <a:pt x="3195827" y="188975"/>
                </a:moveTo>
                <a:lnTo>
                  <a:pt x="3189731" y="185927"/>
                </a:lnTo>
                <a:lnTo>
                  <a:pt x="3189731" y="194309"/>
                </a:lnTo>
                <a:lnTo>
                  <a:pt x="3191255" y="193547"/>
                </a:lnTo>
                <a:lnTo>
                  <a:pt x="3194303" y="192785"/>
                </a:lnTo>
                <a:lnTo>
                  <a:pt x="3194303" y="188975"/>
                </a:lnTo>
                <a:lnTo>
                  <a:pt x="3195827" y="188975"/>
                </a:lnTo>
                <a:close/>
              </a:path>
              <a:path w="3211195" h="391795" extrusionOk="0">
                <a:moveTo>
                  <a:pt x="3191255" y="204977"/>
                </a:moveTo>
                <a:lnTo>
                  <a:pt x="3191255" y="204215"/>
                </a:lnTo>
                <a:lnTo>
                  <a:pt x="3189731" y="205739"/>
                </a:lnTo>
                <a:lnTo>
                  <a:pt x="3191255" y="204977"/>
                </a:lnTo>
                <a:close/>
              </a:path>
              <a:path w="3211195" h="391795" extrusionOk="0">
                <a:moveTo>
                  <a:pt x="3204971" y="190499"/>
                </a:moveTo>
                <a:lnTo>
                  <a:pt x="3200399" y="190499"/>
                </a:lnTo>
                <a:lnTo>
                  <a:pt x="3194303" y="188975"/>
                </a:lnTo>
                <a:lnTo>
                  <a:pt x="3194303" y="192785"/>
                </a:lnTo>
                <a:lnTo>
                  <a:pt x="3197351" y="192023"/>
                </a:lnTo>
                <a:lnTo>
                  <a:pt x="3198875" y="192023"/>
                </a:lnTo>
                <a:lnTo>
                  <a:pt x="3204971" y="190499"/>
                </a:lnTo>
                <a:close/>
              </a:path>
              <a:path w="3211195" h="391795" extrusionOk="0">
                <a:moveTo>
                  <a:pt x="3195827" y="202691"/>
                </a:moveTo>
                <a:lnTo>
                  <a:pt x="3194303" y="202691"/>
                </a:lnTo>
                <a:lnTo>
                  <a:pt x="3194303" y="203453"/>
                </a:lnTo>
                <a:lnTo>
                  <a:pt x="3195827" y="202691"/>
                </a:lnTo>
                <a:close/>
              </a:path>
            </a:pathLst>
          </a:custGeom>
          <a:solidFill>
            <a:srgbClr val="497E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4" name="Google Shape;604;p39"/>
          <p:cNvSpPr/>
          <p:nvPr/>
        </p:nvSpPr>
        <p:spPr>
          <a:xfrm>
            <a:off x="5346700" y="4648200"/>
            <a:ext cx="381000" cy="152400"/>
          </a:xfrm>
          <a:custGeom>
            <a:avLst/>
            <a:gdLst/>
            <a:ahLst/>
            <a:cxnLst/>
            <a:rect l="l" t="t" r="r" b="b"/>
            <a:pathLst>
              <a:path w="381000" h="152400" extrusionOk="0">
                <a:moveTo>
                  <a:pt x="76199" y="152399"/>
                </a:moveTo>
                <a:lnTo>
                  <a:pt x="76199" y="0"/>
                </a:lnTo>
                <a:lnTo>
                  <a:pt x="0" y="76199"/>
                </a:lnTo>
                <a:lnTo>
                  <a:pt x="76199" y="152399"/>
                </a:lnTo>
                <a:close/>
              </a:path>
              <a:path w="381000" h="152400" extrusionOk="0">
                <a:moveTo>
                  <a:pt x="380999" y="114299"/>
                </a:moveTo>
                <a:lnTo>
                  <a:pt x="380999" y="38099"/>
                </a:lnTo>
                <a:lnTo>
                  <a:pt x="76199" y="38099"/>
                </a:lnTo>
                <a:lnTo>
                  <a:pt x="76199" y="114299"/>
                </a:lnTo>
                <a:lnTo>
                  <a:pt x="380999" y="114299"/>
                </a:lnTo>
                <a:close/>
              </a:path>
            </a:pathLst>
          </a:custGeom>
          <a:solidFill>
            <a:srgbClr val="FFCC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5" name="Google Shape;605;p39"/>
          <p:cNvSpPr/>
          <p:nvPr/>
        </p:nvSpPr>
        <p:spPr>
          <a:xfrm>
            <a:off x="5332412" y="4633912"/>
            <a:ext cx="409575" cy="180975"/>
          </a:xfrm>
          <a:custGeom>
            <a:avLst/>
            <a:gdLst/>
            <a:ahLst/>
            <a:cxnLst/>
            <a:rect l="l" t="t" r="r" b="b"/>
            <a:pathLst>
              <a:path w="408939" h="180339" extrusionOk="0">
                <a:moveTo>
                  <a:pt x="103631" y="39623"/>
                </a:moveTo>
                <a:lnTo>
                  <a:pt x="103631" y="9143"/>
                </a:lnTo>
                <a:lnTo>
                  <a:pt x="100583" y="4571"/>
                </a:lnTo>
                <a:lnTo>
                  <a:pt x="96011" y="1523"/>
                </a:lnTo>
                <a:lnTo>
                  <a:pt x="91439" y="0"/>
                </a:lnTo>
                <a:lnTo>
                  <a:pt x="85343" y="1523"/>
                </a:lnTo>
                <a:lnTo>
                  <a:pt x="0" y="86867"/>
                </a:lnTo>
                <a:lnTo>
                  <a:pt x="0" y="94487"/>
                </a:lnTo>
                <a:lnTo>
                  <a:pt x="6095" y="99059"/>
                </a:lnTo>
                <a:lnTo>
                  <a:pt x="22859" y="115823"/>
                </a:lnTo>
                <a:lnTo>
                  <a:pt x="22859" y="80771"/>
                </a:lnTo>
                <a:lnTo>
                  <a:pt x="32003" y="89915"/>
                </a:lnTo>
                <a:lnTo>
                  <a:pt x="77723" y="44195"/>
                </a:lnTo>
                <a:lnTo>
                  <a:pt x="77723" y="13715"/>
                </a:lnTo>
                <a:lnTo>
                  <a:pt x="99059" y="22859"/>
                </a:lnTo>
                <a:lnTo>
                  <a:pt x="99059" y="39623"/>
                </a:lnTo>
                <a:lnTo>
                  <a:pt x="103631" y="39623"/>
                </a:lnTo>
                <a:close/>
              </a:path>
              <a:path w="408939" h="180339" extrusionOk="0">
                <a:moveTo>
                  <a:pt x="32003" y="89915"/>
                </a:moveTo>
                <a:lnTo>
                  <a:pt x="22859" y="80771"/>
                </a:lnTo>
                <a:lnTo>
                  <a:pt x="22859" y="99059"/>
                </a:lnTo>
                <a:lnTo>
                  <a:pt x="32003" y="89915"/>
                </a:lnTo>
                <a:close/>
              </a:path>
              <a:path w="408939" h="180339" extrusionOk="0">
                <a:moveTo>
                  <a:pt x="99059" y="156971"/>
                </a:moveTo>
                <a:lnTo>
                  <a:pt x="32003" y="89915"/>
                </a:lnTo>
                <a:lnTo>
                  <a:pt x="22859" y="99059"/>
                </a:lnTo>
                <a:lnTo>
                  <a:pt x="22859" y="115823"/>
                </a:lnTo>
                <a:lnTo>
                  <a:pt x="77723" y="170687"/>
                </a:lnTo>
                <a:lnTo>
                  <a:pt x="77723" y="166115"/>
                </a:lnTo>
                <a:lnTo>
                  <a:pt x="99059" y="156971"/>
                </a:lnTo>
                <a:close/>
              </a:path>
              <a:path w="408939" h="180339" extrusionOk="0">
                <a:moveTo>
                  <a:pt x="99059" y="22859"/>
                </a:moveTo>
                <a:lnTo>
                  <a:pt x="77723" y="13715"/>
                </a:lnTo>
                <a:lnTo>
                  <a:pt x="77723" y="44195"/>
                </a:lnTo>
                <a:lnTo>
                  <a:pt x="99059" y="22859"/>
                </a:lnTo>
                <a:close/>
              </a:path>
              <a:path w="408939" h="180339" extrusionOk="0">
                <a:moveTo>
                  <a:pt x="99059" y="39623"/>
                </a:moveTo>
                <a:lnTo>
                  <a:pt x="99059" y="22859"/>
                </a:lnTo>
                <a:lnTo>
                  <a:pt x="77723" y="44195"/>
                </a:lnTo>
                <a:lnTo>
                  <a:pt x="77723" y="59435"/>
                </a:lnTo>
                <a:lnTo>
                  <a:pt x="83819" y="64007"/>
                </a:lnTo>
                <a:lnTo>
                  <a:pt x="89915" y="64007"/>
                </a:lnTo>
                <a:lnTo>
                  <a:pt x="89915" y="39623"/>
                </a:lnTo>
                <a:lnTo>
                  <a:pt x="99059" y="39623"/>
                </a:lnTo>
                <a:close/>
              </a:path>
              <a:path w="408939" h="180339" extrusionOk="0">
                <a:moveTo>
                  <a:pt x="394715" y="115823"/>
                </a:moveTo>
                <a:lnTo>
                  <a:pt x="83819" y="115823"/>
                </a:lnTo>
                <a:lnTo>
                  <a:pt x="77723" y="121919"/>
                </a:lnTo>
                <a:lnTo>
                  <a:pt x="77723" y="135635"/>
                </a:lnTo>
                <a:lnTo>
                  <a:pt x="89915" y="147827"/>
                </a:lnTo>
                <a:lnTo>
                  <a:pt x="89915" y="140207"/>
                </a:lnTo>
                <a:lnTo>
                  <a:pt x="103631" y="128015"/>
                </a:lnTo>
                <a:lnTo>
                  <a:pt x="103631" y="140207"/>
                </a:lnTo>
                <a:lnTo>
                  <a:pt x="382523" y="140207"/>
                </a:lnTo>
                <a:lnTo>
                  <a:pt x="382523" y="128015"/>
                </a:lnTo>
                <a:lnTo>
                  <a:pt x="394715" y="115823"/>
                </a:lnTo>
                <a:close/>
              </a:path>
              <a:path w="408939" h="180339" extrusionOk="0">
                <a:moveTo>
                  <a:pt x="99059" y="177291"/>
                </a:moveTo>
                <a:lnTo>
                  <a:pt x="99059" y="156971"/>
                </a:lnTo>
                <a:lnTo>
                  <a:pt x="77723" y="166115"/>
                </a:lnTo>
                <a:lnTo>
                  <a:pt x="77723" y="170687"/>
                </a:lnTo>
                <a:lnTo>
                  <a:pt x="85343" y="178307"/>
                </a:lnTo>
                <a:lnTo>
                  <a:pt x="91439" y="179831"/>
                </a:lnTo>
                <a:lnTo>
                  <a:pt x="99059" y="177291"/>
                </a:lnTo>
                <a:close/>
              </a:path>
              <a:path w="408939" h="180339" extrusionOk="0">
                <a:moveTo>
                  <a:pt x="408431" y="135635"/>
                </a:moveTo>
                <a:lnTo>
                  <a:pt x="408431" y="45719"/>
                </a:lnTo>
                <a:lnTo>
                  <a:pt x="402335" y="39623"/>
                </a:lnTo>
                <a:lnTo>
                  <a:pt x="89915" y="39623"/>
                </a:lnTo>
                <a:lnTo>
                  <a:pt x="103631" y="51815"/>
                </a:lnTo>
                <a:lnTo>
                  <a:pt x="103631" y="64007"/>
                </a:lnTo>
                <a:lnTo>
                  <a:pt x="382523" y="64007"/>
                </a:lnTo>
                <a:lnTo>
                  <a:pt x="382523" y="51815"/>
                </a:lnTo>
                <a:lnTo>
                  <a:pt x="394715" y="64007"/>
                </a:lnTo>
                <a:lnTo>
                  <a:pt x="394715" y="140207"/>
                </a:lnTo>
                <a:lnTo>
                  <a:pt x="402335" y="140207"/>
                </a:lnTo>
                <a:lnTo>
                  <a:pt x="408431" y="135635"/>
                </a:lnTo>
                <a:close/>
              </a:path>
              <a:path w="408939" h="180339" extrusionOk="0">
                <a:moveTo>
                  <a:pt x="103631" y="64007"/>
                </a:moveTo>
                <a:lnTo>
                  <a:pt x="103631" y="51815"/>
                </a:lnTo>
                <a:lnTo>
                  <a:pt x="89915" y="39623"/>
                </a:lnTo>
                <a:lnTo>
                  <a:pt x="89915" y="64007"/>
                </a:lnTo>
                <a:lnTo>
                  <a:pt x="103631" y="64007"/>
                </a:lnTo>
                <a:close/>
              </a:path>
              <a:path w="408939" h="180339" extrusionOk="0">
                <a:moveTo>
                  <a:pt x="103631" y="140207"/>
                </a:moveTo>
                <a:lnTo>
                  <a:pt x="103631" y="128015"/>
                </a:lnTo>
                <a:lnTo>
                  <a:pt x="89915" y="140207"/>
                </a:lnTo>
                <a:lnTo>
                  <a:pt x="103631" y="140207"/>
                </a:lnTo>
                <a:close/>
              </a:path>
              <a:path w="408939" h="180339" extrusionOk="0">
                <a:moveTo>
                  <a:pt x="103631" y="172211"/>
                </a:moveTo>
                <a:lnTo>
                  <a:pt x="103631" y="140207"/>
                </a:lnTo>
                <a:lnTo>
                  <a:pt x="89915" y="140207"/>
                </a:lnTo>
                <a:lnTo>
                  <a:pt x="89915" y="147827"/>
                </a:lnTo>
                <a:lnTo>
                  <a:pt x="99059" y="156971"/>
                </a:lnTo>
                <a:lnTo>
                  <a:pt x="99059" y="177291"/>
                </a:lnTo>
                <a:lnTo>
                  <a:pt x="100583" y="176783"/>
                </a:lnTo>
                <a:lnTo>
                  <a:pt x="103631" y="172211"/>
                </a:lnTo>
                <a:close/>
              </a:path>
              <a:path w="408939" h="180339" extrusionOk="0">
                <a:moveTo>
                  <a:pt x="394715" y="64007"/>
                </a:moveTo>
                <a:lnTo>
                  <a:pt x="382523" y="51815"/>
                </a:lnTo>
                <a:lnTo>
                  <a:pt x="382523" y="64007"/>
                </a:lnTo>
                <a:lnTo>
                  <a:pt x="394715" y="64007"/>
                </a:lnTo>
                <a:close/>
              </a:path>
              <a:path w="408939" h="180339" extrusionOk="0">
                <a:moveTo>
                  <a:pt x="394715" y="115823"/>
                </a:moveTo>
                <a:lnTo>
                  <a:pt x="394715" y="64007"/>
                </a:lnTo>
                <a:lnTo>
                  <a:pt x="382523" y="64007"/>
                </a:lnTo>
                <a:lnTo>
                  <a:pt x="382523" y="115823"/>
                </a:lnTo>
                <a:lnTo>
                  <a:pt x="394715" y="115823"/>
                </a:lnTo>
                <a:close/>
              </a:path>
              <a:path w="408939" h="180339" extrusionOk="0">
                <a:moveTo>
                  <a:pt x="394715" y="140207"/>
                </a:moveTo>
                <a:lnTo>
                  <a:pt x="394715" y="115823"/>
                </a:lnTo>
                <a:lnTo>
                  <a:pt x="382523" y="128015"/>
                </a:lnTo>
                <a:lnTo>
                  <a:pt x="382523" y="140207"/>
                </a:lnTo>
                <a:lnTo>
                  <a:pt x="394715" y="140207"/>
                </a:lnTo>
                <a:close/>
              </a:path>
            </a:pathLst>
          </a:custGeom>
          <a:solidFill>
            <a:srgbClr val="EA37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6" name="Google Shape;606;p39"/>
          <p:cNvSpPr/>
          <p:nvPr/>
        </p:nvSpPr>
        <p:spPr>
          <a:xfrm>
            <a:off x="5783262" y="4535487"/>
            <a:ext cx="4135437" cy="315912"/>
          </a:xfrm>
          <a:custGeom>
            <a:avLst/>
            <a:gdLst/>
            <a:ahLst/>
            <a:cxnLst/>
            <a:rect l="l" t="t" r="r" b="b"/>
            <a:pathLst>
              <a:path w="4135120" h="315595" extrusionOk="0">
                <a:moveTo>
                  <a:pt x="20192" y="157733"/>
                </a:moveTo>
                <a:lnTo>
                  <a:pt x="16763" y="155447"/>
                </a:lnTo>
                <a:lnTo>
                  <a:pt x="4571" y="152399"/>
                </a:lnTo>
                <a:lnTo>
                  <a:pt x="1523" y="153923"/>
                </a:lnTo>
                <a:lnTo>
                  <a:pt x="0" y="155447"/>
                </a:lnTo>
                <a:lnTo>
                  <a:pt x="0" y="160019"/>
                </a:lnTo>
                <a:lnTo>
                  <a:pt x="1523" y="161543"/>
                </a:lnTo>
                <a:lnTo>
                  <a:pt x="4571" y="163067"/>
                </a:lnTo>
                <a:lnTo>
                  <a:pt x="16763" y="160019"/>
                </a:lnTo>
                <a:lnTo>
                  <a:pt x="20192" y="157733"/>
                </a:lnTo>
                <a:close/>
              </a:path>
              <a:path w="4135120" h="315595" extrusionOk="0">
                <a:moveTo>
                  <a:pt x="13715" y="154685"/>
                </a:moveTo>
                <a:lnTo>
                  <a:pt x="13715" y="150875"/>
                </a:lnTo>
                <a:lnTo>
                  <a:pt x="9143" y="152399"/>
                </a:lnTo>
                <a:lnTo>
                  <a:pt x="4571" y="152399"/>
                </a:lnTo>
                <a:lnTo>
                  <a:pt x="13715" y="154685"/>
                </a:lnTo>
                <a:close/>
              </a:path>
              <a:path w="4135120" h="315595" extrusionOk="0">
                <a:moveTo>
                  <a:pt x="51815" y="304799"/>
                </a:moveTo>
                <a:lnTo>
                  <a:pt x="47243" y="303275"/>
                </a:lnTo>
                <a:lnTo>
                  <a:pt x="44195" y="301751"/>
                </a:lnTo>
                <a:lnTo>
                  <a:pt x="41147" y="298703"/>
                </a:lnTo>
                <a:lnTo>
                  <a:pt x="41147" y="300227"/>
                </a:lnTo>
                <a:lnTo>
                  <a:pt x="38099" y="295655"/>
                </a:lnTo>
                <a:lnTo>
                  <a:pt x="38099" y="297179"/>
                </a:lnTo>
                <a:lnTo>
                  <a:pt x="35051" y="288035"/>
                </a:lnTo>
                <a:lnTo>
                  <a:pt x="35051" y="176783"/>
                </a:lnTo>
                <a:lnTo>
                  <a:pt x="33527" y="172211"/>
                </a:lnTo>
                <a:lnTo>
                  <a:pt x="32003" y="172211"/>
                </a:lnTo>
                <a:lnTo>
                  <a:pt x="32003" y="170687"/>
                </a:lnTo>
                <a:lnTo>
                  <a:pt x="30479" y="166115"/>
                </a:lnTo>
                <a:lnTo>
                  <a:pt x="28955" y="166115"/>
                </a:lnTo>
                <a:lnTo>
                  <a:pt x="25907" y="161543"/>
                </a:lnTo>
                <a:lnTo>
                  <a:pt x="20192" y="157733"/>
                </a:lnTo>
                <a:lnTo>
                  <a:pt x="16763" y="160019"/>
                </a:lnTo>
                <a:lnTo>
                  <a:pt x="4571" y="163067"/>
                </a:lnTo>
                <a:lnTo>
                  <a:pt x="9143" y="163067"/>
                </a:lnTo>
                <a:lnTo>
                  <a:pt x="13715" y="164591"/>
                </a:lnTo>
                <a:lnTo>
                  <a:pt x="13715" y="165099"/>
                </a:lnTo>
                <a:lnTo>
                  <a:pt x="16763" y="166115"/>
                </a:lnTo>
                <a:lnTo>
                  <a:pt x="19811" y="169163"/>
                </a:lnTo>
                <a:lnTo>
                  <a:pt x="19811" y="167639"/>
                </a:lnTo>
                <a:lnTo>
                  <a:pt x="22859" y="172211"/>
                </a:lnTo>
                <a:lnTo>
                  <a:pt x="22859" y="172973"/>
                </a:lnTo>
                <a:lnTo>
                  <a:pt x="24383" y="175259"/>
                </a:lnTo>
                <a:lnTo>
                  <a:pt x="25907" y="179831"/>
                </a:lnTo>
                <a:lnTo>
                  <a:pt x="25907" y="291083"/>
                </a:lnTo>
                <a:lnTo>
                  <a:pt x="27431" y="295655"/>
                </a:lnTo>
                <a:lnTo>
                  <a:pt x="27431" y="297179"/>
                </a:lnTo>
                <a:lnTo>
                  <a:pt x="33527" y="306323"/>
                </a:lnTo>
                <a:lnTo>
                  <a:pt x="35051" y="306323"/>
                </a:lnTo>
                <a:lnTo>
                  <a:pt x="38099" y="309371"/>
                </a:lnTo>
                <a:lnTo>
                  <a:pt x="39623" y="309371"/>
                </a:lnTo>
                <a:lnTo>
                  <a:pt x="42671" y="312419"/>
                </a:lnTo>
                <a:lnTo>
                  <a:pt x="44195" y="312419"/>
                </a:lnTo>
                <a:lnTo>
                  <a:pt x="48767" y="313943"/>
                </a:lnTo>
                <a:lnTo>
                  <a:pt x="50291" y="313943"/>
                </a:lnTo>
                <a:lnTo>
                  <a:pt x="50291" y="304799"/>
                </a:lnTo>
                <a:lnTo>
                  <a:pt x="51815" y="304799"/>
                </a:lnTo>
                <a:close/>
              </a:path>
              <a:path w="4135120" h="315595" extrusionOk="0">
                <a:moveTo>
                  <a:pt x="16763" y="155447"/>
                </a:moveTo>
                <a:lnTo>
                  <a:pt x="16763" y="149351"/>
                </a:lnTo>
                <a:lnTo>
                  <a:pt x="12191" y="150875"/>
                </a:lnTo>
                <a:lnTo>
                  <a:pt x="13715" y="150875"/>
                </a:lnTo>
                <a:lnTo>
                  <a:pt x="13715" y="154685"/>
                </a:lnTo>
                <a:lnTo>
                  <a:pt x="16763" y="155447"/>
                </a:lnTo>
                <a:close/>
              </a:path>
              <a:path w="4135120" h="315595" extrusionOk="0">
                <a:moveTo>
                  <a:pt x="13715" y="165099"/>
                </a:moveTo>
                <a:lnTo>
                  <a:pt x="13715" y="164591"/>
                </a:lnTo>
                <a:lnTo>
                  <a:pt x="12191" y="164591"/>
                </a:lnTo>
                <a:lnTo>
                  <a:pt x="13715" y="165099"/>
                </a:lnTo>
                <a:close/>
              </a:path>
              <a:path w="4135120" h="315595" extrusionOk="0">
                <a:moveTo>
                  <a:pt x="22859" y="155955"/>
                </a:moveTo>
                <a:lnTo>
                  <a:pt x="22859" y="143255"/>
                </a:lnTo>
                <a:lnTo>
                  <a:pt x="19811" y="147827"/>
                </a:lnTo>
                <a:lnTo>
                  <a:pt x="19811" y="146303"/>
                </a:lnTo>
                <a:lnTo>
                  <a:pt x="15239" y="149351"/>
                </a:lnTo>
                <a:lnTo>
                  <a:pt x="16763" y="149351"/>
                </a:lnTo>
                <a:lnTo>
                  <a:pt x="16763" y="155447"/>
                </a:lnTo>
                <a:lnTo>
                  <a:pt x="20192" y="157733"/>
                </a:lnTo>
                <a:lnTo>
                  <a:pt x="22859" y="155955"/>
                </a:lnTo>
                <a:close/>
              </a:path>
              <a:path w="4135120" h="315595" extrusionOk="0">
                <a:moveTo>
                  <a:pt x="56387" y="10667"/>
                </a:moveTo>
                <a:lnTo>
                  <a:pt x="54863" y="0"/>
                </a:lnTo>
                <a:lnTo>
                  <a:pt x="50291" y="1523"/>
                </a:lnTo>
                <a:lnTo>
                  <a:pt x="48767" y="1523"/>
                </a:lnTo>
                <a:lnTo>
                  <a:pt x="44195" y="3047"/>
                </a:lnTo>
                <a:lnTo>
                  <a:pt x="42671" y="3047"/>
                </a:lnTo>
                <a:lnTo>
                  <a:pt x="39623" y="6095"/>
                </a:lnTo>
                <a:lnTo>
                  <a:pt x="38099" y="6095"/>
                </a:lnTo>
                <a:lnTo>
                  <a:pt x="35051" y="9143"/>
                </a:lnTo>
                <a:lnTo>
                  <a:pt x="33527" y="9143"/>
                </a:lnTo>
                <a:lnTo>
                  <a:pt x="27431" y="18287"/>
                </a:lnTo>
                <a:lnTo>
                  <a:pt x="27431" y="19811"/>
                </a:lnTo>
                <a:lnTo>
                  <a:pt x="25907" y="24383"/>
                </a:lnTo>
                <a:lnTo>
                  <a:pt x="25907" y="135635"/>
                </a:lnTo>
                <a:lnTo>
                  <a:pt x="24383" y="140207"/>
                </a:lnTo>
                <a:lnTo>
                  <a:pt x="21335" y="144779"/>
                </a:lnTo>
                <a:lnTo>
                  <a:pt x="22859" y="143255"/>
                </a:lnTo>
                <a:lnTo>
                  <a:pt x="22859" y="155955"/>
                </a:lnTo>
                <a:lnTo>
                  <a:pt x="25907" y="153923"/>
                </a:lnTo>
                <a:lnTo>
                  <a:pt x="28955" y="149351"/>
                </a:lnTo>
                <a:lnTo>
                  <a:pt x="30479" y="149351"/>
                </a:lnTo>
                <a:lnTo>
                  <a:pt x="32003" y="144779"/>
                </a:lnTo>
                <a:lnTo>
                  <a:pt x="32003" y="143255"/>
                </a:lnTo>
                <a:lnTo>
                  <a:pt x="33527" y="143255"/>
                </a:lnTo>
                <a:lnTo>
                  <a:pt x="35051" y="138683"/>
                </a:lnTo>
                <a:lnTo>
                  <a:pt x="35051" y="27431"/>
                </a:lnTo>
                <a:lnTo>
                  <a:pt x="38099" y="18287"/>
                </a:lnTo>
                <a:lnTo>
                  <a:pt x="38099" y="19811"/>
                </a:lnTo>
                <a:lnTo>
                  <a:pt x="41147" y="15239"/>
                </a:lnTo>
                <a:lnTo>
                  <a:pt x="41147" y="16763"/>
                </a:lnTo>
                <a:lnTo>
                  <a:pt x="44195" y="13715"/>
                </a:lnTo>
                <a:lnTo>
                  <a:pt x="47243" y="12191"/>
                </a:lnTo>
                <a:lnTo>
                  <a:pt x="50291" y="11175"/>
                </a:lnTo>
                <a:lnTo>
                  <a:pt x="50291" y="10667"/>
                </a:lnTo>
                <a:lnTo>
                  <a:pt x="56387" y="10667"/>
                </a:lnTo>
                <a:close/>
              </a:path>
              <a:path w="4135120" h="315595" extrusionOk="0">
                <a:moveTo>
                  <a:pt x="22859" y="172973"/>
                </a:moveTo>
                <a:lnTo>
                  <a:pt x="22859" y="172211"/>
                </a:lnTo>
                <a:lnTo>
                  <a:pt x="21335" y="170687"/>
                </a:lnTo>
                <a:lnTo>
                  <a:pt x="22859" y="172973"/>
                </a:lnTo>
                <a:close/>
              </a:path>
              <a:path w="4135120" h="315595" extrusionOk="0">
                <a:moveTo>
                  <a:pt x="25907" y="135635"/>
                </a:moveTo>
                <a:lnTo>
                  <a:pt x="25907" y="132587"/>
                </a:lnTo>
                <a:lnTo>
                  <a:pt x="24383" y="137159"/>
                </a:lnTo>
                <a:lnTo>
                  <a:pt x="25907" y="135635"/>
                </a:lnTo>
                <a:close/>
              </a:path>
              <a:path w="4135120" h="315595" extrusionOk="0">
                <a:moveTo>
                  <a:pt x="25907" y="182879"/>
                </a:moveTo>
                <a:lnTo>
                  <a:pt x="25907" y="179831"/>
                </a:lnTo>
                <a:lnTo>
                  <a:pt x="24383" y="178307"/>
                </a:lnTo>
                <a:lnTo>
                  <a:pt x="25907" y="182879"/>
                </a:lnTo>
                <a:close/>
              </a:path>
              <a:path w="4135120" h="315595" extrusionOk="0">
                <a:moveTo>
                  <a:pt x="51815" y="10667"/>
                </a:moveTo>
                <a:lnTo>
                  <a:pt x="50291" y="10667"/>
                </a:lnTo>
                <a:lnTo>
                  <a:pt x="50291" y="11175"/>
                </a:lnTo>
                <a:lnTo>
                  <a:pt x="51815" y="10667"/>
                </a:lnTo>
                <a:close/>
              </a:path>
              <a:path w="4135120" h="315595" extrusionOk="0">
                <a:moveTo>
                  <a:pt x="56387" y="304799"/>
                </a:moveTo>
                <a:lnTo>
                  <a:pt x="50291" y="304799"/>
                </a:lnTo>
                <a:lnTo>
                  <a:pt x="50291" y="313943"/>
                </a:lnTo>
                <a:lnTo>
                  <a:pt x="54863" y="315467"/>
                </a:lnTo>
                <a:lnTo>
                  <a:pt x="56387" y="304799"/>
                </a:lnTo>
                <a:close/>
              </a:path>
              <a:path w="4135120" h="315595" extrusionOk="0">
                <a:moveTo>
                  <a:pt x="4131563" y="152399"/>
                </a:moveTo>
                <a:lnTo>
                  <a:pt x="4126991" y="150875"/>
                </a:lnTo>
                <a:lnTo>
                  <a:pt x="4123943" y="149351"/>
                </a:lnTo>
                <a:lnTo>
                  <a:pt x="4120895" y="146303"/>
                </a:lnTo>
                <a:lnTo>
                  <a:pt x="4120895" y="147827"/>
                </a:lnTo>
                <a:lnTo>
                  <a:pt x="4117847" y="143255"/>
                </a:lnTo>
                <a:lnTo>
                  <a:pt x="4117847" y="144779"/>
                </a:lnTo>
                <a:lnTo>
                  <a:pt x="4114799" y="135635"/>
                </a:lnTo>
                <a:lnTo>
                  <a:pt x="4114799" y="24383"/>
                </a:lnTo>
                <a:lnTo>
                  <a:pt x="4113275" y="19811"/>
                </a:lnTo>
                <a:lnTo>
                  <a:pt x="4111751" y="19811"/>
                </a:lnTo>
                <a:lnTo>
                  <a:pt x="4111751" y="18287"/>
                </a:lnTo>
                <a:lnTo>
                  <a:pt x="4110227" y="13715"/>
                </a:lnTo>
                <a:lnTo>
                  <a:pt x="4108703" y="13715"/>
                </a:lnTo>
                <a:lnTo>
                  <a:pt x="4105655" y="9143"/>
                </a:lnTo>
                <a:lnTo>
                  <a:pt x="4096511" y="3047"/>
                </a:lnTo>
                <a:lnTo>
                  <a:pt x="4084319" y="0"/>
                </a:lnTo>
                <a:lnTo>
                  <a:pt x="4084319" y="10667"/>
                </a:lnTo>
                <a:lnTo>
                  <a:pt x="4088891" y="10667"/>
                </a:lnTo>
                <a:lnTo>
                  <a:pt x="4093463" y="12191"/>
                </a:lnTo>
                <a:lnTo>
                  <a:pt x="4093463" y="12699"/>
                </a:lnTo>
                <a:lnTo>
                  <a:pt x="4096511" y="13715"/>
                </a:lnTo>
                <a:lnTo>
                  <a:pt x="4099559" y="16763"/>
                </a:lnTo>
                <a:lnTo>
                  <a:pt x="4099559" y="15239"/>
                </a:lnTo>
                <a:lnTo>
                  <a:pt x="4102607" y="19811"/>
                </a:lnTo>
                <a:lnTo>
                  <a:pt x="4102607" y="20573"/>
                </a:lnTo>
                <a:lnTo>
                  <a:pt x="4104131" y="22859"/>
                </a:lnTo>
                <a:lnTo>
                  <a:pt x="4105655" y="27431"/>
                </a:lnTo>
                <a:lnTo>
                  <a:pt x="4105655" y="138683"/>
                </a:lnTo>
                <a:lnTo>
                  <a:pt x="4107179" y="143255"/>
                </a:lnTo>
                <a:lnTo>
                  <a:pt x="4107179" y="144779"/>
                </a:lnTo>
                <a:lnTo>
                  <a:pt x="4113275" y="153923"/>
                </a:lnTo>
                <a:lnTo>
                  <a:pt x="4114799" y="153923"/>
                </a:lnTo>
                <a:lnTo>
                  <a:pt x="4117847" y="156971"/>
                </a:lnTo>
                <a:lnTo>
                  <a:pt x="4119371" y="156971"/>
                </a:lnTo>
                <a:lnTo>
                  <a:pt x="4120133" y="157733"/>
                </a:lnTo>
                <a:lnTo>
                  <a:pt x="4122419" y="155447"/>
                </a:lnTo>
                <a:lnTo>
                  <a:pt x="4123943" y="155447"/>
                </a:lnTo>
                <a:lnTo>
                  <a:pt x="4128515" y="153923"/>
                </a:lnTo>
                <a:lnTo>
                  <a:pt x="4130039" y="153923"/>
                </a:lnTo>
                <a:lnTo>
                  <a:pt x="4130039" y="152399"/>
                </a:lnTo>
                <a:lnTo>
                  <a:pt x="4131563" y="152399"/>
                </a:lnTo>
                <a:close/>
              </a:path>
              <a:path w="4135120" h="315595" extrusionOk="0">
                <a:moveTo>
                  <a:pt x="4093463" y="313181"/>
                </a:moveTo>
                <a:lnTo>
                  <a:pt x="4093463" y="303275"/>
                </a:lnTo>
                <a:lnTo>
                  <a:pt x="4088891" y="304799"/>
                </a:lnTo>
                <a:lnTo>
                  <a:pt x="4084319" y="304799"/>
                </a:lnTo>
                <a:lnTo>
                  <a:pt x="4084319" y="315467"/>
                </a:lnTo>
                <a:lnTo>
                  <a:pt x="4093463" y="313181"/>
                </a:lnTo>
                <a:close/>
              </a:path>
              <a:path w="4135120" h="315595" extrusionOk="0">
                <a:moveTo>
                  <a:pt x="4093463" y="12699"/>
                </a:moveTo>
                <a:lnTo>
                  <a:pt x="4093463" y="12191"/>
                </a:lnTo>
                <a:lnTo>
                  <a:pt x="4091939" y="12191"/>
                </a:lnTo>
                <a:lnTo>
                  <a:pt x="4093463" y="12699"/>
                </a:lnTo>
                <a:close/>
              </a:path>
              <a:path w="4135120" h="315595" extrusionOk="0">
                <a:moveTo>
                  <a:pt x="4096511" y="312419"/>
                </a:moveTo>
                <a:lnTo>
                  <a:pt x="4096511" y="301751"/>
                </a:lnTo>
                <a:lnTo>
                  <a:pt x="4091939" y="303275"/>
                </a:lnTo>
                <a:lnTo>
                  <a:pt x="4093463" y="303275"/>
                </a:lnTo>
                <a:lnTo>
                  <a:pt x="4093463" y="313181"/>
                </a:lnTo>
                <a:lnTo>
                  <a:pt x="4096511" y="312419"/>
                </a:lnTo>
                <a:close/>
              </a:path>
              <a:path w="4135120" h="315595" extrusionOk="0">
                <a:moveTo>
                  <a:pt x="4102607" y="308355"/>
                </a:moveTo>
                <a:lnTo>
                  <a:pt x="4102607" y="295655"/>
                </a:lnTo>
                <a:lnTo>
                  <a:pt x="4099559" y="300227"/>
                </a:lnTo>
                <a:lnTo>
                  <a:pt x="4099559" y="298703"/>
                </a:lnTo>
                <a:lnTo>
                  <a:pt x="4094987" y="301751"/>
                </a:lnTo>
                <a:lnTo>
                  <a:pt x="4096511" y="301751"/>
                </a:lnTo>
                <a:lnTo>
                  <a:pt x="4096511" y="312419"/>
                </a:lnTo>
                <a:lnTo>
                  <a:pt x="4102607" y="308355"/>
                </a:lnTo>
                <a:close/>
              </a:path>
              <a:path w="4135120" h="315595" extrusionOk="0">
                <a:moveTo>
                  <a:pt x="4102607" y="20573"/>
                </a:moveTo>
                <a:lnTo>
                  <a:pt x="4102607" y="19811"/>
                </a:lnTo>
                <a:lnTo>
                  <a:pt x="4101083" y="18287"/>
                </a:lnTo>
                <a:lnTo>
                  <a:pt x="4102607" y="20573"/>
                </a:lnTo>
                <a:close/>
              </a:path>
              <a:path w="4135120" h="315595" extrusionOk="0">
                <a:moveTo>
                  <a:pt x="4134611" y="163067"/>
                </a:moveTo>
                <a:lnTo>
                  <a:pt x="4130039" y="161543"/>
                </a:lnTo>
                <a:lnTo>
                  <a:pt x="4128515" y="161543"/>
                </a:lnTo>
                <a:lnTo>
                  <a:pt x="4123943" y="160019"/>
                </a:lnTo>
                <a:lnTo>
                  <a:pt x="4122419" y="160019"/>
                </a:lnTo>
                <a:lnTo>
                  <a:pt x="4120133" y="157733"/>
                </a:lnTo>
                <a:lnTo>
                  <a:pt x="4119371" y="158495"/>
                </a:lnTo>
                <a:lnTo>
                  <a:pt x="4117847" y="158495"/>
                </a:lnTo>
                <a:lnTo>
                  <a:pt x="4114799" y="161543"/>
                </a:lnTo>
                <a:lnTo>
                  <a:pt x="4113275" y="161543"/>
                </a:lnTo>
                <a:lnTo>
                  <a:pt x="4107179" y="170687"/>
                </a:lnTo>
                <a:lnTo>
                  <a:pt x="4107179" y="172211"/>
                </a:lnTo>
                <a:lnTo>
                  <a:pt x="4105655" y="176783"/>
                </a:lnTo>
                <a:lnTo>
                  <a:pt x="4105655" y="288035"/>
                </a:lnTo>
                <a:lnTo>
                  <a:pt x="4104131" y="292607"/>
                </a:lnTo>
                <a:lnTo>
                  <a:pt x="4101083" y="297179"/>
                </a:lnTo>
                <a:lnTo>
                  <a:pt x="4102607" y="295655"/>
                </a:lnTo>
                <a:lnTo>
                  <a:pt x="4102607" y="308355"/>
                </a:lnTo>
                <a:lnTo>
                  <a:pt x="4105655" y="306323"/>
                </a:lnTo>
                <a:lnTo>
                  <a:pt x="4108703" y="301751"/>
                </a:lnTo>
                <a:lnTo>
                  <a:pt x="4110227" y="301751"/>
                </a:lnTo>
                <a:lnTo>
                  <a:pt x="4111751" y="297179"/>
                </a:lnTo>
                <a:lnTo>
                  <a:pt x="4111751" y="295655"/>
                </a:lnTo>
                <a:lnTo>
                  <a:pt x="4113275" y="295655"/>
                </a:lnTo>
                <a:lnTo>
                  <a:pt x="4114799" y="291083"/>
                </a:lnTo>
                <a:lnTo>
                  <a:pt x="4114799" y="179831"/>
                </a:lnTo>
                <a:lnTo>
                  <a:pt x="4117847" y="170687"/>
                </a:lnTo>
                <a:lnTo>
                  <a:pt x="4117847" y="172211"/>
                </a:lnTo>
                <a:lnTo>
                  <a:pt x="4120895" y="167639"/>
                </a:lnTo>
                <a:lnTo>
                  <a:pt x="4120895" y="169163"/>
                </a:lnTo>
                <a:lnTo>
                  <a:pt x="4123943" y="166115"/>
                </a:lnTo>
                <a:lnTo>
                  <a:pt x="4126991" y="164591"/>
                </a:lnTo>
                <a:lnTo>
                  <a:pt x="4130039" y="163575"/>
                </a:lnTo>
                <a:lnTo>
                  <a:pt x="4130039" y="163067"/>
                </a:lnTo>
                <a:lnTo>
                  <a:pt x="4134611" y="163067"/>
                </a:lnTo>
                <a:close/>
              </a:path>
              <a:path w="4135120" h="315595" extrusionOk="0">
                <a:moveTo>
                  <a:pt x="4105655" y="30479"/>
                </a:moveTo>
                <a:lnTo>
                  <a:pt x="4105655" y="27431"/>
                </a:lnTo>
                <a:lnTo>
                  <a:pt x="4104131" y="25907"/>
                </a:lnTo>
                <a:lnTo>
                  <a:pt x="4105655" y="30479"/>
                </a:lnTo>
                <a:close/>
              </a:path>
              <a:path w="4135120" h="315595" extrusionOk="0">
                <a:moveTo>
                  <a:pt x="4105655" y="288035"/>
                </a:moveTo>
                <a:lnTo>
                  <a:pt x="4105655" y="284987"/>
                </a:lnTo>
                <a:lnTo>
                  <a:pt x="4104131" y="289559"/>
                </a:lnTo>
                <a:lnTo>
                  <a:pt x="4105655" y="288035"/>
                </a:lnTo>
                <a:close/>
              </a:path>
              <a:path w="4135120" h="315595" extrusionOk="0">
                <a:moveTo>
                  <a:pt x="4134615" y="163067"/>
                </a:moveTo>
                <a:lnTo>
                  <a:pt x="4134615" y="152399"/>
                </a:lnTo>
                <a:lnTo>
                  <a:pt x="4130039" y="153923"/>
                </a:lnTo>
                <a:lnTo>
                  <a:pt x="4128515" y="153923"/>
                </a:lnTo>
                <a:lnTo>
                  <a:pt x="4123943" y="155447"/>
                </a:lnTo>
                <a:lnTo>
                  <a:pt x="4122419" y="155447"/>
                </a:lnTo>
                <a:lnTo>
                  <a:pt x="4120133" y="157733"/>
                </a:lnTo>
                <a:lnTo>
                  <a:pt x="4122419" y="160019"/>
                </a:lnTo>
                <a:lnTo>
                  <a:pt x="4123943" y="160019"/>
                </a:lnTo>
                <a:lnTo>
                  <a:pt x="4128515" y="161543"/>
                </a:lnTo>
                <a:lnTo>
                  <a:pt x="4130039" y="161543"/>
                </a:lnTo>
                <a:lnTo>
                  <a:pt x="4134611" y="163067"/>
                </a:lnTo>
                <a:lnTo>
                  <a:pt x="4134615" y="163067"/>
                </a:lnTo>
                <a:close/>
              </a:path>
              <a:path w="4135120" h="315595" extrusionOk="0">
                <a:moveTo>
                  <a:pt x="4134611" y="152399"/>
                </a:moveTo>
                <a:lnTo>
                  <a:pt x="4130039" y="152399"/>
                </a:lnTo>
                <a:lnTo>
                  <a:pt x="4130039" y="153923"/>
                </a:lnTo>
                <a:lnTo>
                  <a:pt x="4134611" y="152399"/>
                </a:lnTo>
                <a:close/>
              </a:path>
              <a:path w="4135120" h="315595" extrusionOk="0">
                <a:moveTo>
                  <a:pt x="4131563" y="163067"/>
                </a:moveTo>
                <a:lnTo>
                  <a:pt x="4130039" y="163067"/>
                </a:lnTo>
                <a:lnTo>
                  <a:pt x="4130039" y="163575"/>
                </a:lnTo>
                <a:lnTo>
                  <a:pt x="4131563" y="163067"/>
                </a:lnTo>
                <a:close/>
              </a:path>
            </a:pathLst>
          </a:custGeom>
          <a:solidFill>
            <a:srgbClr val="497E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7" name="Google Shape;607;p39"/>
          <p:cNvSpPr/>
          <p:nvPr/>
        </p:nvSpPr>
        <p:spPr>
          <a:xfrm>
            <a:off x="5194300" y="5791200"/>
            <a:ext cx="381000" cy="152400"/>
          </a:xfrm>
          <a:custGeom>
            <a:avLst/>
            <a:gdLst/>
            <a:ahLst/>
            <a:cxnLst/>
            <a:rect l="l" t="t" r="r" b="b"/>
            <a:pathLst>
              <a:path w="381000" h="152400" extrusionOk="0">
                <a:moveTo>
                  <a:pt x="76199" y="152399"/>
                </a:moveTo>
                <a:lnTo>
                  <a:pt x="76199" y="0"/>
                </a:lnTo>
                <a:lnTo>
                  <a:pt x="0" y="76199"/>
                </a:lnTo>
                <a:lnTo>
                  <a:pt x="76199" y="152399"/>
                </a:lnTo>
                <a:close/>
              </a:path>
              <a:path w="381000" h="152400" extrusionOk="0">
                <a:moveTo>
                  <a:pt x="380999" y="114299"/>
                </a:moveTo>
                <a:lnTo>
                  <a:pt x="380999" y="38099"/>
                </a:lnTo>
                <a:lnTo>
                  <a:pt x="76199" y="38099"/>
                </a:lnTo>
                <a:lnTo>
                  <a:pt x="76199" y="114299"/>
                </a:lnTo>
                <a:lnTo>
                  <a:pt x="380999" y="114299"/>
                </a:lnTo>
                <a:close/>
              </a:path>
            </a:pathLst>
          </a:custGeom>
          <a:solidFill>
            <a:srgbClr val="FFCC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8" name="Google Shape;608;p39"/>
          <p:cNvSpPr/>
          <p:nvPr/>
        </p:nvSpPr>
        <p:spPr>
          <a:xfrm>
            <a:off x="5180012" y="5776912"/>
            <a:ext cx="409575" cy="180975"/>
          </a:xfrm>
          <a:custGeom>
            <a:avLst/>
            <a:gdLst/>
            <a:ahLst/>
            <a:cxnLst/>
            <a:rect l="l" t="t" r="r" b="b"/>
            <a:pathLst>
              <a:path w="408939" h="180339" extrusionOk="0">
                <a:moveTo>
                  <a:pt x="103631" y="39623"/>
                </a:moveTo>
                <a:lnTo>
                  <a:pt x="103631" y="9143"/>
                </a:lnTo>
                <a:lnTo>
                  <a:pt x="100583" y="4571"/>
                </a:lnTo>
                <a:lnTo>
                  <a:pt x="96011" y="1523"/>
                </a:lnTo>
                <a:lnTo>
                  <a:pt x="91439" y="0"/>
                </a:lnTo>
                <a:lnTo>
                  <a:pt x="85343" y="1523"/>
                </a:lnTo>
                <a:lnTo>
                  <a:pt x="0" y="86867"/>
                </a:lnTo>
                <a:lnTo>
                  <a:pt x="0" y="94487"/>
                </a:lnTo>
                <a:lnTo>
                  <a:pt x="6095" y="99059"/>
                </a:lnTo>
                <a:lnTo>
                  <a:pt x="22859" y="115823"/>
                </a:lnTo>
                <a:lnTo>
                  <a:pt x="22859" y="80771"/>
                </a:lnTo>
                <a:lnTo>
                  <a:pt x="32003" y="89915"/>
                </a:lnTo>
                <a:lnTo>
                  <a:pt x="77723" y="44195"/>
                </a:lnTo>
                <a:lnTo>
                  <a:pt x="77723" y="13715"/>
                </a:lnTo>
                <a:lnTo>
                  <a:pt x="99059" y="22859"/>
                </a:lnTo>
                <a:lnTo>
                  <a:pt x="99059" y="39623"/>
                </a:lnTo>
                <a:lnTo>
                  <a:pt x="103631" y="39623"/>
                </a:lnTo>
                <a:close/>
              </a:path>
              <a:path w="408939" h="180339" extrusionOk="0">
                <a:moveTo>
                  <a:pt x="32003" y="89915"/>
                </a:moveTo>
                <a:lnTo>
                  <a:pt x="22859" y="80771"/>
                </a:lnTo>
                <a:lnTo>
                  <a:pt x="22859" y="99059"/>
                </a:lnTo>
                <a:lnTo>
                  <a:pt x="32003" y="89915"/>
                </a:lnTo>
                <a:close/>
              </a:path>
              <a:path w="408939" h="180339" extrusionOk="0">
                <a:moveTo>
                  <a:pt x="99059" y="156971"/>
                </a:moveTo>
                <a:lnTo>
                  <a:pt x="32003" y="89915"/>
                </a:lnTo>
                <a:lnTo>
                  <a:pt x="22859" y="99059"/>
                </a:lnTo>
                <a:lnTo>
                  <a:pt x="22859" y="115823"/>
                </a:lnTo>
                <a:lnTo>
                  <a:pt x="77723" y="170687"/>
                </a:lnTo>
                <a:lnTo>
                  <a:pt x="77723" y="166115"/>
                </a:lnTo>
                <a:lnTo>
                  <a:pt x="99059" y="156971"/>
                </a:lnTo>
                <a:close/>
              </a:path>
              <a:path w="408939" h="180339" extrusionOk="0">
                <a:moveTo>
                  <a:pt x="99059" y="22859"/>
                </a:moveTo>
                <a:lnTo>
                  <a:pt x="77723" y="13715"/>
                </a:lnTo>
                <a:lnTo>
                  <a:pt x="77723" y="44195"/>
                </a:lnTo>
                <a:lnTo>
                  <a:pt x="99059" y="22859"/>
                </a:lnTo>
                <a:close/>
              </a:path>
              <a:path w="408939" h="180339" extrusionOk="0">
                <a:moveTo>
                  <a:pt x="99059" y="39623"/>
                </a:moveTo>
                <a:lnTo>
                  <a:pt x="99059" y="22859"/>
                </a:lnTo>
                <a:lnTo>
                  <a:pt x="77723" y="44195"/>
                </a:lnTo>
                <a:lnTo>
                  <a:pt x="77723" y="59435"/>
                </a:lnTo>
                <a:lnTo>
                  <a:pt x="83819" y="64007"/>
                </a:lnTo>
                <a:lnTo>
                  <a:pt x="89915" y="64007"/>
                </a:lnTo>
                <a:lnTo>
                  <a:pt x="89915" y="39623"/>
                </a:lnTo>
                <a:lnTo>
                  <a:pt x="99059" y="39623"/>
                </a:lnTo>
                <a:close/>
              </a:path>
              <a:path w="408939" h="180339" extrusionOk="0">
                <a:moveTo>
                  <a:pt x="394715" y="115823"/>
                </a:moveTo>
                <a:lnTo>
                  <a:pt x="83819" y="115823"/>
                </a:lnTo>
                <a:lnTo>
                  <a:pt x="77723" y="121919"/>
                </a:lnTo>
                <a:lnTo>
                  <a:pt x="77723" y="135635"/>
                </a:lnTo>
                <a:lnTo>
                  <a:pt x="89915" y="147827"/>
                </a:lnTo>
                <a:lnTo>
                  <a:pt x="89915" y="140207"/>
                </a:lnTo>
                <a:lnTo>
                  <a:pt x="103631" y="128015"/>
                </a:lnTo>
                <a:lnTo>
                  <a:pt x="103631" y="140207"/>
                </a:lnTo>
                <a:lnTo>
                  <a:pt x="382523" y="140207"/>
                </a:lnTo>
                <a:lnTo>
                  <a:pt x="382523" y="128015"/>
                </a:lnTo>
                <a:lnTo>
                  <a:pt x="394715" y="115823"/>
                </a:lnTo>
                <a:close/>
              </a:path>
              <a:path w="408939" h="180339" extrusionOk="0">
                <a:moveTo>
                  <a:pt x="99059" y="177291"/>
                </a:moveTo>
                <a:lnTo>
                  <a:pt x="99059" y="156971"/>
                </a:lnTo>
                <a:lnTo>
                  <a:pt x="77723" y="166115"/>
                </a:lnTo>
                <a:lnTo>
                  <a:pt x="77723" y="170687"/>
                </a:lnTo>
                <a:lnTo>
                  <a:pt x="85343" y="178307"/>
                </a:lnTo>
                <a:lnTo>
                  <a:pt x="91439" y="179831"/>
                </a:lnTo>
                <a:lnTo>
                  <a:pt x="99059" y="177291"/>
                </a:lnTo>
                <a:close/>
              </a:path>
              <a:path w="408939" h="180339" extrusionOk="0">
                <a:moveTo>
                  <a:pt x="408431" y="135635"/>
                </a:moveTo>
                <a:lnTo>
                  <a:pt x="408431" y="45719"/>
                </a:lnTo>
                <a:lnTo>
                  <a:pt x="402335" y="39623"/>
                </a:lnTo>
                <a:lnTo>
                  <a:pt x="89915" y="39623"/>
                </a:lnTo>
                <a:lnTo>
                  <a:pt x="103631" y="51815"/>
                </a:lnTo>
                <a:lnTo>
                  <a:pt x="103631" y="64007"/>
                </a:lnTo>
                <a:lnTo>
                  <a:pt x="382523" y="64007"/>
                </a:lnTo>
                <a:lnTo>
                  <a:pt x="382523" y="51815"/>
                </a:lnTo>
                <a:lnTo>
                  <a:pt x="394715" y="64007"/>
                </a:lnTo>
                <a:lnTo>
                  <a:pt x="394715" y="140207"/>
                </a:lnTo>
                <a:lnTo>
                  <a:pt x="402335" y="140207"/>
                </a:lnTo>
                <a:lnTo>
                  <a:pt x="408431" y="135635"/>
                </a:lnTo>
                <a:close/>
              </a:path>
              <a:path w="408939" h="180339" extrusionOk="0">
                <a:moveTo>
                  <a:pt x="103631" y="64007"/>
                </a:moveTo>
                <a:lnTo>
                  <a:pt x="103631" y="51815"/>
                </a:lnTo>
                <a:lnTo>
                  <a:pt x="89915" y="39623"/>
                </a:lnTo>
                <a:lnTo>
                  <a:pt x="89915" y="64007"/>
                </a:lnTo>
                <a:lnTo>
                  <a:pt x="103631" y="64007"/>
                </a:lnTo>
                <a:close/>
              </a:path>
              <a:path w="408939" h="180339" extrusionOk="0">
                <a:moveTo>
                  <a:pt x="103631" y="140207"/>
                </a:moveTo>
                <a:lnTo>
                  <a:pt x="103631" y="128015"/>
                </a:lnTo>
                <a:lnTo>
                  <a:pt x="89915" y="140207"/>
                </a:lnTo>
                <a:lnTo>
                  <a:pt x="103631" y="140207"/>
                </a:lnTo>
                <a:close/>
              </a:path>
              <a:path w="408939" h="180339" extrusionOk="0">
                <a:moveTo>
                  <a:pt x="103631" y="172211"/>
                </a:moveTo>
                <a:lnTo>
                  <a:pt x="103631" y="140207"/>
                </a:lnTo>
                <a:lnTo>
                  <a:pt x="89915" y="140207"/>
                </a:lnTo>
                <a:lnTo>
                  <a:pt x="89915" y="147827"/>
                </a:lnTo>
                <a:lnTo>
                  <a:pt x="99059" y="156971"/>
                </a:lnTo>
                <a:lnTo>
                  <a:pt x="99059" y="177291"/>
                </a:lnTo>
                <a:lnTo>
                  <a:pt x="100583" y="176783"/>
                </a:lnTo>
                <a:lnTo>
                  <a:pt x="103631" y="172211"/>
                </a:lnTo>
                <a:close/>
              </a:path>
              <a:path w="408939" h="180339" extrusionOk="0">
                <a:moveTo>
                  <a:pt x="394715" y="64007"/>
                </a:moveTo>
                <a:lnTo>
                  <a:pt x="382523" y="51815"/>
                </a:lnTo>
                <a:lnTo>
                  <a:pt x="382523" y="64007"/>
                </a:lnTo>
                <a:lnTo>
                  <a:pt x="394715" y="64007"/>
                </a:lnTo>
                <a:close/>
              </a:path>
              <a:path w="408939" h="180339" extrusionOk="0">
                <a:moveTo>
                  <a:pt x="394715" y="115823"/>
                </a:moveTo>
                <a:lnTo>
                  <a:pt x="394715" y="64007"/>
                </a:lnTo>
                <a:lnTo>
                  <a:pt x="382523" y="64007"/>
                </a:lnTo>
                <a:lnTo>
                  <a:pt x="382523" y="115823"/>
                </a:lnTo>
                <a:lnTo>
                  <a:pt x="394715" y="115823"/>
                </a:lnTo>
                <a:close/>
              </a:path>
              <a:path w="408939" h="180339" extrusionOk="0">
                <a:moveTo>
                  <a:pt x="394715" y="140207"/>
                </a:moveTo>
                <a:lnTo>
                  <a:pt x="394715" y="115823"/>
                </a:lnTo>
                <a:lnTo>
                  <a:pt x="382523" y="128015"/>
                </a:lnTo>
                <a:lnTo>
                  <a:pt x="382523" y="140207"/>
                </a:lnTo>
                <a:lnTo>
                  <a:pt x="394715" y="140207"/>
                </a:lnTo>
                <a:close/>
              </a:path>
            </a:pathLst>
          </a:custGeom>
          <a:solidFill>
            <a:srgbClr val="EA37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09" name="Google Shape;609;p39"/>
          <p:cNvSpPr/>
          <p:nvPr/>
        </p:nvSpPr>
        <p:spPr>
          <a:xfrm>
            <a:off x="5630862" y="5602287"/>
            <a:ext cx="3760787" cy="544512"/>
          </a:xfrm>
          <a:custGeom>
            <a:avLst/>
            <a:gdLst/>
            <a:ahLst/>
            <a:cxnLst/>
            <a:rect l="l" t="t" r="r" b="b"/>
            <a:pathLst>
              <a:path w="3759834" h="544195" extrusionOk="0">
                <a:moveTo>
                  <a:pt x="25653" y="272033"/>
                </a:moveTo>
                <a:lnTo>
                  <a:pt x="24383" y="271271"/>
                </a:lnTo>
                <a:lnTo>
                  <a:pt x="22859" y="271271"/>
                </a:lnTo>
                <a:lnTo>
                  <a:pt x="15239" y="268223"/>
                </a:lnTo>
                <a:lnTo>
                  <a:pt x="13715" y="268223"/>
                </a:lnTo>
                <a:lnTo>
                  <a:pt x="4571" y="266699"/>
                </a:lnTo>
                <a:lnTo>
                  <a:pt x="1523" y="268223"/>
                </a:lnTo>
                <a:lnTo>
                  <a:pt x="0" y="269747"/>
                </a:lnTo>
                <a:lnTo>
                  <a:pt x="0" y="274319"/>
                </a:lnTo>
                <a:lnTo>
                  <a:pt x="1523" y="275843"/>
                </a:lnTo>
                <a:lnTo>
                  <a:pt x="4571" y="277367"/>
                </a:lnTo>
                <a:lnTo>
                  <a:pt x="13715" y="275843"/>
                </a:lnTo>
                <a:lnTo>
                  <a:pt x="15239" y="275843"/>
                </a:lnTo>
                <a:lnTo>
                  <a:pt x="22859" y="272795"/>
                </a:lnTo>
                <a:lnTo>
                  <a:pt x="24383" y="272795"/>
                </a:lnTo>
                <a:lnTo>
                  <a:pt x="25653" y="272033"/>
                </a:lnTo>
                <a:close/>
              </a:path>
              <a:path w="3759834" h="544195" extrusionOk="0">
                <a:moveTo>
                  <a:pt x="13715" y="268223"/>
                </a:moveTo>
                <a:lnTo>
                  <a:pt x="13715" y="266699"/>
                </a:lnTo>
                <a:lnTo>
                  <a:pt x="4571" y="266699"/>
                </a:lnTo>
                <a:lnTo>
                  <a:pt x="13715" y="268223"/>
                </a:lnTo>
                <a:close/>
              </a:path>
              <a:path w="3759834" h="544195" extrusionOk="0">
                <a:moveTo>
                  <a:pt x="53339" y="521207"/>
                </a:moveTo>
                <a:lnTo>
                  <a:pt x="53339" y="306323"/>
                </a:lnTo>
                <a:lnTo>
                  <a:pt x="50291" y="297179"/>
                </a:lnTo>
                <a:lnTo>
                  <a:pt x="45719" y="289559"/>
                </a:lnTo>
                <a:lnTo>
                  <a:pt x="45719" y="288035"/>
                </a:lnTo>
                <a:lnTo>
                  <a:pt x="39623" y="281939"/>
                </a:lnTo>
                <a:lnTo>
                  <a:pt x="32003" y="275843"/>
                </a:lnTo>
                <a:lnTo>
                  <a:pt x="25653" y="272033"/>
                </a:lnTo>
                <a:lnTo>
                  <a:pt x="24383" y="272795"/>
                </a:lnTo>
                <a:lnTo>
                  <a:pt x="22859" y="272795"/>
                </a:lnTo>
                <a:lnTo>
                  <a:pt x="15239" y="275843"/>
                </a:lnTo>
                <a:lnTo>
                  <a:pt x="13715" y="275843"/>
                </a:lnTo>
                <a:lnTo>
                  <a:pt x="4571" y="277367"/>
                </a:lnTo>
                <a:lnTo>
                  <a:pt x="13715" y="277367"/>
                </a:lnTo>
                <a:lnTo>
                  <a:pt x="13715" y="277875"/>
                </a:lnTo>
                <a:lnTo>
                  <a:pt x="21335" y="280415"/>
                </a:lnTo>
                <a:lnTo>
                  <a:pt x="21335" y="281025"/>
                </a:lnTo>
                <a:lnTo>
                  <a:pt x="27431" y="283463"/>
                </a:lnTo>
                <a:lnTo>
                  <a:pt x="27431" y="284378"/>
                </a:lnTo>
                <a:lnTo>
                  <a:pt x="33527" y="288035"/>
                </a:lnTo>
                <a:lnTo>
                  <a:pt x="33527" y="289559"/>
                </a:lnTo>
                <a:lnTo>
                  <a:pt x="38099" y="294131"/>
                </a:lnTo>
                <a:lnTo>
                  <a:pt x="41147" y="301751"/>
                </a:lnTo>
                <a:lnTo>
                  <a:pt x="41147" y="300227"/>
                </a:lnTo>
                <a:lnTo>
                  <a:pt x="44195" y="309371"/>
                </a:lnTo>
                <a:lnTo>
                  <a:pt x="44195" y="495299"/>
                </a:lnTo>
                <a:lnTo>
                  <a:pt x="45719" y="504443"/>
                </a:lnTo>
                <a:lnTo>
                  <a:pt x="48767" y="513587"/>
                </a:lnTo>
                <a:lnTo>
                  <a:pt x="53339" y="521207"/>
                </a:lnTo>
                <a:close/>
              </a:path>
              <a:path w="3759834" h="544195" extrusionOk="0">
                <a:moveTo>
                  <a:pt x="21335" y="270662"/>
                </a:moveTo>
                <a:lnTo>
                  <a:pt x="21335" y="263651"/>
                </a:lnTo>
                <a:lnTo>
                  <a:pt x="12191" y="266699"/>
                </a:lnTo>
                <a:lnTo>
                  <a:pt x="13715" y="266699"/>
                </a:lnTo>
                <a:lnTo>
                  <a:pt x="13715" y="268223"/>
                </a:lnTo>
                <a:lnTo>
                  <a:pt x="15239" y="268223"/>
                </a:lnTo>
                <a:lnTo>
                  <a:pt x="21335" y="270662"/>
                </a:lnTo>
                <a:close/>
              </a:path>
              <a:path w="3759834" h="544195" extrusionOk="0">
                <a:moveTo>
                  <a:pt x="13715" y="277875"/>
                </a:moveTo>
                <a:lnTo>
                  <a:pt x="13715" y="277367"/>
                </a:lnTo>
                <a:lnTo>
                  <a:pt x="12191" y="277367"/>
                </a:lnTo>
                <a:lnTo>
                  <a:pt x="13715" y="277875"/>
                </a:lnTo>
                <a:close/>
              </a:path>
              <a:path w="3759834" h="544195" extrusionOk="0">
                <a:moveTo>
                  <a:pt x="27431" y="270967"/>
                </a:moveTo>
                <a:lnTo>
                  <a:pt x="27431" y="260603"/>
                </a:lnTo>
                <a:lnTo>
                  <a:pt x="19811" y="263651"/>
                </a:lnTo>
                <a:lnTo>
                  <a:pt x="21335" y="263651"/>
                </a:lnTo>
                <a:lnTo>
                  <a:pt x="21335" y="270662"/>
                </a:lnTo>
                <a:lnTo>
                  <a:pt x="22859" y="271271"/>
                </a:lnTo>
                <a:lnTo>
                  <a:pt x="24383" y="271271"/>
                </a:lnTo>
                <a:lnTo>
                  <a:pt x="25653" y="272033"/>
                </a:lnTo>
                <a:lnTo>
                  <a:pt x="27431" y="270967"/>
                </a:lnTo>
                <a:close/>
              </a:path>
              <a:path w="3759834" h="544195" extrusionOk="0">
                <a:moveTo>
                  <a:pt x="21335" y="281025"/>
                </a:moveTo>
                <a:lnTo>
                  <a:pt x="21335" y="280415"/>
                </a:lnTo>
                <a:lnTo>
                  <a:pt x="19811" y="280415"/>
                </a:lnTo>
                <a:lnTo>
                  <a:pt x="21335" y="281025"/>
                </a:lnTo>
                <a:close/>
              </a:path>
              <a:path w="3759834" h="544195" extrusionOk="0">
                <a:moveTo>
                  <a:pt x="33527" y="267004"/>
                </a:moveTo>
                <a:lnTo>
                  <a:pt x="33527" y="256031"/>
                </a:lnTo>
                <a:lnTo>
                  <a:pt x="25907" y="260603"/>
                </a:lnTo>
                <a:lnTo>
                  <a:pt x="27431" y="260603"/>
                </a:lnTo>
                <a:lnTo>
                  <a:pt x="27431" y="270967"/>
                </a:lnTo>
                <a:lnTo>
                  <a:pt x="32003" y="268223"/>
                </a:lnTo>
                <a:lnTo>
                  <a:pt x="33527" y="267004"/>
                </a:lnTo>
                <a:close/>
              </a:path>
              <a:path w="3759834" h="544195" extrusionOk="0">
                <a:moveTo>
                  <a:pt x="27431" y="284378"/>
                </a:moveTo>
                <a:lnTo>
                  <a:pt x="27431" y="283463"/>
                </a:lnTo>
                <a:lnTo>
                  <a:pt x="25907" y="283463"/>
                </a:lnTo>
                <a:lnTo>
                  <a:pt x="27431" y="284378"/>
                </a:lnTo>
                <a:close/>
              </a:path>
              <a:path w="3759834" h="544195" extrusionOk="0">
                <a:moveTo>
                  <a:pt x="53339" y="237743"/>
                </a:moveTo>
                <a:lnTo>
                  <a:pt x="53339" y="22859"/>
                </a:lnTo>
                <a:lnTo>
                  <a:pt x="48767" y="30479"/>
                </a:lnTo>
                <a:lnTo>
                  <a:pt x="45719" y="39623"/>
                </a:lnTo>
                <a:lnTo>
                  <a:pt x="44195" y="50291"/>
                </a:lnTo>
                <a:lnTo>
                  <a:pt x="44195" y="234695"/>
                </a:lnTo>
                <a:lnTo>
                  <a:pt x="41147" y="243839"/>
                </a:lnTo>
                <a:lnTo>
                  <a:pt x="41147" y="242315"/>
                </a:lnTo>
                <a:lnTo>
                  <a:pt x="38099" y="249935"/>
                </a:lnTo>
                <a:lnTo>
                  <a:pt x="32003" y="256031"/>
                </a:lnTo>
                <a:lnTo>
                  <a:pt x="33527" y="256031"/>
                </a:lnTo>
                <a:lnTo>
                  <a:pt x="33527" y="267004"/>
                </a:lnTo>
                <a:lnTo>
                  <a:pt x="39623" y="262127"/>
                </a:lnTo>
                <a:lnTo>
                  <a:pt x="45719" y="256031"/>
                </a:lnTo>
                <a:lnTo>
                  <a:pt x="45719" y="254507"/>
                </a:lnTo>
                <a:lnTo>
                  <a:pt x="50291" y="246887"/>
                </a:lnTo>
                <a:lnTo>
                  <a:pt x="53339" y="237743"/>
                </a:lnTo>
                <a:close/>
              </a:path>
              <a:path w="3759834" h="544195" extrusionOk="0">
                <a:moveTo>
                  <a:pt x="33527" y="289559"/>
                </a:moveTo>
                <a:lnTo>
                  <a:pt x="33527" y="288035"/>
                </a:lnTo>
                <a:lnTo>
                  <a:pt x="32003" y="288035"/>
                </a:lnTo>
                <a:lnTo>
                  <a:pt x="33527" y="289559"/>
                </a:lnTo>
                <a:close/>
              </a:path>
              <a:path w="3759834" h="544195" extrusionOk="0">
                <a:moveTo>
                  <a:pt x="94487" y="10667"/>
                </a:moveTo>
                <a:lnTo>
                  <a:pt x="92963" y="0"/>
                </a:lnTo>
                <a:lnTo>
                  <a:pt x="83819" y="1523"/>
                </a:lnTo>
                <a:lnTo>
                  <a:pt x="74675" y="4571"/>
                </a:lnTo>
                <a:lnTo>
                  <a:pt x="67055" y="9143"/>
                </a:lnTo>
                <a:lnTo>
                  <a:pt x="65531" y="9143"/>
                </a:lnTo>
                <a:lnTo>
                  <a:pt x="59435" y="15239"/>
                </a:lnTo>
                <a:lnTo>
                  <a:pt x="57911" y="15239"/>
                </a:lnTo>
                <a:lnTo>
                  <a:pt x="53339" y="21335"/>
                </a:lnTo>
                <a:lnTo>
                  <a:pt x="53339" y="50291"/>
                </a:lnTo>
                <a:lnTo>
                  <a:pt x="54863" y="41147"/>
                </a:lnTo>
                <a:lnTo>
                  <a:pt x="54863" y="42671"/>
                </a:lnTo>
                <a:lnTo>
                  <a:pt x="56387" y="38099"/>
                </a:lnTo>
                <a:lnTo>
                  <a:pt x="56387" y="35051"/>
                </a:lnTo>
                <a:lnTo>
                  <a:pt x="60959" y="27431"/>
                </a:lnTo>
                <a:lnTo>
                  <a:pt x="65531" y="21335"/>
                </a:lnTo>
                <a:lnTo>
                  <a:pt x="71627" y="16763"/>
                </a:lnTo>
                <a:lnTo>
                  <a:pt x="77723" y="14325"/>
                </a:lnTo>
                <a:lnTo>
                  <a:pt x="77723" y="13715"/>
                </a:lnTo>
                <a:lnTo>
                  <a:pt x="85343" y="11175"/>
                </a:lnTo>
                <a:lnTo>
                  <a:pt x="85343" y="10667"/>
                </a:lnTo>
                <a:lnTo>
                  <a:pt x="94487" y="10667"/>
                </a:lnTo>
                <a:close/>
              </a:path>
              <a:path w="3759834" h="544195" extrusionOk="0">
                <a:moveTo>
                  <a:pt x="57911" y="510539"/>
                </a:moveTo>
                <a:lnTo>
                  <a:pt x="54863" y="501395"/>
                </a:lnTo>
                <a:lnTo>
                  <a:pt x="54863" y="502919"/>
                </a:lnTo>
                <a:lnTo>
                  <a:pt x="53339" y="493775"/>
                </a:lnTo>
                <a:lnTo>
                  <a:pt x="53339" y="522731"/>
                </a:lnTo>
                <a:lnTo>
                  <a:pt x="56387" y="526795"/>
                </a:lnTo>
                <a:lnTo>
                  <a:pt x="56387" y="509015"/>
                </a:lnTo>
                <a:lnTo>
                  <a:pt x="57911" y="510539"/>
                </a:lnTo>
                <a:close/>
              </a:path>
              <a:path w="3759834" h="544195" extrusionOk="0">
                <a:moveTo>
                  <a:pt x="57911" y="33527"/>
                </a:moveTo>
                <a:lnTo>
                  <a:pt x="56387" y="35051"/>
                </a:lnTo>
                <a:lnTo>
                  <a:pt x="56387" y="38099"/>
                </a:lnTo>
                <a:lnTo>
                  <a:pt x="57911" y="33527"/>
                </a:lnTo>
                <a:close/>
              </a:path>
              <a:path w="3759834" h="544195" extrusionOk="0">
                <a:moveTo>
                  <a:pt x="79247" y="530351"/>
                </a:moveTo>
                <a:lnTo>
                  <a:pt x="71627" y="527303"/>
                </a:lnTo>
                <a:lnTo>
                  <a:pt x="65531" y="522731"/>
                </a:lnTo>
                <a:lnTo>
                  <a:pt x="60959" y="516635"/>
                </a:lnTo>
                <a:lnTo>
                  <a:pt x="56387" y="509015"/>
                </a:lnTo>
                <a:lnTo>
                  <a:pt x="56387" y="526795"/>
                </a:lnTo>
                <a:lnTo>
                  <a:pt x="57911" y="528827"/>
                </a:lnTo>
                <a:lnTo>
                  <a:pt x="59435" y="528827"/>
                </a:lnTo>
                <a:lnTo>
                  <a:pt x="65531" y="534923"/>
                </a:lnTo>
                <a:lnTo>
                  <a:pt x="67055" y="534923"/>
                </a:lnTo>
                <a:lnTo>
                  <a:pt x="74675" y="539495"/>
                </a:lnTo>
                <a:lnTo>
                  <a:pt x="77723" y="540511"/>
                </a:lnTo>
                <a:lnTo>
                  <a:pt x="77723" y="530351"/>
                </a:lnTo>
                <a:lnTo>
                  <a:pt x="79247" y="530351"/>
                </a:lnTo>
                <a:close/>
              </a:path>
              <a:path w="3759834" h="544195" extrusionOk="0">
                <a:moveTo>
                  <a:pt x="79247" y="13715"/>
                </a:moveTo>
                <a:lnTo>
                  <a:pt x="77723" y="13715"/>
                </a:lnTo>
                <a:lnTo>
                  <a:pt x="77723" y="14325"/>
                </a:lnTo>
                <a:lnTo>
                  <a:pt x="79247" y="13715"/>
                </a:lnTo>
                <a:close/>
              </a:path>
              <a:path w="3759834" h="544195" extrusionOk="0">
                <a:moveTo>
                  <a:pt x="86867" y="533399"/>
                </a:moveTo>
                <a:lnTo>
                  <a:pt x="77723" y="530351"/>
                </a:lnTo>
                <a:lnTo>
                  <a:pt x="77723" y="540511"/>
                </a:lnTo>
                <a:lnTo>
                  <a:pt x="83819" y="542543"/>
                </a:lnTo>
                <a:lnTo>
                  <a:pt x="85343" y="542797"/>
                </a:lnTo>
                <a:lnTo>
                  <a:pt x="85343" y="533399"/>
                </a:lnTo>
                <a:lnTo>
                  <a:pt x="86867" y="533399"/>
                </a:lnTo>
                <a:close/>
              </a:path>
              <a:path w="3759834" h="544195" extrusionOk="0">
                <a:moveTo>
                  <a:pt x="86867" y="10667"/>
                </a:moveTo>
                <a:lnTo>
                  <a:pt x="85343" y="10667"/>
                </a:lnTo>
                <a:lnTo>
                  <a:pt x="85343" y="11175"/>
                </a:lnTo>
                <a:lnTo>
                  <a:pt x="86867" y="10667"/>
                </a:lnTo>
                <a:close/>
              </a:path>
              <a:path w="3759834" h="544195" extrusionOk="0">
                <a:moveTo>
                  <a:pt x="94487" y="533399"/>
                </a:moveTo>
                <a:lnTo>
                  <a:pt x="85343" y="533399"/>
                </a:lnTo>
                <a:lnTo>
                  <a:pt x="85343" y="542797"/>
                </a:lnTo>
                <a:lnTo>
                  <a:pt x="92963" y="544067"/>
                </a:lnTo>
                <a:lnTo>
                  <a:pt x="94487" y="533399"/>
                </a:lnTo>
                <a:close/>
              </a:path>
              <a:path w="3759834" h="544195" extrusionOk="0">
                <a:moveTo>
                  <a:pt x="3713987" y="254507"/>
                </a:moveTo>
                <a:lnTo>
                  <a:pt x="3713987" y="39623"/>
                </a:lnTo>
                <a:lnTo>
                  <a:pt x="3710939" y="30479"/>
                </a:lnTo>
                <a:lnTo>
                  <a:pt x="3706367" y="22859"/>
                </a:lnTo>
                <a:lnTo>
                  <a:pt x="3706367" y="21335"/>
                </a:lnTo>
                <a:lnTo>
                  <a:pt x="3700271" y="15239"/>
                </a:lnTo>
                <a:lnTo>
                  <a:pt x="3692651" y="9143"/>
                </a:lnTo>
                <a:lnTo>
                  <a:pt x="3685031" y="4571"/>
                </a:lnTo>
                <a:lnTo>
                  <a:pt x="3683507" y="4571"/>
                </a:lnTo>
                <a:lnTo>
                  <a:pt x="3675887" y="1523"/>
                </a:lnTo>
                <a:lnTo>
                  <a:pt x="3674363" y="1523"/>
                </a:lnTo>
                <a:lnTo>
                  <a:pt x="3665219" y="0"/>
                </a:lnTo>
                <a:lnTo>
                  <a:pt x="3665219" y="10667"/>
                </a:lnTo>
                <a:lnTo>
                  <a:pt x="3674363" y="10667"/>
                </a:lnTo>
                <a:lnTo>
                  <a:pt x="3674363" y="11175"/>
                </a:lnTo>
                <a:lnTo>
                  <a:pt x="3681983" y="13715"/>
                </a:lnTo>
                <a:lnTo>
                  <a:pt x="3681983" y="14325"/>
                </a:lnTo>
                <a:lnTo>
                  <a:pt x="3688079" y="16763"/>
                </a:lnTo>
                <a:lnTo>
                  <a:pt x="3688079" y="17678"/>
                </a:lnTo>
                <a:lnTo>
                  <a:pt x="3694175" y="21335"/>
                </a:lnTo>
                <a:lnTo>
                  <a:pt x="3694175" y="22859"/>
                </a:lnTo>
                <a:lnTo>
                  <a:pt x="3698747" y="27431"/>
                </a:lnTo>
                <a:lnTo>
                  <a:pt x="3701795" y="35051"/>
                </a:lnTo>
                <a:lnTo>
                  <a:pt x="3701795" y="33527"/>
                </a:lnTo>
                <a:lnTo>
                  <a:pt x="3704843" y="42671"/>
                </a:lnTo>
                <a:lnTo>
                  <a:pt x="3704843" y="227075"/>
                </a:lnTo>
                <a:lnTo>
                  <a:pt x="3706367" y="237743"/>
                </a:lnTo>
                <a:lnTo>
                  <a:pt x="3709415" y="246887"/>
                </a:lnTo>
                <a:lnTo>
                  <a:pt x="3713987" y="254507"/>
                </a:lnTo>
                <a:close/>
              </a:path>
              <a:path w="3759834" h="544195" extrusionOk="0">
                <a:moveTo>
                  <a:pt x="3674363" y="542543"/>
                </a:moveTo>
                <a:lnTo>
                  <a:pt x="3674363" y="533399"/>
                </a:lnTo>
                <a:lnTo>
                  <a:pt x="3665219" y="533399"/>
                </a:lnTo>
                <a:lnTo>
                  <a:pt x="3665219" y="544067"/>
                </a:lnTo>
                <a:lnTo>
                  <a:pt x="3674363" y="542543"/>
                </a:lnTo>
                <a:close/>
              </a:path>
              <a:path w="3759834" h="544195" extrusionOk="0">
                <a:moveTo>
                  <a:pt x="3674363" y="11175"/>
                </a:moveTo>
                <a:lnTo>
                  <a:pt x="3674363" y="10667"/>
                </a:lnTo>
                <a:lnTo>
                  <a:pt x="3672839" y="10667"/>
                </a:lnTo>
                <a:lnTo>
                  <a:pt x="3674363" y="11175"/>
                </a:lnTo>
                <a:close/>
              </a:path>
              <a:path w="3759834" h="544195" extrusionOk="0">
                <a:moveTo>
                  <a:pt x="3681983" y="540105"/>
                </a:moveTo>
                <a:lnTo>
                  <a:pt x="3681983" y="530351"/>
                </a:lnTo>
                <a:lnTo>
                  <a:pt x="3672839" y="533399"/>
                </a:lnTo>
                <a:lnTo>
                  <a:pt x="3674363" y="533399"/>
                </a:lnTo>
                <a:lnTo>
                  <a:pt x="3674363" y="542543"/>
                </a:lnTo>
                <a:lnTo>
                  <a:pt x="3675887" y="542543"/>
                </a:lnTo>
                <a:lnTo>
                  <a:pt x="3681983" y="540105"/>
                </a:lnTo>
                <a:close/>
              </a:path>
              <a:path w="3759834" h="544195" extrusionOk="0">
                <a:moveTo>
                  <a:pt x="3681983" y="14325"/>
                </a:moveTo>
                <a:lnTo>
                  <a:pt x="3681983" y="13715"/>
                </a:lnTo>
                <a:lnTo>
                  <a:pt x="3680459" y="13715"/>
                </a:lnTo>
                <a:lnTo>
                  <a:pt x="3681983" y="14325"/>
                </a:lnTo>
                <a:close/>
              </a:path>
              <a:path w="3759834" h="544195" extrusionOk="0">
                <a:moveTo>
                  <a:pt x="3688079" y="537667"/>
                </a:moveTo>
                <a:lnTo>
                  <a:pt x="3688079" y="527303"/>
                </a:lnTo>
                <a:lnTo>
                  <a:pt x="3680459" y="530351"/>
                </a:lnTo>
                <a:lnTo>
                  <a:pt x="3681983" y="530351"/>
                </a:lnTo>
                <a:lnTo>
                  <a:pt x="3681983" y="540105"/>
                </a:lnTo>
                <a:lnTo>
                  <a:pt x="3683507" y="539495"/>
                </a:lnTo>
                <a:lnTo>
                  <a:pt x="3685031" y="539495"/>
                </a:lnTo>
                <a:lnTo>
                  <a:pt x="3688079" y="537667"/>
                </a:lnTo>
                <a:close/>
              </a:path>
              <a:path w="3759834" h="544195" extrusionOk="0">
                <a:moveTo>
                  <a:pt x="3688079" y="17678"/>
                </a:moveTo>
                <a:lnTo>
                  <a:pt x="3688079" y="16763"/>
                </a:lnTo>
                <a:lnTo>
                  <a:pt x="3686555" y="16763"/>
                </a:lnTo>
                <a:lnTo>
                  <a:pt x="3688079" y="17678"/>
                </a:lnTo>
                <a:close/>
              </a:path>
              <a:path w="3759834" h="544195" extrusionOk="0">
                <a:moveTo>
                  <a:pt x="3694175" y="533704"/>
                </a:moveTo>
                <a:lnTo>
                  <a:pt x="3694175" y="522731"/>
                </a:lnTo>
                <a:lnTo>
                  <a:pt x="3686555" y="527303"/>
                </a:lnTo>
                <a:lnTo>
                  <a:pt x="3688079" y="527303"/>
                </a:lnTo>
                <a:lnTo>
                  <a:pt x="3688079" y="537667"/>
                </a:lnTo>
                <a:lnTo>
                  <a:pt x="3692651" y="534923"/>
                </a:lnTo>
                <a:lnTo>
                  <a:pt x="3694175" y="533704"/>
                </a:lnTo>
                <a:close/>
              </a:path>
              <a:path w="3759834" h="544195" extrusionOk="0">
                <a:moveTo>
                  <a:pt x="3694175" y="22859"/>
                </a:moveTo>
                <a:lnTo>
                  <a:pt x="3694175" y="21335"/>
                </a:lnTo>
                <a:lnTo>
                  <a:pt x="3692651" y="21335"/>
                </a:lnTo>
                <a:lnTo>
                  <a:pt x="3694175" y="22859"/>
                </a:lnTo>
                <a:close/>
              </a:path>
              <a:path w="3759834" h="544195" extrusionOk="0">
                <a:moveTo>
                  <a:pt x="3713987" y="504443"/>
                </a:moveTo>
                <a:lnTo>
                  <a:pt x="3713987" y="289559"/>
                </a:lnTo>
                <a:lnTo>
                  <a:pt x="3709415" y="297179"/>
                </a:lnTo>
                <a:lnTo>
                  <a:pt x="3706367" y="306323"/>
                </a:lnTo>
                <a:lnTo>
                  <a:pt x="3704843" y="315467"/>
                </a:lnTo>
                <a:lnTo>
                  <a:pt x="3704843" y="501395"/>
                </a:lnTo>
                <a:lnTo>
                  <a:pt x="3701795" y="510539"/>
                </a:lnTo>
                <a:lnTo>
                  <a:pt x="3701795" y="509015"/>
                </a:lnTo>
                <a:lnTo>
                  <a:pt x="3698747" y="516635"/>
                </a:lnTo>
                <a:lnTo>
                  <a:pt x="3692651" y="522731"/>
                </a:lnTo>
                <a:lnTo>
                  <a:pt x="3694175" y="522731"/>
                </a:lnTo>
                <a:lnTo>
                  <a:pt x="3694175" y="533704"/>
                </a:lnTo>
                <a:lnTo>
                  <a:pt x="3700271" y="528827"/>
                </a:lnTo>
                <a:lnTo>
                  <a:pt x="3706367" y="522731"/>
                </a:lnTo>
                <a:lnTo>
                  <a:pt x="3706367" y="521207"/>
                </a:lnTo>
                <a:lnTo>
                  <a:pt x="3710939" y="513587"/>
                </a:lnTo>
                <a:lnTo>
                  <a:pt x="3713987" y="504443"/>
                </a:lnTo>
                <a:close/>
              </a:path>
              <a:path w="3759834" h="544195" extrusionOk="0">
                <a:moveTo>
                  <a:pt x="3718559" y="243839"/>
                </a:moveTo>
                <a:lnTo>
                  <a:pt x="3715511" y="234695"/>
                </a:lnTo>
                <a:lnTo>
                  <a:pt x="3715511" y="236219"/>
                </a:lnTo>
                <a:lnTo>
                  <a:pt x="3713987" y="227075"/>
                </a:lnTo>
                <a:lnTo>
                  <a:pt x="3713987" y="256031"/>
                </a:lnTo>
                <a:lnTo>
                  <a:pt x="3717035" y="260095"/>
                </a:lnTo>
                <a:lnTo>
                  <a:pt x="3717035" y="242315"/>
                </a:lnTo>
                <a:lnTo>
                  <a:pt x="3718559" y="243839"/>
                </a:lnTo>
                <a:close/>
              </a:path>
              <a:path w="3759834" h="544195" extrusionOk="0">
                <a:moveTo>
                  <a:pt x="3753611" y="277367"/>
                </a:moveTo>
                <a:lnTo>
                  <a:pt x="3744467" y="275843"/>
                </a:lnTo>
                <a:lnTo>
                  <a:pt x="3735323" y="272795"/>
                </a:lnTo>
                <a:lnTo>
                  <a:pt x="3734053" y="272033"/>
                </a:lnTo>
                <a:lnTo>
                  <a:pt x="3727703" y="275843"/>
                </a:lnTo>
                <a:lnTo>
                  <a:pt x="3726179" y="275843"/>
                </a:lnTo>
                <a:lnTo>
                  <a:pt x="3720083" y="281939"/>
                </a:lnTo>
                <a:lnTo>
                  <a:pt x="3718559" y="281939"/>
                </a:lnTo>
                <a:lnTo>
                  <a:pt x="3713987" y="288035"/>
                </a:lnTo>
                <a:lnTo>
                  <a:pt x="3713987" y="316991"/>
                </a:lnTo>
                <a:lnTo>
                  <a:pt x="3715511" y="307847"/>
                </a:lnTo>
                <a:lnTo>
                  <a:pt x="3715511" y="309371"/>
                </a:lnTo>
                <a:lnTo>
                  <a:pt x="3717035" y="304799"/>
                </a:lnTo>
                <a:lnTo>
                  <a:pt x="3717035" y="301751"/>
                </a:lnTo>
                <a:lnTo>
                  <a:pt x="3721607" y="294131"/>
                </a:lnTo>
                <a:lnTo>
                  <a:pt x="3726179" y="288035"/>
                </a:lnTo>
                <a:lnTo>
                  <a:pt x="3732275" y="283463"/>
                </a:lnTo>
                <a:lnTo>
                  <a:pt x="3738371" y="281025"/>
                </a:lnTo>
                <a:lnTo>
                  <a:pt x="3738371" y="280415"/>
                </a:lnTo>
                <a:lnTo>
                  <a:pt x="3745991" y="277875"/>
                </a:lnTo>
                <a:lnTo>
                  <a:pt x="3745991" y="277367"/>
                </a:lnTo>
                <a:lnTo>
                  <a:pt x="3753611" y="277367"/>
                </a:lnTo>
                <a:close/>
              </a:path>
              <a:path w="3759834" h="544195" extrusionOk="0">
                <a:moveTo>
                  <a:pt x="3739895" y="263651"/>
                </a:moveTo>
                <a:lnTo>
                  <a:pt x="3732275" y="260603"/>
                </a:lnTo>
                <a:lnTo>
                  <a:pt x="3726179" y="256031"/>
                </a:lnTo>
                <a:lnTo>
                  <a:pt x="3721607" y="249935"/>
                </a:lnTo>
                <a:lnTo>
                  <a:pt x="3717035" y="242315"/>
                </a:lnTo>
                <a:lnTo>
                  <a:pt x="3717035" y="260095"/>
                </a:lnTo>
                <a:lnTo>
                  <a:pt x="3718559" y="262127"/>
                </a:lnTo>
                <a:lnTo>
                  <a:pt x="3720083" y="262127"/>
                </a:lnTo>
                <a:lnTo>
                  <a:pt x="3726179" y="268223"/>
                </a:lnTo>
                <a:lnTo>
                  <a:pt x="3727703" y="268223"/>
                </a:lnTo>
                <a:lnTo>
                  <a:pt x="3734053" y="272033"/>
                </a:lnTo>
                <a:lnTo>
                  <a:pt x="3735323" y="271271"/>
                </a:lnTo>
                <a:lnTo>
                  <a:pt x="3738371" y="270255"/>
                </a:lnTo>
                <a:lnTo>
                  <a:pt x="3738371" y="263651"/>
                </a:lnTo>
                <a:lnTo>
                  <a:pt x="3739895" y="263651"/>
                </a:lnTo>
                <a:close/>
              </a:path>
              <a:path w="3759834" h="544195" extrusionOk="0">
                <a:moveTo>
                  <a:pt x="3718559" y="300227"/>
                </a:moveTo>
                <a:lnTo>
                  <a:pt x="3717035" y="301751"/>
                </a:lnTo>
                <a:lnTo>
                  <a:pt x="3717035" y="304799"/>
                </a:lnTo>
                <a:lnTo>
                  <a:pt x="3718559" y="300227"/>
                </a:lnTo>
                <a:close/>
              </a:path>
              <a:path w="3759834" h="544195" extrusionOk="0">
                <a:moveTo>
                  <a:pt x="3759707" y="274319"/>
                </a:moveTo>
                <a:lnTo>
                  <a:pt x="3759707" y="269747"/>
                </a:lnTo>
                <a:lnTo>
                  <a:pt x="3756659" y="268223"/>
                </a:lnTo>
                <a:lnTo>
                  <a:pt x="3755135" y="266699"/>
                </a:lnTo>
                <a:lnTo>
                  <a:pt x="3753611" y="266699"/>
                </a:lnTo>
                <a:lnTo>
                  <a:pt x="3744467" y="268223"/>
                </a:lnTo>
                <a:lnTo>
                  <a:pt x="3735323" y="271271"/>
                </a:lnTo>
                <a:lnTo>
                  <a:pt x="3734053" y="272033"/>
                </a:lnTo>
                <a:lnTo>
                  <a:pt x="3735323" y="272795"/>
                </a:lnTo>
                <a:lnTo>
                  <a:pt x="3744467" y="275843"/>
                </a:lnTo>
                <a:lnTo>
                  <a:pt x="3753611" y="277367"/>
                </a:lnTo>
                <a:lnTo>
                  <a:pt x="3755135" y="277367"/>
                </a:lnTo>
                <a:lnTo>
                  <a:pt x="3756659" y="275843"/>
                </a:lnTo>
                <a:lnTo>
                  <a:pt x="3759707" y="274319"/>
                </a:lnTo>
                <a:close/>
              </a:path>
              <a:path w="3759834" h="544195" extrusionOk="0">
                <a:moveTo>
                  <a:pt x="3747515" y="266699"/>
                </a:moveTo>
                <a:lnTo>
                  <a:pt x="3738371" y="263651"/>
                </a:lnTo>
                <a:lnTo>
                  <a:pt x="3738371" y="270255"/>
                </a:lnTo>
                <a:lnTo>
                  <a:pt x="3744467" y="268223"/>
                </a:lnTo>
                <a:lnTo>
                  <a:pt x="3745991" y="267969"/>
                </a:lnTo>
                <a:lnTo>
                  <a:pt x="3745991" y="266699"/>
                </a:lnTo>
                <a:lnTo>
                  <a:pt x="3747515" y="266699"/>
                </a:lnTo>
                <a:close/>
              </a:path>
              <a:path w="3759834" h="544195" extrusionOk="0">
                <a:moveTo>
                  <a:pt x="3739895" y="280415"/>
                </a:moveTo>
                <a:lnTo>
                  <a:pt x="3738371" y="280415"/>
                </a:lnTo>
                <a:lnTo>
                  <a:pt x="3738371" y="281025"/>
                </a:lnTo>
                <a:lnTo>
                  <a:pt x="3739895" y="280415"/>
                </a:lnTo>
                <a:close/>
              </a:path>
              <a:path w="3759834" h="544195" extrusionOk="0">
                <a:moveTo>
                  <a:pt x="3753611" y="266699"/>
                </a:moveTo>
                <a:lnTo>
                  <a:pt x="3745991" y="266699"/>
                </a:lnTo>
                <a:lnTo>
                  <a:pt x="3745991" y="267969"/>
                </a:lnTo>
                <a:lnTo>
                  <a:pt x="3753611" y="266699"/>
                </a:lnTo>
                <a:close/>
              </a:path>
              <a:path w="3759834" h="544195" extrusionOk="0">
                <a:moveTo>
                  <a:pt x="3747515" y="277367"/>
                </a:moveTo>
                <a:lnTo>
                  <a:pt x="3745991" y="277367"/>
                </a:lnTo>
                <a:lnTo>
                  <a:pt x="3745991" y="277875"/>
                </a:lnTo>
                <a:lnTo>
                  <a:pt x="3747515" y="277367"/>
                </a:lnTo>
                <a:close/>
              </a:path>
            </a:pathLst>
          </a:custGeom>
          <a:solidFill>
            <a:srgbClr val="497E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0" name="Google Shape;610;p39"/>
          <p:cNvSpPr/>
          <p:nvPr/>
        </p:nvSpPr>
        <p:spPr>
          <a:xfrm>
            <a:off x="5422900" y="5149850"/>
            <a:ext cx="381000" cy="152400"/>
          </a:xfrm>
          <a:custGeom>
            <a:avLst/>
            <a:gdLst/>
            <a:ahLst/>
            <a:cxnLst/>
            <a:rect l="l" t="t" r="r" b="b"/>
            <a:pathLst>
              <a:path w="381000" h="152400" extrusionOk="0">
                <a:moveTo>
                  <a:pt x="76199" y="152399"/>
                </a:moveTo>
                <a:lnTo>
                  <a:pt x="76199" y="0"/>
                </a:lnTo>
                <a:lnTo>
                  <a:pt x="0" y="76199"/>
                </a:lnTo>
                <a:lnTo>
                  <a:pt x="76199" y="152399"/>
                </a:lnTo>
                <a:close/>
              </a:path>
              <a:path w="381000" h="152400" extrusionOk="0">
                <a:moveTo>
                  <a:pt x="380999" y="114299"/>
                </a:moveTo>
                <a:lnTo>
                  <a:pt x="380999" y="38099"/>
                </a:lnTo>
                <a:lnTo>
                  <a:pt x="76199" y="38099"/>
                </a:lnTo>
                <a:lnTo>
                  <a:pt x="76199" y="114299"/>
                </a:lnTo>
                <a:lnTo>
                  <a:pt x="380999" y="114299"/>
                </a:lnTo>
                <a:close/>
              </a:path>
            </a:pathLst>
          </a:custGeom>
          <a:solidFill>
            <a:srgbClr val="FFCC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1" name="Google Shape;611;p39"/>
          <p:cNvSpPr/>
          <p:nvPr/>
        </p:nvSpPr>
        <p:spPr>
          <a:xfrm>
            <a:off x="5408612" y="5135562"/>
            <a:ext cx="409575" cy="180975"/>
          </a:xfrm>
          <a:custGeom>
            <a:avLst/>
            <a:gdLst/>
            <a:ahLst/>
            <a:cxnLst/>
            <a:rect l="l" t="t" r="r" b="b"/>
            <a:pathLst>
              <a:path w="408939" h="180339" extrusionOk="0">
                <a:moveTo>
                  <a:pt x="103631" y="39623"/>
                </a:moveTo>
                <a:lnTo>
                  <a:pt x="103631" y="9143"/>
                </a:lnTo>
                <a:lnTo>
                  <a:pt x="100583" y="4571"/>
                </a:lnTo>
                <a:lnTo>
                  <a:pt x="96011" y="3047"/>
                </a:lnTo>
                <a:lnTo>
                  <a:pt x="91439" y="0"/>
                </a:lnTo>
                <a:lnTo>
                  <a:pt x="85343" y="1523"/>
                </a:lnTo>
                <a:lnTo>
                  <a:pt x="82295" y="6095"/>
                </a:lnTo>
                <a:lnTo>
                  <a:pt x="6095" y="82295"/>
                </a:lnTo>
                <a:lnTo>
                  <a:pt x="0" y="86867"/>
                </a:lnTo>
                <a:lnTo>
                  <a:pt x="0" y="94487"/>
                </a:lnTo>
                <a:lnTo>
                  <a:pt x="6095" y="99059"/>
                </a:lnTo>
                <a:lnTo>
                  <a:pt x="22859" y="115823"/>
                </a:lnTo>
                <a:lnTo>
                  <a:pt x="22859" y="82295"/>
                </a:lnTo>
                <a:lnTo>
                  <a:pt x="31241" y="90677"/>
                </a:lnTo>
                <a:lnTo>
                  <a:pt x="77723" y="44195"/>
                </a:lnTo>
                <a:lnTo>
                  <a:pt x="77723" y="13715"/>
                </a:lnTo>
                <a:lnTo>
                  <a:pt x="99059" y="22859"/>
                </a:lnTo>
                <a:lnTo>
                  <a:pt x="99059" y="39623"/>
                </a:lnTo>
                <a:lnTo>
                  <a:pt x="103631" y="39623"/>
                </a:lnTo>
                <a:close/>
              </a:path>
              <a:path w="408939" h="180339" extrusionOk="0">
                <a:moveTo>
                  <a:pt x="31241" y="90677"/>
                </a:moveTo>
                <a:lnTo>
                  <a:pt x="22859" y="82295"/>
                </a:lnTo>
                <a:lnTo>
                  <a:pt x="22859" y="99059"/>
                </a:lnTo>
                <a:lnTo>
                  <a:pt x="31241" y="90677"/>
                </a:lnTo>
                <a:close/>
              </a:path>
              <a:path w="408939" h="180339" extrusionOk="0">
                <a:moveTo>
                  <a:pt x="99059" y="158495"/>
                </a:moveTo>
                <a:lnTo>
                  <a:pt x="31241" y="90677"/>
                </a:lnTo>
                <a:lnTo>
                  <a:pt x="22859" y="99059"/>
                </a:lnTo>
                <a:lnTo>
                  <a:pt x="22859" y="115823"/>
                </a:lnTo>
                <a:lnTo>
                  <a:pt x="77723" y="170687"/>
                </a:lnTo>
                <a:lnTo>
                  <a:pt x="77723" y="166115"/>
                </a:lnTo>
                <a:lnTo>
                  <a:pt x="99059" y="158495"/>
                </a:lnTo>
                <a:close/>
              </a:path>
              <a:path w="408939" h="180339" extrusionOk="0">
                <a:moveTo>
                  <a:pt x="99059" y="22859"/>
                </a:moveTo>
                <a:lnTo>
                  <a:pt x="77723" y="13715"/>
                </a:lnTo>
                <a:lnTo>
                  <a:pt x="77723" y="44195"/>
                </a:lnTo>
                <a:lnTo>
                  <a:pt x="99059" y="22859"/>
                </a:lnTo>
                <a:close/>
              </a:path>
              <a:path w="408939" h="180339" extrusionOk="0">
                <a:moveTo>
                  <a:pt x="99059" y="39623"/>
                </a:moveTo>
                <a:lnTo>
                  <a:pt x="99059" y="22859"/>
                </a:lnTo>
                <a:lnTo>
                  <a:pt x="77723" y="44195"/>
                </a:lnTo>
                <a:lnTo>
                  <a:pt x="77723" y="59435"/>
                </a:lnTo>
                <a:lnTo>
                  <a:pt x="83819" y="65531"/>
                </a:lnTo>
                <a:lnTo>
                  <a:pt x="89915" y="65531"/>
                </a:lnTo>
                <a:lnTo>
                  <a:pt x="89915" y="39623"/>
                </a:lnTo>
                <a:lnTo>
                  <a:pt x="99059" y="39623"/>
                </a:lnTo>
                <a:close/>
              </a:path>
              <a:path w="408939" h="180339" extrusionOk="0">
                <a:moveTo>
                  <a:pt x="394715" y="115823"/>
                </a:moveTo>
                <a:lnTo>
                  <a:pt x="83819" y="115823"/>
                </a:lnTo>
                <a:lnTo>
                  <a:pt x="77723" y="121919"/>
                </a:lnTo>
                <a:lnTo>
                  <a:pt x="77723" y="137159"/>
                </a:lnTo>
                <a:lnTo>
                  <a:pt x="89915" y="149351"/>
                </a:lnTo>
                <a:lnTo>
                  <a:pt x="89915" y="141731"/>
                </a:lnTo>
                <a:lnTo>
                  <a:pt x="103631" y="128015"/>
                </a:lnTo>
                <a:lnTo>
                  <a:pt x="103631" y="141731"/>
                </a:lnTo>
                <a:lnTo>
                  <a:pt x="382523" y="141731"/>
                </a:lnTo>
                <a:lnTo>
                  <a:pt x="382523" y="128015"/>
                </a:lnTo>
                <a:lnTo>
                  <a:pt x="394715" y="115823"/>
                </a:lnTo>
                <a:close/>
              </a:path>
              <a:path w="408939" h="180339" extrusionOk="0">
                <a:moveTo>
                  <a:pt x="99059" y="177291"/>
                </a:moveTo>
                <a:lnTo>
                  <a:pt x="99059" y="158495"/>
                </a:lnTo>
                <a:lnTo>
                  <a:pt x="77723" y="166115"/>
                </a:lnTo>
                <a:lnTo>
                  <a:pt x="77723" y="170687"/>
                </a:lnTo>
                <a:lnTo>
                  <a:pt x="82295" y="175259"/>
                </a:lnTo>
                <a:lnTo>
                  <a:pt x="85343" y="179831"/>
                </a:lnTo>
                <a:lnTo>
                  <a:pt x="91439" y="179831"/>
                </a:lnTo>
                <a:lnTo>
                  <a:pt x="99059" y="177291"/>
                </a:lnTo>
                <a:close/>
              </a:path>
              <a:path w="408939" h="180339" extrusionOk="0">
                <a:moveTo>
                  <a:pt x="408431" y="135635"/>
                </a:moveTo>
                <a:lnTo>
                  <a:pt x="408431" y="45719"/>
                </a:lnTo>
                <a:lnTo>
                  <a:pt x="402335" y="39623"/>
                </a:lnTo>
                <a:lnTo>
                  <a:pt x="89915" y="39623"/>
                </a:lnTo>
                <a:lnTo>
                  <a:pt x="103631" y="51815"/>
                </a:lnTo>
                <a:lnTo>
                  <a:pt x="103631" y="65531"/>
                </a:lnTo>
                <a:lnTo>
                  <a:pt x="382523" y="65531"/>
                </a:lnTo>
                <a:lnTo>
                  <a:pt x="382523" y="51815"/>
                </a:lnTo>
                <a:lnTo>
                  <a:pt x="394715" y="65531"/>
                </a:lnTo>
                <a:lnTo>
                  <a:pt x="394715" y="141731"/>
                </a:lnTo>
                <a:lnTo>
                  <a:pt x="402335" y="141731"/>
                </a:lnTo>
                <a:lnTo>
                  <a:pt x="408431" y="135635"/>
                </a:lnTo>
                <a:close/>
              </a:path>
              <a:path w="408939" h="180339" extrusionOk="0">
                <a:moveTo>
                  <a:pt x="103631" y="65531"/>
                </a:moveTo>
                <a:lnTo>
                  <a:pt x="103631" y="51815"/>
                </a:lnTo>
                <a:lnTo>
                  <a:pt x="89915" y="39623"/>
                </a:lnTo>
                <a:lnTo>
                  <a:pt x="89915" y="65531"/>
                </a:lnTo>
                <a:lnTo>
                  <a:pt x="103631" y="65531"/>
                </a:lnTo>
                <a:close/>
              </a:path>
              <a:path w="408939" h="180339" extrusionOk="0">
                <a:moveTo>
                  <a:pt x="103631" y="141731"/>
                </a:moveTo>
                <a:lnTo>
                  <a:pt x="103631" y="128015"/>
                </a:lnTo>
                <a:lnTo>
                  <a:pt x="89915" y="141731"/>
                </a:lnTo>
                <a:lnTo>
                  <a:pt x="103631" y="141731"/>
                </a:lnTo>
                <a:close/>
              </a:path>
              <a:path w="408939" h="180339" extrusionOk="0">
                <a:moveTo>
                  <a:pt x="103631" y="172211"/>
                </a:moveTo>
                <a:lnTo>
                  <a:pt x="103631" y="141731"/>
                </a:lnTo>
                <a:lnTo>
                  <a:pt x="89915" y="141731"/>
                </a:lnTo>
                <a:lnTo>
                  <a:pt x="89915" y="149351"/>
                </a:lnTo>
                <a:lnTo>
                  <a:pt x="99059" y="158495"/>
                </a:lnTo>
                <a:lnTo>
                  <a:pt x="99059" y="177291"/>
                </a:lnTo>
                <a:lnTo>
                  <a:pt x="100583" y="176783"/>
                </a:lnTo>
                <a:lnTo>
                  <a:pt x="103631" y="172211"/>
                </a:lnTo>
                <a:close/>
              </a:path>
              <a:path w="408939" h="180339" extrusionOk="0">
                <a:moveTo>
                  <a:pt x="394715" y="65531"/>
                </a:moveTo>
                <a:lnTo>
                  <a:pt x="382523" y="51815"/>
                </a:lnTo>
                <a:lnTo>
                  <a:pt x="382523" y="65531"/>
                </a:lnTo>
                <a:lnTo>
                  <a:pt x="394715" y="65531"/>
                </a:lnTo>
                <a:close/>
              </a:path>
              <a:path w="408939" h="180339" extrusionOk="0">
                <a:moveTo>
                  <a:pt x="394715" y="115823"/>
                </a:moveTo>
                <a:lnTo>
                  <a:pt x="394715" y="65531"/>
                </a:lnTo>
                <a:lnTo>
                  <a:pt x="382523" y="65531"/>
                </a:lnTo>
                <a:lnTo>
                  <a:pt x="382523" y="115823"/>
                </a:lnTo>
                <a:lnTo>
                  <a:pt x="394715" y="115823"/>
                </a:lnTo>
                <a:close/>
              </a:path>
              <a:path w="408939" h="180339" extrusionOk="0">
                <a:moveTo>
                  <a:pt x="394715" y="141731"/>
                </a:moveTo>
                <a:lnTo>
                  <a:pt x="394715" y="115823"/>
                </a:lnTo>
                <a:lnTo>
                  <a:pt x="382523" y="128015"/>
                </a:lnTo>
                <a:lnTo>
                  <a:pt x="382523" y="141731"/>
                </a:lnTo>
                <a:lnTo>
                  <a:pt x="394715" y="141731"/>
                </a:lnTo>
                <a:close/>
              </a:path>
            </a:pathLst>
          </a:custGeom>
          <a:solidFill>
            <a:srgbClr val="EA37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2" name="Google Shape;612;p39"/>
          <p:cNvSpPr/>
          <p:nvPr/>
        </p:nvSpPr>
        <p:spPr>
          <a:xfrm>
            <a:off x="5859462" y="4992687"/>
            <a:ext cx="3760787" cy="544512"/>
          </a:xfrm>
          <a:custGeom>
            <a:avLst/>
            <a:gdLst/>
            <a:ahLst/>
            <a:cxnLst/>
            <a:rect l="l" t="t" r="r" b="b"/>
            <a:pathLst>
              <a:path w="3759834" h="544195" extrusionOk="0">
                <a:moveTo>
                  <a:pt x="25653" y="272033"/>
                </a:moveTo>
                <a:lnTo>
                  <a:pt x="24383" y="271271"/>
                </a:lnTo>
                <a:lnTo>
                  <a:pt x="22859" y="271271"/>
                </a:lnTo>
                <a:lnTo>
                  <a:pt x="15239" y="268223"/>
                </a:lnTo>
                <a:lnTo>
                  <a:pt x="13715" y="268223"/>
                </a:lnTo>
                <a:lnTo>
                  <a:pt x="4571" y="266699"/>
                </a:lnTo>
                <a:lnTo>
                  <a:pt x="1523" y="268223"/>
                </a:lnTo>
                <a:lnTo>
                  <a:pt x="0" y="269747"/>
                </a:lnTo>
                <a:lnTo>
                  <a:pt x="0" y="274319"/>
                </a:lnTo>
                <a:lnTo>
                  <a:pt x="1523" y="275843"/>
                </a:lnTo>
                <a:lnTo>
                  <a:pt x="4571" y="277367"/>
                </a:lnTo>
                <a:lnTo>
                  <a:pt x="13715" y="275843"/>
                </a:lnTo>
                <a:lnTo>
                  <a:pt x="15239" y="275843"/>
                </a:lnTo>
                <a:lnTo>
                  <a:pt x="22859" y="272795"/>
                </a:lnTo>
                <a:lnTo>
                  <a:pt x="24383" y="272795"/>
                </a:lnTo>
                <a:lnTo>
                  <a:pt x="25653" y="272033"/>
                </a:lnTo>
                <a:close/>
              </a:path>
              <a:path w="3759834" h="544195" extrusionOk="0">
                <a:moveTo>
                  <a:pt x="13715" y="268223"/>
                </a:moveTo>
                <a:lnTo>
                  <a:pt x="13715" y="266699"/>
                </a:lnTo>
                <a:lnTo>
                  <a:pt x="4571" y="266699"/>
                </a:lnTo>
                <a:lnTo>
                  <a:pt x="13715" y="268223"/>
                </a:lnTo>
                <a:close/>
              </a:path>
              <a:path w="3759834" h="544195" extrusionOk="0">
                <a:moveTo>
                  <a:pt x="53339" y="521207"/>
                </a:moveTo>
                <a:lnTo>
                  <a:pt x="53339" y="306323"/>
                </a:lnTo>
                <a:lnTo>
                  <a:pt x="50291" y="297179"/>
                </a:lnTo>
                <a:lnTo>
                  <a:pt x="45719" y="289559"/>
                </a:lnTo>
                <a:lnTo>
                  <a:pt x="45719" y="288035"/>
                </a:lnTo>
                <a:lnTo>
                  <a:pt x="39623" y="281939"/>
                </a:lnTo>
                <a:lnTo>
                  <a:pt x="32003" y="275843"/>
                </a:lnTo>
                <a:lnTo>
                  <a:pt x="25653" y="272033"/>
                </a:lnTo>
                <a:lnTo>
                  <a:pt x="24383" y="272795"/>
                </a:lnTo>
                <a:lnTo>
                  <a:pt x="22859" y="272795"/>
                </a:lnTo>
                <a:lnTo>
                  <a:pt x="15239" y="275843"/>
                </a:lnTo>
                <a:lnTo>
                  <a:pt x="13715" y="275843"/>
                </a:lnTo>
                <a:lnTo>
                  <a:pt x="4571" y="277367"/>
                </a:lnTo>
                <a:lnTo>
                  <a:pt x="13715" y="277367"/>
                </a:lnTo>
                <a:lnTo>
                  <a:pt x="13715" y="277875"/>
                </a:lnTo>
                <a:lnTo>
                  <a:pt x="21335" y="280415"/>
                </a:lnTo>
                <a:lnTo>
                  <a:pt x="21335" y="281025"/>
                </a:lnTo>
                <a:lnTo>
                  <a:pt x="27431" y="283463"/>
                </a:lnTo>
                <a:lnTo>
                  <a:pt x="27431" y="284378"/>
                </a:lnTo>
                <a:lnTo>
                  <a:pt x="33527" y="288035"/>
                </a:lnTo>
                <a:lnTo>
                  <a:pt x="33527" y="289559"/>
                </a:lnTo>
                <a:lnTo>
                  <a:pt x="38099" y="294131"/>
                </a:lnTo>
                <a:lnTo>
                  <a:pt x="41147" y="301751"/>
                </a:lnTo>
                <a:lnTo>
                  <a:pt x="41147" y="300227"/>
                </a:lnTo>
                <a:lnTo>
                  <a:pt x="44195" y="309371"/>
                </a:lnTo>
                <a:lnTo>
                  <a:pt x="44195" y="495299"/>
                </a:lnTo>
                <a:lnTo>
                  <a:pt x="45719" y="504443"/>
                </a:lnTo>
                <a:lnTo>
                  <a:pt x="48767" y="513587"/>
                </a:lnTo>
                <a:lnTo>
                  <a:pt x="53339" y="521207"/>
                </a:lnTo>
                <a:close/>
              </a:path>
              <a:path w="3759834" h="544195" extrusionOk="0">
                <a:moveTo>
                  <a:pt x="21335" y="270662"/>
                </a:moveTo>
                <a:lnTo>
                  <a:pt x="21335" y="263651"/>
                </a:lnTo>
                <a:lnTo>
                  <a:pt x="12191" y="266699"/>
                </a:lnTo>
                <a:lnTo>
                  <a:pt x="13715" y="266699"/>
                </a:lnTo>
                <a:lnTo>
                  <a:pt x="13715" y="268223"/>
                </a:lnTo>
                <a:lnTo>
                  <a:pt x="15239" y="268223"/>
                </a:lnTo>
                <a:lnTo>
                  <a:pt x="21335" y="270662"/>
                </a:lnTo>
                <a:close/>
              </a:path>
              <a:path w="3759834" h="544195" extrusionOk="0">
                <a:moveTo>
                  <a:pt x="13715" y="277875"/>
                </a:moveTo>
                <a:lnTo>
                  <a:pt x="13715" y="277367"/>
                </a:lnTo>
                <a:lnTo>
                  <a:pt x="12191" y="277367"/>
                </a:lnTo>
                <a:lnTo>
                  <a:pt x="13715" y="277875"/>
                </a:lnTo>
                <a:close/>
              </a:path>
              <a:path w="3759834" h="544195" extrusionOk="0">
                <a:moveTo>
                  <a:pt x="27431" y="270967"/>
                </a:moveTo>
                <a:lnTo>
                  <a:pt x="27431" y="260603"/>
                </a:lnTo>
                <a:lnTo>
                  <a:pt x="19811" y="263651"/>
                </a:lnTo>
                <a:lnTo>
                  <a:pt x="21335" y="263651"/>
                </a:lnTo>
                <a:lnTo>
                  <a:pt x="21335" y="270662"/>
                </a:lnTo>
                <a:lnTo>
                  <a:pt x="22859" y="271271"/>
                </a:lnTo>
                <a:lnTo>
                  <a:pt x="24383" y="271271"/>
                </a:lnTo>
                <a:lnTo>
                  <a:pt x="25653" y="272033"/>
                </a:lnTo>
                <a:lnTo>
                  <a:pt x="27431" y="270967"/>
                </a:lnTo>
                <a:close/>
              </a:path>
              <a:path w="3759834" h="544195" extrusionOk="0">
                <a:moveTo>
                  <a:pt x="21335" y="281025"/>
                </a:moveTo>
                <a:lnTo>
                  <a:pt x="21335" y="280415"/>
                </a:lnTo>
                <a:lnTo>
                  <a:pt x="19811" y="280415"/>
                </a:lnTo>
                <a:lnTo>
                  <a:pt x="21335" y="281025"/>
                </a:lnTo>
                <a:close/>
              </a:path>
              <a:path w="3759834" h="544195" extrusionOk="0">
                <a:moveTo>
                  <a:pt x="33527" y="267004"/>
                </a:moveTo>
                <a:lnTo>
                  <a:pt x="33527" y="256031"/>
                </a:lnTo>
                <a:lnTo>
                  <a:pt x="25907" y="260603"/>
                </a:lnTo>
                <a:lnTo>
                  <a:pt x="27431" y="260603"/>
                </a:lnTo>
                <a:lnTo>
                  <a:pt x="27431" y="270967"/>
                </a:lnTo>
                <a:lnTo>
                  <a:pt x="32003" y="268223"/>
                </a:lnTo>
                <a:lnTo>
                  <a:pt x="33527" y="267004"/>
                </a:lnTo>
                <a:close/>
              </a:path>
              <a:path w="3759834" h="544195" extrusionOk="0">
                <a:moveTo>
                  <a:pt x="27431" y="284378"/>
                </a:moveTo>
                <a:lnTo>
                  <a:pt x="27431" y="283463"/>
                </a:lnTo>
                <a:lnTo>
                  <a:pt x="25907" y="283463"/>
                </a:lnTo>
                <a:lnTo>
                  <a:pt x="27431" y="284378"/>
                </a:lnTo>
                <a:close/>
              </a:path>
              <a:path w="3759834" h="544195" extrusionOk="0">
                <a:moveTo>
                  <a:pt x="53339" y="237743"/>
                </a:moveTo>
                <a:lnTo>
                  <a:pt x="53339" y="22859"/>
                </a:lnTo>
                <a:lnTo>
                  <a:pt x="48767" y="30479"/>
                </a:lnTo>
                <a:lnTo>
                  <a:pt x="45719" y="39623"/>
                </a:lnTo>
                <a:lnTo>
                  <a:pt x="44195" y="50291"/>
                </a:lnTo>
                <a:lnTo>
                  <a:pt x="44195" y="234695"/>
                </a:lnTo>
                <a:lnTo>
                  <a:pt x="41147" y="243839"/>
                </a:lnTo>
                <a:lnTo>
                  <a:pt x="41147" y="242315"/>
                </a:lnTo>
                <a:lnTo>
                  <a:pt x="38099" y="249935"/>
                </a:lnTo>
                <a:lnTo>
                  <a:pt x="32003" y="256031"/>
                </a:lnTo>
                <a:lnTo>
                  <a:pt x="33527" y="256031"/>
                </a:lnTo>
                <a:lnTo>
                  <a:pt x="33527" y="267004"/>
                </a:lnTo>
                <a:lnTo>
                  <a:pt x="39623" y="262127"/>
                </a:lnTo>
                <a:lnTo>
                  <a:pt x="45719" y="256031"/>
                </a:lnTo>
                <a:lnTo>
                  <a:pt x="45719" y="254507"/>
                </a:lnTo>
                <a:lnTo>
                  <a:pt x="50291" y="246887"/>
                </a:lnTo>
                <a:lnTo>
                  <a:pt x="53339" y="237743"/>
                </a:lnTo>
                <a:close/>
              </a:path>
              <a:path w="3759834" h="544195" extrusionOk="0">
                <a:moveTo>
                  <a:pt x="33527" y="289559"/>
                </a:moveTo>
                <a:lnTo>
                  <a:pt x="33527" y="288035"/>
                </a:lnTo>
                <a:lnTo>
                  <a:pt x="32003" y="288035"/>
                </a:lnTo>
                <a:lnTo>
                  <a:pt x="33527" y="289559"/>
                </a:lnTo>
                <a:close/>
              </a:path>
              <a:path w="3759834" h="544195" extrusionOk="0">
                <a:moveTo>
                  <a:pt x="94487" y="10667"/>
                </a:moveTo>
                <a:lnTo>
                  <a:pt x="92963" y="0"/>
                </a:lnTo>
                <a:lnTo>
                  <a:pt x="83819" y="1523"/>
                </a:lnTo>
                <a:lnTo>
                  <a:pt x="74675" y="4571"/>
                </a:lnTo>
                <a:lnTo>
                  <a:pt x="67055" y="9143"/>
                </a:lnTo>
                <a:lnTo>
                  <a:pt x="65531" y="9143"/>
                </a:lnTo>
                <a:lnTo>
                  <a:pt x="59435" y="15239"/>
                </a:lnTo>
                <a:lnTo>
                  <a:pt x="57911" y="15239"/>
                </a:lnTo>
                <a:lnTo>
                  <a:pt x="53339" y="21335"/>
                </a:lnTo>
                <a:lnTo>
                  <a:pt x="53339" y="50291"/>
                </a:lnTo>
                <a:lnTo>
                  <a:pt x="54863" y="41147"/>
                </a:lnTo>
                <a:lnTo>
                  <a:pt x="54863" y="42671"/>
                </a:lnTo>
                <a:lnTo>
                  <a:pt x="56387" y="38099"/>
                </a:lnTo>
                <a:lnTo>
                  <a:pt x="56387" y="35051"/>
                </a:lnTo>
                <a:lnTo>
                  <a:pt x="60959" y="27431"/>
                </a:lnTo>
                <a:lnTo>
                  <a:pt x="65531" y="21335"/>
                </a:lnTo>
                <a:lnTo>
                  <a:pt x="71627" y="16763"/>
                </a:lnTo>
                <a:lnTo>
                  <a:pt x="77723" y="14325"/>
                </a:lnTo>
                <a:lnTo>
                  <a:pt x="77723" y="13715"/>
                </a:lnTo>
                <a:lnTo>
                  <a:pt x="85343" y="11175"/>
                </a:lnTo>
                <a:lnTo>
                  <a:pt x="85343" y="10667"/>
                </a:lnTo>
                <a:lnTo>
                  <a:pt x="94487" y="10667"/>
                </a:lnTo>
                <a:close/>
              </a:path>
              <a:path w="3759834" h="544195" extrusionOk="0">
                <a:moveTo>
                  <a:pt x="57911" y="510539"/>
                </a:moveTo>
                <a:lnTo>
                  <a:pt x="54863" y="501395"/>
                </a:lnTo>
                <a:lnTo>
                  <a:pt x="54863" y="502919"/>
                </a:lnTo>
                <a:lnTo>
                  <a:pt x="53339" y="493775"/>
                </a:lnTo>
                <a:lnTo>
                  <a:pt x="53339" y="522731"/>
                </a:lnTo>
                <a:lnTo>
                  <a:pt x="56387" y="526795"/>
                </a:lnTo>
                <a:lnTo>
                  <a:pt x="56387" y="509015"/>
                </a:lnTo>
                <a:lnTo>
                  <a:pt x="57911" y="510539"/>
                </a:lnTo>
                <a:close/>
              </a:path>
              <a:path w="3759834" h="544195" extrusionOk="0">
                <a:moveTo>
                  <a:pt x="57911" y="33527"/>
                </a:moveTo>
                <a:lnTo>
                  <a:pt x="56387" y="35051"/>
                </a:lnTo>
                <a:lnTo>
                  <a:pt x="56387" y="38099"/>
                </a:lnTo>
                <a:lnTo>
                  <a:pt x="57911" y="33527"/>
                </a:lnTo>
                <a:close/>
              </a:path>
              <a:path w="3759834" h="544195" extrusionOk="0">
                <a:moveTo>
                  <a:pt x="79247" y="530351"/>
                </a:moveTo>
                <a:lnTo>
                  <a:pt x="71627" y="527303"/>
                </a:lnTo>
                <a:lnTo>
                  <a:pt x="65531" y="522731"/>
                </a:lnTo>
                <a:lnTo>
                  <a:pt x="60959" y="516635"/>
                </a:lnTo>
                <a:lnTo>
                  <a:pt x="56387" y="509015"/>
                </a:lnTo>
                <a:lnTo>
                  <a:pt x="56387" y="526795"/>
                </a:lnTo>
                <a:lnTo>
                  <a:pt x="57911" y="528827"/>
                </a:lnTo>
                <a:lnTo>
                  <a:pt x="59435" y="528827"/>
                </a:lnTo>
                <a:lnTo>
                  <a:pt x="65531" y="534923"/>
                </a:lnTo>
                <a:lnTo>
                  <a:pt x="67055" y="534923"/>
                </a:lnTo>
                <a:lnTo>
                  <a:pt x="74675" y="539495"/>
                </a:lnTo>
                <a:lnTo>
                  <a:pt x="77723" y="540511"/>
                </a:lnTo>
                <a:lnTo>
                  <a:pt x="77723" y="530351"/>
                </a:lnTo>
                <a:lnTo>
                  <a:pt x="79247" y="530351"/>
                </a:lnTo>
                <a:close/>
              </a:path>
              <a:path w="3759834" h="544195" extrusionOk="0">
                <a:moveTo>
                  <a:pt x="79247" y="13715"/>
                </a:moveTo>
                <a:lnTo>
                  <a:pt x="77723" y="13715"/>
                </a:lnTo>
                <a:lnTo>
                  <a:pt x="77723" y="14325"/>
                </a:lnTo>
                <a:lnTo>
                  <a:pt x="79247" y="13715"/>
                </a:lnTo>
                <a:close/>
              </a:path>
              <a:path w="3759834" h="544195" extrusionOk="0">
                <a:moveTo>
                  <a:pt x="86867" y="533399"/>
                </a:moveTo>
                <a:lnTo>
                  <a:pt x="77723" y="530351"/>
                </a:lnTo>
                <a:lnTo>
                  <a:pt x="77723" y="540511"/>
                </a:lnTo>
                <a:lnTo>
                  <a:pt x="83819" y="542543"/>
                </a:lnTo>
                <a:lnTo>
                  <a:pt x="85343" y="542797"/>
                </a:lnTo>
                <a:lnTo>
                  <a:pt x="85343" y="533399"/>
                </a:lnTo>
                <a:lnTo>
                  <a:pt x="86867" y="533399"/>
                </a:lnTo>
                <a:close/>
              </a:path>
              <a:path w="3759834" h="544195" extrusionOk="0">
                <a:moveTo>
                  <a:pt x="86867" y="10667"/>
                </a:moveTo>
                <a:lnTo>
                  <a:pt x="85343" y="10667"/>
                </a:lnTo>
                <a:lnTo>
                  <a:pt x="85343" y="11175"/>
                </a:lnTo>
                <a:lnTo>
                  <a:pt x="86867" y="10667"/>
                </a:lnTo>
                <a:close/>
              </a:path>
              <a:path w="3759834" h="544195" extrusionOk="0">
                <a:moveTo>
                  <a:pt x="94487" y="533399"/>
                </a:moveTo>
                <a:lnTo>
                  <a:pt x="85343" y="533399"/>
                </a:lnTo>
                <a:lnTo>
                  <a:pt x="85343" y="542797"/>
                </a:lnTo>
                <a:lnTo>
                  <a:pt x="92963" y="544067"/>
                </a:lnTo>
                <a:lnTo>
                  <a:pt x="94487" y="533399"/>
                </a:lnTo>
                <a:close/>
              </a:path>
              <a:path w="3759834" h="544195" extrusionOk="0">
                <a:moveTo>
                  <a:pt x="3713987" y="254507"/>
                </a:moveTo>
                <a:lnTo>
                  <a:pt x="3713987" y="39623"/>
                </a:lnTo>
                <a:lnTo>
                  <a:pt x="3710939" y="30479"/>
                </a:lnTo>
                <a:lnTo>
                  <a:pt x="3706367" y="22859"/>
                </a:lnTo>
                <a:lnTo>
                  <a:pt x="3706367" y="21335"/>
                </a:lnTo>
                <a:lnTo>
                  <a:pt x="3700271" y="15239"/>
                </a:lnTo>
                <a:lnTo>
                  <a:pt x="3692651" y="9143"/>
                </a:lnTo>
                <a:lnTo>
                  <a:pt x="3685031" y="4571"/>
                </a:lnTo>
                <a:lnTo>
                  <a:pt x="3683507" y="4571"/>
                </a:lnTo>
                <a:lnTo>
                  <a:pt x="3675887" y="1523"/>
                </a:lnTo>
                <a:lnTo>
                  <a:pt x="3674363" y="1523"/>
                </a:lnTo>
                <a:lnTo>
                  <a:pt x="3665219" y="0"/>
                </a:lnTo>
                <a:lnTo>
                  <a:pt x="3665219" y="10667"/>
                </a:lnTo>
                <a:lnTo>
                  <a:pt x="3674363" y="10667"/>
                </a:lnTo>
                <a:lnTo>
                  <a:pt x="3674363" y="11175"/>
                </a:lnTo>
                <a:lnTo>
                  <a:pt x="3681983" y="13715"/>
                </a:lnTo>
                <a:lnTo>
                  <a:pt x="3681983" y="14325"/>
                </a:lnTo>
                <a:lnTo>
                  <a:pt x="3688079" y="16763"/>
                </a:lnTo>
                <a:lnTo>
                  <a:pt x="3688079" y="17678"/>
                </a:lnTo>
                <a:lnTo>
                  <a:pt x="3694175" y="21335"/>
                </a:lnTo>
                <a:lnTo>
                  <a:pt x="3694175" y="22859"/>
                </a:lnTo>
                <a:lnTo>
                  <a:pt x="3698747" y="27431"/>
                </a:lnTo>
                <a:lnTo>
                  <a:pt x="3701795" y="35051"/>
                </a:lnTo>
                <a:lnTo>
                  <a:pt x="3701795" y="33527"/>
                </a:lnTo>
                <a:lnTo>
                  <a:pt x="3704843" y="42671"/>
                </a:lnTo>
                <a:lnTo>
                  <a:pt x="3704843" y="227075"/>
                </a:lnTo>
                <a:lnTo>
                  <a:pt x="3706367" y="237743"/>
                </a:lnTo>
                <a:lnTo>
                  <a:pt x="3709415" y="246887"/>
                </a:lnTo>
                <a:lnTo>
                  <a:pt x="3713987" y="254507"/>
                </a:lnTo>
                <a:close/>
              </a:path>
              <a:path w="3759834" h="544195" extrusionOk="0">
                <a:moveTo>
                  <a:pt x="3674363" y="542543"/>
                </a:moveTo>
                <a:lnTo>
                  <a:pt x="3674363" y="533399"/>
                </a:lnTo>
                <a:lnTo>
                  <a:pt x="3665219" y="533399"/>
                </a:lnTo>
                <a:lnTo>
                  <a:pt x="3665219" y="544067"/>
                </a:lnTo>
                <a:lnTo>
                  <a:pt x="3674363" y="542543"/>
                </a:lnTo>
                <a:close/>
              </a:path>
              <a:path w="3759834" h="544195" extrusionOk="0">
                <a:moveTo>
                  <a:pt x="3674363" y="11175"/>
                </a:moveTo>
                <a:lnTo>
                  <a:pt x="3674363" y="10667"/>
                </a:lnTo>
                <a:lnTo>
                  <a:pt x="3672839" y="10667"/>
                </a:lnTo>
                <a:lnTo>
                  <a:pt x="3674363" y="11175"/>
                </a:lnTo>
                <a:close/>
              </a:path>
              <a:path w="3759834" h="544195" extrusionOk="0">
                <a:moveTo>
                  <a:pt x="3681983" y="540105"/>
                </a:moveTo>
                <a:lnTo>
                  <a:pt x="3681983" y="530351"/>
                </a:lnTo>
                <a:lnTo>
                  <a:pt x="3672839" y="533399"/>
                </a:lnTo>
                <a:lnTo>
                  <a:pt x="3674363" y="533399"/>
                </a:lnTo>
                <a:lnTo>
                  <a:pt x="3674363" y="542543"/>
                </a:lnTo>
                <a:lnTo>
                  <a:pt x="3675887" y="542543"/>
                </a:lnTo>
                <a:lnTo>
                  <a:pt x="3681983" y="540105"/>
                </a:lnTo>
                <a:close/>
              </a:path>
              <a:path w="3759834" h="544195" extrusionOk="0">
                <a:moveTo>
                  <a:pt x="3681983" y="14325"/>
                </a:moveTo>
                <a:lnTo>
                  <a:pt x="3681983" y="13715"/>
                </a:lnTo>
                <a:lnTo>
                  <a:pt x="3680459" y="13715"/>
                </a:lnTo>
                <a:lnTo>
                  <a:pt x="3681983" y="14325"/>
                </a:lnTo>
                <a:close/>
              </a:path>
              <a:path w="3759834" h="544195" extrusionOk="0">
                <a:moveTo>
                  <a:pt x="3688079" y="537667"/>
                </a:moveTo>
                <a:lnTo>
                  <a:pt x="3688079" y="527303"/>
                </a:lnTo>
                <a:lnTo>
                  <a:pt x="3680459" y="530351"/>
                </a:lnTo>
                <a:lnTo>
                  <a:pt x="3681983" y="530351"/>
                </a:lnTo>
                <a:lnTo>
                  <a:pt x="3681983" y="540105"/>
                </a:lnTo>
                <a:lnTo>
                  <a:pt x="3683507" y="539495"/>
                </a:lnTo>
                <a:lnTo>
                  <a:pt x="3685031" y="539495"/>
                </a:lnTo>
                <a:lnTo>
                  <a:pt x="3688079" y="537667"/>
                </a:lnTo>
                <a:close/>
              </a:path>
              <a:path w="3759834" h="544195" extrusionOk="0">
                <a:moveTo>
                  <a:pt x="3688079" y="17678"/>
                </a:moveTo>
                <a:lnTo>
                  <a:pt x="3688079" y="16763"/>
                </a:lnTo>
                <a:lnTo>
                  <a:pt x="3686555" y="16763"/>
                </a:lnTo>
                <a:lnTo>
                  <a:pt x="3688079" y="17678"/>
                </a:lnTo>
                <a:close/>
              </a:path>
              <a:path w="3759834" h="544195" extrusionOk="0">
                <a:moveTo>
                  <a:pt x="3694175" y="533704"/>
                </a:moveTo>
                <a:lnTo>
                  <a:pt x="3694175" y="522731"/>
                </a:lnTo>
                <a:lnTo>
                  <a:pt x="3686555" y="527303"/>
                </a:lnTo>
                <a:lnTo>
                  <a:pt x="3688079" y="527303"/>
                </a:lnTo>
                <a:lnTo>
                  <a:pt x="3688079" y="537667"/>
                </a:lnTo>
                <a:lnTo>
                  <a:pt x="3692651" y="534923"/>
                </a:lnTo>
                <a:lnTo>
                  <a:pt x="3694175" y="533704"/>
                </a:lnTo>
                <a:close/>
              </a:path>
              <a:path w="3759834" h="544195" extrusionOk="0">
                <a:moveTo>
                  <a:pt x="3694175" y="22859"/>
                </a:moveTo>
                <a:lnTo>
                  <a:pt x="3694175" y="21335"/>
                </a:lnTo>
                <a:lnTo>
                  <a:pt x="3692651" y="21335"/>
                </a:lnTo>
                <a:lnTo>
                  <a:pt x="3694175" y="22859"/>
                </a:lnTo>
                <a:close/>
              </a:path>
              <a:path w="3759834" h="544195" extrusionOk="0">
                <a:moveTo>
                  <a:pt x="3713987" y="504443"/>
                </a:moveTo>
                <a:lnTo>
                  <a:pt x="3713987" y="289559"/>
                </a:lnTo>
                <a:lnTo>
                  <a:pt x="3709415" y="297179"/>
                </a:lnTo>
                <a:lnTo>
                  <a:pt x="3706367" y="306323"/>
                </a:lnTo>
                <a:lnTo>
                  <a:pt x="3704843" y="315467"/>
                </a:lnTo>
                <a:lnTo>
                  <a:pt x="3704843" y="501395"/>
                </a:lnTo>
                <a:lnTo>
                  <a:pt x="3701795" y="510539"/>
                </a:lnTo>
                <a:lnTo>
                  <a:pt x="3701795" y="509015"/>
                </a:lnTo>
                <a:lnTo>
                  <a:pt x="3698747" y="516635"/>
                </a:lnTo>
                <a:lnTo>
                  <a:pt x="3692651" y="522731"/>
                </a:lnTo>
                <a:lnTo>
                  <a:pt x="3694175" y="522731"/>
                </a:lnTo>
                <a:lnTo>
                  <a:pt x="3694175" y="533704"/>
                </a:lnTo>
                <a:lnTo>
                  <a:pt x="3700271" y="528827"/>
                </a:lnTo>
                <a:lnTo>
                  <a:pt x="3706367" y="522731"/>
                </a:lnTo>
                <a:lnTo>
                  <a:pt x="3706367" y="521207"/>
                </a:lnTo>
                <a:lnTo>
                  <a:pt x="3710939" y="513587"/>
                </a:lnTo>
                <a:lnTo>
                  <a:pt x="3713987" y="504443"/>
                </a:lnTo>
                <a:close/>
              </a:path>
              <a:path w="3759834" h="544195" extrusionOk="0">
                <a:moveTo>
                  <a:pt x="3718559" y="243839"/>
                </a:moveTo>
                <a:lnTo>
                  <a:pt x="3715511" y="234695"/>
                </a:lnTo>
                <a:lnTo>
                  <a:pt x="3715511" y="236219"/>
                </a:lnTo>
                <a:lnTo>
                  <a:pt x="3713987" y="227075"/>
                </a:lnTo>
                <a:lnTo>
                  <a:pt x="3713987" y="256031"/>
                </a:lnTo>
                <a:lnTo>
                  <a:pt x="3717035" y="260095"/>
                </a:lnTo>
                <a:lnTo>
                  <a:pt x="3717035" y="242315"/>
                </a:lnTo>
                <a:lnTo>
                  <a:pt x="3718559" y="243839"/>
                </a:lnTo>
                <a:close/>
              </a:path>
              <a:path w="3759834" h="544195" extrusionOk="0">
                <a:moveTo>
                  <a:pt x="3753611" y="277367"/>
                </a:moveTo>
                <a:lnTo>
                  <a:pt x="3744467" y="275843"/>
                </a:lnTo>
                <a:lnTo>
                  <a:pt x="3735323" y="272795"/>
                </a:lnTo>
                <a:lnTo>
                  <a:pt x="3734053" y="272033"/>
                </a:lnTo>
                <a:lnTo>
                  <a:pt x="3727703" y="275843"/>
                </a:lnTo>
                <a:lnTo>
                  <a:pt x="3726179" y="275843"/>
                </a:lnTo>
                <a:lnTo>
                  <a:pt x="3720083" y="281939"/>
                </a:lnTo>
                <a:lnTo>
                  <a:pt x="3718559" y="281939"/>
                </a:lnTo>
                <a:lnTo>
                  <a:pt x="3713987" y="288035"/>
                </a:lnTo>
                <a:lnTo>
                  <a:pt x="3713987" y="316991"/>
                </a:lnTo>
                <a:lnTo>
                  <a:pt x="3715511" y="307847"/>
                </a:lnTo>
                <a:lnTo>
                  <a:pt x="3715511" y="309371"/>
                </a:lnTo>
                <a:lnTo>
                  <a:pt x="3717035" y="304799"/>
                </a:lnTo>
                <a:lnTo>
                  <a:pt x="3717035" y="301751"/>
                </a:lnTo>
                <a:lnTo>
                  <a:pt x="3721607" y="294131"/>
                </a:lnTo>
                <a:lnTo>
                  <a:pt x="3726179" y="288035"/>
                </a:lnTo>
                <a:lnTo>
                  <a:pt x="3732275" y="283463"/>
                </a:lnTo>
                <a:lnTo>
                  <a:pt x="3738371" y="281025"/>
                </a:lnTo>
                <a:lnTo>
                  <a:pt x="3738371" y="280415"/>
                </a:lnTo>
                <a:lnTo>
                  <a:pt x="3745991" y="277875"/>
                </a:lnTo>
                <a:lnTo>
                  <a:pt x="3745991" y="277367"/>
                </a:lnTo>
                <a:lnTo>
                  <a:pt x="3753611" y="277367"/>
                </a:lnTo>
                <a:close/>
              </a:path>
              <a:path w="3759834" h="544195" extrusionOk="0">
                <a:moveTo>
                  <a:pt x="3739895" y="263651"/>
                </a:moveTo>
                <a:lnTo>
                  <a:pt x="3732275" y="260603"/>
                </a:lnTo>
                <a:lnTo>
                  <a:pt x="3726179" y="256031"/>
                </a:lnTo>
                <a:lnTo>
                  <a:pt x="3721607" y="249935"/>
                </a:lnTo>
                <a:lnTo>
                  <a:pt x="3717035" y="242315"/>
                </a:lnTo>
                <a:lnTo>
                  <a:pt x="3717035" y="260095"/>
                </a:lnTo>
                <a:lnTo>
                  <a:pt x="3718559" y="262127"/>
                </a:lnTo>
                <a:lnTo>
                  <a:pt x="3720083" y="262127"/>
                </a:lnTo>
                <a:lnTo>
                  <a:pt x="3726179" y="268223"/>
                </a:lnTo>
                <a:lnTo>
                  <a:pt x="3727703" y="268223"/>
                </a:lnTo>
                <a:lnTo>
                  <a:pt x="3734053" y="272033"/>
                </a:lnTo>
                <a:lnTo>
                  <a:pt x="3735323" y="271271"/>
                </a:lnTo>
                <a:lnTo>
                  <a:pt x="3738371" y="270255"/>
                </a:lnTo>
                <a:lnTo>
                  <a:pt x="3738371" y="263651"/>
                </a:lnTo>
                <a:lnTo>
                  <a:pt x="3739895" y="263651"/>
                </a:lnTo>
                <a:close/>
              </a:path>
              <a:path w="3759834" h="544195" extrusionOk="0">
                <a:moveTo>
                  <a:pt x="3718559" y="300227"/>
                </a:moveTo>
                <a:lnTo>
                  <a:pt x="3717035" y="301751"/>
                </a:lnTo>
                <a:lnTo>
                  <a:pt x="3717035" y="304799"/>
                </a:lnTo>
                <a:lnTo>
                  <a:pt x="3718559" y="300227"/>
                </a:lnTo>
                <a:close/>
              </a:path>
              <a:path w="3759834" h="544195" extrusionOk="0">
                <a:moveTo>
                  <a:pt x="3759707" y="274319"/>
                </a:moveTo>
                <a:lnTo>
                  <a:pt x="3759707" y="269747"/>
                </a:lnTo>
                <a:lnTo>
                  <a:pt x="3756659" y="268223"/>
                </a:lnTo>
                <a:lnTo>
                  <a:pt x="3755135" y="266699"/>
                </a:lnTo>
                <a:lnTo>
                  <a:pt x="3753611" y="266699"/>
                </a:lnTo>
                <a:lnTo>
                  <a:pt x="3744467" y="268223"/>
                </a:lnTo>
                <a:lnTo>
                  <a:pt x="3735323" y="271271"/>
                </a:lnTo>
                <a:lnTo>
                  <a:pt x="3734053" y="272033"/>
                </a:lnTo>
                <a:lnTo>
                  <a:pt x="3735323" y="272795"/>
                </a:lnTo>
                <a:lnTo>
                  <a:pt x="3744467" y="275843"/>
                </a:lnTo>
                <a:lnTo>
                  <a:pt x="3753611" y="277367"/>
                </a:lnTo>
                <a:lnTo>
                  <a:pt x="3755135" y="277367"/>
                </a:lnTo>
                <a:lnTo>
                  <a:pt x="3756659" y="275843"/>
                </a:lnTo>
                <a:lnTo>
                  <a:pt x="3759707" y="274319"/>
                </a:lnTo>
                <a:close/>
              </a:path>
              <a:path w="3759834" h="544195" extrusionOk="0">
                <a:moveTo>
                  <a:pt x="3747515" y="266699"/>
                </a:moveTo>
                <a:lnTo>
                  <a:pt x="3738371" y="263651"/>
                </a:lnTo>
                <a:lnTo>
                  <a:pt x="3738371" y="270255"/>
                </a:lnTo>
                <a:lnTo>
                  <a:pt x="3744467" y="268223"/>
                </a:lnTo>
                <a:lnTo>
                  <a:pt x="3745991" y="267969"/>
                </a:lnTo>
                <a:lnTo>
                  <a:pt x="3745991" y="266699"/>
                </a:lnTo>
                <a:lnTo>
                  <a:pt x="3747515" y="266699"/>
                </a:lnTo>
                <a:close/>
              </a:path>
              <a:path w="3759834" h="544195" extrusionOk="0">
                <a:moveTo>
                  <a:pt x="3739895" y="280415"/>
                </a:moveTo>
                <a:lnTo>
                  <a:pt x="3738371" y="280415"/>
                </a:lnTo>
                <a:lnTo>
                  <a:pt x="3738371" y="281025"/>
                </a:lnTo>
                <a:lnTo>
                  <a:pt x="3739895" y="280415"/>
                </a:lnTo>
                <a:close/>
              </a:path>
              <a:path w="3759834" h="544195" extrusionOk="0">
                <a:moveTo>
                  <a:pt x="3753611" y="266699"/>
                </a:moveTo>
                <a:lnTo>
                  <a:pt x="3745991" y="266699"/>
                </a:lnTo>
                <a:lnTo>
                  <a:pt x="3745991" y="267969"/>
                </a:lnTo>
                <a:lnTo>
                  <a:pt x="3753611" y="266699"/>
                </a:lnTo>
                <a:close/>
              </a:path>
              <a:path w="3759834" h="544195" extrusionOk="0">
                <a:moveTo>
                  <a:pt x="3747515" y="277367"/>
                </a:moveTo>
                <a:lnTo>
                  <a:pt x="3745991" y="277367"/>
                </a:lnTo>
                <a:lnTo>
                  <a:pt x="3745991" y="277875"/>
                </a:lnTo>
                <a:lnTo>
                  <a:pt x="3747515" y="277367"/>
                </a:lnTo>
                <a:close/>
              </a:path>
            </a:pathLst>
          </a:custGeom>
          <a:solidFill>
            <a:srgbClr val="497E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3" name="Google Shape;613;p39"/>
          <p:cNvSpPr txBox="1"/>
          <p:nvPr/>
        </p:nvSpPr>
        <p:spPr>
          <a:xfrm>
            <a:off x="5927725" y="4027487"/>
            <a:ext cx="3754437" cy="1404937"/>
          </a:xfrm>
          <a:prstGeom prst="rect">
            <a:avLst/>
          </a:prstGeom>
          <a:noFill/>
          <a:ln>
            <a:noFill/>
          </a:ln>
        </p:spPr>
        <p:txBody>
          <a:bodyPr spcFirstLastPara="1" wrap="square" lIns="0" tIns="0" rIns="0" bIns="0" anchor="t" anchorCtr="0">
            <a:spAutoFit/>
          </a:bodyPr>
          <a:lstStyle/>
          <a:p>
            <a:pPr marL="104775" marR="0" lvl="0" indent="-92075"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Declares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a</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employee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object.</a:t>
            </a:r>
            <a:endParaRPr/>
          </a:p>
          <a:p>
            <a:pPr marL="104775" marR="0" lvl="0" indent="-92075" algn="l" rtl="0">
              <a:lnSpc>
                <a:spcPct val="100000"/>
              </a:lnSpc>
              <a:spcBef>
                <a:spcPts val="120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Instantiates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and</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initialize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the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employee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object</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using</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constructor.</a:t>
            </a:r>
            <a:endParaRPr/>
          </a:p>
          <a:p>
            <a:pPr marL="104775" marR="0" lvl="0" indent="-92075" algn="l" rtl="0">
              <a:lnSpc>
                <a:spcPct val="100000"/>
              </a:lnSpc>
              <a:spcBef>
                <a:spcPts val="130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Sets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the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employee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salary</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as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20000.</a:t>
            </a:r>
            <a:endParaRPr/>
          </a:p>
        </p:txBody>
      </p:sp>
      <p:sp>
        <p:nvSpPr>
          <p:cNvPr id="614" name="Google Shape;614;p39"/>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39</a:t>
            </a:fld>
            <a:endParaRPr/>
          </a:p>
        </p:txBody>
      </p:sp>
      <p:sp>
        <p:nvSpPr>
          <p:cNvPr id="615" name="Google Shape;615;p39"/>
          <p:cNvSpPr txBox="1"/>
          <p:nvPr/>
        </p:nvSpPr>
        <p:spPr>
          <a:xfrm>
            <a:off x="5826125" y="5651500"/>
            <a:ext cx="3368675" cy="528637"/>
          </a:xfrm>
          <a:prstGeom prst="rect">
            <a:avLst/>
          </a:prstGeom>
          <a:noFill/>
          <a:ln>
            <a:noFill/>
          </a:ln>
        </p:spPr>
        <p:txBody>
          <a:bodyPr spcFirstLastPara="1" wrap="square" lIns="0" tIns="0" rIns="0" bIns="0" anchor="t" anchorCtr="0">
            <a:spAutoFit/>
          </a:bodyPr>
          <a:lstStyle/>
          <a:p>
            <a:pPr marL="584200" marR="0" lvl="0" indent="-573087"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Triggers</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the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calculate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salary</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method</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in</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the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employee</a:t>
            </a:r>
            <a:r>
              <a:rPr lang="en-US" sz="1800" b="0" i="0" u="none">
                <a:solidFill>
                  <a:schemeClr val="dk1"/>
                </a:solidFill>
                <a:latin typeface="Times New Roman"/>
                <a:ea typeface="Times New Roman"/>
                <a:cs typeface="Times New Roman"/>
                <a:sym typeface="Times New Roman"/>
              </a:rPr>
              <a:t> </a:t>
            </a:r>
            <a:r>
              <a:rPr lang="en-US" sz="1800" b="0" i="0" u="none">
                <a:solidFill>
                  <a:schemeClr val="dk1"/>
                </a:solidFill>
                <a:latin typeface="Calibri"/>
                <a:ea typeface="Calibri"/>
                <a:cs typeface="Calibri"/>
                <a:sym typeface="Calibri"/>
              </a:rPr>
              <a:t>object.</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
          <p:cNvSpPr txBox="1"/>
          <p:nvPr/>
        </p:nvSpPr>
        <p:spPr>
          <a:xfrm>
            <a:off x="1146175" y="273050"/>
            <a:ext cx="9458325" cy="6040437"/>
          </a:xfrm>
          <a:prstGeom prst="rect">
            <a:avLst/>
          </a:prstGeom>
          <a:noFill/>
          <a:ln>
            <a:noFill/>
          </a:ln>
        </p:spPr>
        <p:txBody>
          <a:bodyPr spcFirstLastPara="1" wrap="square" lIns="0" tIns="0" rIns="0" bIns="0" anchor="t" anchorCtr="0">
            <a:spAutoFit/>
          </a:bodyPr>
          <a:lstStyle/>
          <a:p>
            <a:pPr marL="12700" marR="0" lvl="0" indent="-1270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Java is </a:t>
            </a:r>
            <a:r>
              <a:rPr lang="en-US" sz="2000" b="1" i="1" u="none">
                <a:solidFill>
                  <a:schemeClr val="dk1"/>
                </a:solidFill>
                <a:latin typeface="Arial"/>
                <a:ea typeface="Arial"/>
                <a:cs typeface="Arial"/>
                <a:sym typeface="Arial"/>
              </a:rPr>
              <a:t>object oriented</a:t>
            </a:r>
            <a:r>
              <a:rPr lang="en-US" sz="2000" b="0" i="0" u="none">
                <a:solidFill>
                  <a:schemeClr val="dk1"/>
                </a:solidFill>
                <a:latin typeface="Arial"/>
                <a:ea typeface="Arial"/>
                <a:cs typeface="Arial"/>
                <a:sym typeface="Arial"/>
              </a:rPr>
              <a:t>, it supports all the OOPS characteristics. This makes java application easy to develop and maintain.</a:t>
            </a:r>
            <a:endParaRPr/>
          </a:p>
          <a:p>
            <a:pPr marL="12700" marR="0" lvl="0" indent="0" algn="just" rtl="0">
              <a:lnSpc>
                <a:spcPct val="100000"/>
              </a:lnSpc>
              <a:spcBef>
                <a:spcPts val="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12700" marR="0" lvl="0" indent="-127000" algn="just" rtl="0">
              <a:lnSpc>
                <a:spcPct val="100000"/>
              </a:lnSpc>
              <a:spcBef>
                <a:spcPts val="12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Java is </a:t>
            </a:r>
            <a:r>
              <a:rPr lang="en-US" sz="2000" b="1" i="1" u="none">
                <a:solidFill>
                  <a:schemeClr val="dk1"/>
                </a:solidFill>
                <a:latin typeface="Arial"/>
                <a:ea typeface="Arial"/>
                <a:cs typeface="Arial"/>
                <a:sym typeface="Arial"/>
              </a:rPr>
              <a:t>portable </a:t>
            </a:r>
            <a:r>
              <a:rPr lang="en-US" sz="2000" b="0" i="0" u="none">
                <a:solidFill>
                  <a:schemeClr val="dk1"/>
                </a:solidFill>
                <a:latin typeface="Arial"/>
                <a:ea typeface="Arial"/>
                <a:cs typeface="Arial"/>
                <a:sym typeface="Arial"/>
              </a:rPr>
              <a:t>and </a:t>
            </a:r>
            <a:r>
              <a:rPr lang="en-US" sz="2000" b="1" i="1" u="none">
                <a:solidFill>
                  <a:schemeClr val="dk1"/>
                </a:solidFill>
                <a:latin typeface="Arial"/>
                <a:ea typeface="Arial"/>
                <a:cs typeface="Arial"/>
                <a:sym typeface="Arial"/>
              </a:rPr>
              <a:t>platform independent </a:t>
            </a:r>
            <a:r>
              <a:rPr lang="en-US" sz="2000" b="0" i="0" u="none">
                <a:solidFill>
                  <a:schemeClr val="dk1"/>
                </a:solidFill>
                <a:latin typeface="Arial"/>
                <a:ea typeface="Arial"/>
                <a:cs typeface="Arial"/>
                <a:sym typeface="Arial"/>
              </a:rPr>
              <a:t>-  The feature Write-once-run- anywhere	makes the java language portable provided that the system must have interpreter for the JVM.</a:t>
            </a:r>
            <a:endParaRPr/>
          </a:p>
          <a:p>
            <a:pPr marL="12700" marR="0" lvl="0" indent="0" algn="just" rtl="0">
              <a:lnSpc>
                <a:spcPct val="100000"/>
              </a:lnSpc>
              <a:spcBef>
                <a:spcPts val="120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12700" marR="0" lvl="0" indent="-127000" algn="just" rtl="0">
              <a:lnSpc>
                <a:spcPct val="100000"/>
              </a:lnSpc>
              <a:spcBef>
                <a:spcPts val="12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Java is </a:t>
            </a:r>
            <a:r>
              <a:rPr lang="en-US" sz="2000" b="1" i="1" u="none">
                <a:solidFill>
                  <a:schemeClr val="dk1"/>
                </a:solidFill>
                <a:latin typeface="Arial"/>
                <a:ea typeface="Arial"/>
                <a:cs typeface="Arial"/>
                <a:sym typeface="Arial"/>
              </a:rPr>
              <a:t>Secure</a:t>
            </a:r>
            <a:r>
              <a:rPr lang="en-US" sz="2000" b="0" i="0" u="none">
                <a:solidFill>
                  <a:schemeClr val="dk1"/>
                </a:solidFill>
                <a:latin typeface="Arial"/>
                <a:ea typeface="Arial"/>
                <a:cs typeface="Arial"/>
                <a:sym typeface="Arial"/>
              </a:rPr>
              <a:t>, It does not use memory pointers explicitly. Security manager determines the accessibility options of a class like reading and writing a file to the local disk.</a:t>
            </a:r>
            <a:endParaRPr/>
          </a:p>
          <a:p>
            <a:pPr marL="12700" marR="0" lvl="0" indent="0" algn="just" rtl="0">
              <a:lnSpc>
                <a:spcPct val="100000"/>
              </a:lnSpc>
              <a:spcBef>
                <a:spcPts val="1200"/>
              </a:spcBef>
              <a:spcAft>
                <a:spcPts val="0"/>
              </a:spcAft>
              <a:buClr>
                <a:schemeClr val="dk1"/>
              </a:buClr>
              <a:buSzPts val="2000"/>
              <a:buFont typeface="Calibri"/>
              <a:buNone/>
            </a:pPr>
            <a:endParaRPr sz="2000" b="0" i="0" u="none">
              <a:solidFill>
                <a:schemeClr val="dk1"/>
              </a:solidFill>
              <a:latin typeface="Arial"/>
              <a:ea typeface="Arial"/>
              <a:cs typeface="Arial"/>
              <a:sym typeface="Arial"/>
            </a:endParaRPr>
          </a:p>
          <a:p>
            <a:pPr marL="12700" marR="0" lvl="0" indent="-127000" algn="just" rtl="0">
              <a:lnSpc>
                <a:spcPct val="100000"/>
              </a:lnSpc>
              <a:spcBef>
                <a:spcPts val="12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Java is </a:t>
            </a:r>
            <a:r>
              <a:rPr lang="en-US" sz="2000" b="1" i="1" u="none">
                <a:solidFill>
                  <a:schemeClr val="dk1"/>
                </a:solidFill>
                <a:latin typeface="Arial"/>
                <a:ea typeface="Arial"/>
                <a:cs typeface="Arial"/>
                <a:sym typeface="Arial"/>
              </a:rPr>
              <a:t>robust </a:t>
            </a:r>
            <a:r>
              <a:rPr lang="en-US" sz="2000" b="0" i="0" u="none">
                <a:solidFill>
                  <a:schemeClr val="dk1"/>
                </a:solidFill>
                <a:latin typeface="Arial"/>
                <a:ea typeface="Arial"/>
                <a:cs typeface="Arial"/>
                <a:sym typeface="Arial"/>
              </a:rPr>
              <a:t>, Java provides support for error checking at compile time and dynamic checking at runtime.</a:t>
            </a:r>
            <a:endParaRPr/>
          </a:p>
          <a:p>
            <a:pPr marL="12700" marR="0" lvl="0" indent="-127000" algn="just" rtl="0">
              <a:lnSpc>
                <a:spcPct val="100000"/>
              </a:lnSpc>
              <a:spcBef>
                <a:spcPts val="13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Java supports multi threading to enhance performance.</a:t>
            </a:r>
            <a:endParaRPr/>
          </a:p>
          <a:p>
            <a:pPr marL="12700" marR="0" lvl="0" indent="-127000" algn="just" rtl="0">
              <a:lnSpc>
                <a:spcPct val="100000"/>
              </a:lnSpc>
              <a:spcBef>
                <a:spcPts val="12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Java supports </a:t>
            </a:r>
            <a:r>
              <a:rPr lang="en-US" sz="2000" b="1" i="1" u="none">
                <a:solidFill>
                  <a:schemeClr val="dk1"/>
                </a:solidFill>
                <a:latin typeface="Arial"/>
                <a:ea typeface="Arial"/>
                <a:cs typeface="Arial"/>
                <a:sym typeface="Arial"/>
              </a:rPr>
              <a:t>automatic memory management </a:t>
            </a:r>
            <a:r>
              <a:rPr lang="en-US" sz="2000" b="0" i="0" u="none">
                <a:solidFill>
                  <a:schemeClr val="dk1"/>
                </a:solidFill>
                <a:latin typeface="Arial"/>
                <a:ea typeface="Arial"/>
                <a:cs typeface="Arial"/>
                <a:sym typeface="Arial"/>
              </a:rPr>
              <a:t>– Refers to memory allocation and reclaiming for Java objects.</a:t>
            </a:r>
            <a:endParaRPr/>
          </a:p>
        </p:txBody>
      </p:sp>
      <p:sp>
        <p:nvSpPr>
          <p:cNvPr id="177" name="Google Shape;177;p4"/>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40"/>
          <p:cNvSpPr txBox="1"/>
          <p:nvPr/>
        </p:nvSpPr>
        <p:spPr>
          <a:xfrm>
            <a:off x="1230312" y="882650"/>
            <a:ext cx="6407150" cy="560387"/>
          </a:xfrm>
          <a:prstGeom prst="rect">
            <a:avLst/>
          </a:prstGeom>
          <a:noFill/>
          <a:ln>
            <a:noFill/>
          </a:ln>
        </p:spPr>
        <p:txBody>
          <a:bodyPr spcFirstLastPara="1" wrap="square" lIns="0" tIns="0" rIns="0" bIns="0" anchor="t" anchorCtr="0">
            <a:spAutoFit/>
          </a:bodyPr>
          <a:lstStyle/>
          <a:p>
            <a:pPr marL="469900" marR="0" lvl="0" indent="-4572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	Create a java class	“Student”	add a integer variable “registrationId”.</a:t>
            </a:r>
            <a:endParaRPr/>
          </a:p>
        </p:txBody>
      </p:sp>
      <p:sp>
        <p:nvSpPr>
          <p:cNvPr id="621" name="Google Shape;621;p40"/>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40</a:t>
            </a:fld>
            <a:endParaRPr/>
          </a:p>
        </p:txBody>
      </p:sp>
      <p:sp>
        <p:nvSpPr>
          <p:cNvPr id="622" name="Google Shape;622;p40"/>
          <p:cNvSpPr txBox="1"/>
          <p:nvPr/>
        </p:nvSpPr>
        <p:spPr>
          <a:xfrm>
            <a:off x="1233487" y="1949450"/>
            <a:ext cx="7691437" cy="3773487"/>
          </a:xfrm>
          <a:prstGeom prst="rect">
            <a:avLst/>
          </a:prstGeom>
          <a:noFill/>
          <a:ln>
            <a:noFill/>
          </a:ln>
        </p:spPr>
        <p:txBody>
          <a:bodyPr spcFirstLastPara="1" wrap="square" lIns="0" tIns="0" rIns="0" bIns="0" anchor="t" anchorCtr="0">
            <a:spAutoFit/>
          </a:bodyPr>
          <a:lstStyle/>
          <a:p>
            <a:pPr marL="469900" marR="0" lvl="0" indent="-457200" algn="l" rtl="0">
              <a:lnSpc>
                <a:spcPct val="100000"/>
              </a:lnSpc>
              <a:spcBef>
                <a:spcPts val="0"/>
              </a:spcBef>
              <a:spcAft>
                <a:spcPts val="0"/>
              </a:spcAft>
              <a:buClr>
                <a:schemeClr val="dk1"/>
              </a:buClr>
              <a:buSzPts val="2000"/>
              <a:buFont typeface="Arial"/>
              <a:buAutoNum type="arabicPeriod" startAt="2"/>
            </a:pPr>
            <a:r>
              <a:rPr lang="en-US" sz="2000" b="0" i="0" u="none">
                <a:solidFill>
                  <a:schemeClr val="dk1"/>
                </a:solidFill>
                <a:latin typeface="Arial"/>
                <a:ea typeface="Arial"/>
                <a:cs typeface="Arial"/>
                <a:sym typeface="Arial"/>
              </a:rPr>
              <a:t>Create a method “displayReistrationId” which will print the “registrationId” of the student in the format</a:t>
            </a:r>
            <a:endParaRPr/>
          </a:p>
          <a:p>
            <a:pPr marL="469900" marR="0" lvl="0" indent="-457200" algn="ctr" rtl="0">
              <a:lnSpc>
                <a:spcPct val="100000"/>
              </a:lnSpc>
              <a:spcBef>
                <a:spcPts val="1200"/>
              </a:spcBef>
              <a:spcAft>
                <a:spcPts val="0"/>
              </a:spcAft>
              <a:buClr>
                <a:srgbClr val="00B04F"/>
              </a:buClr>
              <a:buSzPts val="2000"/>
              <a:buFont typeface="Arial"/>
              <a:buNone/>
            </a:pPr>
            <a:r>
              <a:rPr lang="en-US" sz="2000" b="0" i="0" u="none">
                <a:solidFill>
                  <a:srgbClr val="00B04F"/>
                </a:solidFill>
                <a:latin typeface="Arial"/>
                <a:ea typeface="Arial"/>
                <a:cs typeface="Arial"/>
                <a:sym typeface="Arial"/>
              </a:rPr>
              <a:t>“The student registration id is &lt;Registration Id&gt;”</a:t>
            </a:r>
            <a:endParaRPr sz="2000" b="0" i="0" u="none">
              <a:solidFill>
                <a:schemeClr val="dk1"/>
              </a:solidFill>
              <a:latin typeface="Arial"/>
              <a:ea typeface="Arial"/>
              <a:cs typeface="Arial"/>
              <a:sym typeface="Arial"/>
            </a:endParaRPr>
          </a:p>
          <a:p>
            <a:pPr marL="469900" marR="0" lvl="0" indent="-457200" algn="l" rtl="0">
              <a:lnSpc>
                <a:spcPct val="100000"/>
              </a:lnSpc>
              <a:spcBef>
                <a:spcPts val="1200"/>
              </a:spcBef>
              <a:spcAft>
                <a:spcPts val="0"/>
              </a:spcAft>
              <a:buClr>
                <a:schemeClr val="dk1"/>
              </a:buClr>
              <a:buSzPts val="2000"/>
              <a:buFont typeface="Arial"/>
              <a:buAutoNum type="arabicPeriod" startAt="3"/>
            </a:pPr>
            <a:r>
              <a:rPr lang="en-US" sz="2000" b="0" i="0" u="none">
                <a:solidFill>
                  <a:schemeClr val="dk1"/>
                </a:solidFill>
                <a:latin typeface="Arial"/>
                <a:ea typeface="Arial"/>
                <a:cs typeface="Arial"/>
                <a:sym typeface="Arial"/>
              </a:rPr>
              <a:t>Create a java class “StudentMain” add a main method which will</a:t>
            </a:r>
            <a:endParaRPr/>
          </a:p>
          <a:p>
            <a:pPr marL="927100" marR="0" lvl="1" indent="-457200" algn="l"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Create a object instance of the Student class</a:t>
            </a:r>
            <a:endParaRPr/>
          </a:p>
          <a:p>
            <a:pPr marL="927100" marR="0" lvl="1" indent="-457200" algn="l"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Set the registration id to value “1290”</a:t>
            </a:r>
            <a:endParaRPr/>
          </a:p>
          <a:p>
            <a:pPr marL="927100" marR="0" lvl="1" indent="-457200" algn="l" rtl="0">
              <a:lnSpc>
                <a:spcPct val="100000"/>
              </a:lnSpc>
              <a:spcBef>
                <a:spcPts val="1200"/>
              </a:spcBef>
              <a:spcAft>
                <a:spcPts val="0"/>
              </a:spcAft>
              <a:buClr>
                <a:schemeClr val="dk1"/>
              </a:buClr>
              <a:buSzPts val="2000"/>
              <a:buFont typeface="Noto Sans Symbols"/>
              <a:buChar char="▪"/>
            </a:pPr>
            <a:r>
              <a:rPr lang="en-US" sz="2000" b="0" i="0" u="none" strike="noStrike" cap="none">
                <a:solidFill>
                  <a:schemeClr val="dk1"/>
                </a:solidFill>
                <a:latin typeface="Arial"/>
                <a:ea typeface="Arial"/>
                <a:cs typeface="Arial"/>
                <a:sym typeface="Arial"/>
              </a:rPr>
              <a:t>Invoke the method ““displayReistrationId””.</a:t>
            </a:r>
            <a:endParaRPr/>
          </a:p>
          <a:p>
            <a:pPr marL="469900" marR="0" lvl="0" indent="-457200" algn="l" rtl="0">
              <a:lnSpc>
                <a:spcPct val="100000"/>
              </a:lnSpc>
              <a:spcBef>
                <a:spcPts val="1200"/>
              </a:spcBef>
              <a:spcAft>
                <a:spcPts val="0"/>
              </a:spcAft>
              <a:buClr>
                <a:schemeClr val="dk1"/>
              </a:buClr>
              <a:buSzPts val="2000"/>
              <a:buFont typeface="Arial"/>
              <a:buAutoNum type="arabicPeriod" startAt="3"/>
            </a:pPr>
            <a:r>
              <a:rPr lang="en-US" sz="2000" b="0" i="0" u="none">
                <a:solidFill>
                  <a:schemeClr val="dk1"/>
                </a:solidFill>
                <a:latin typeface="Arial"/>
                <a:ea typeface="Arial"/>
                <a:cs typeface="Arial"/>
                <a:sym typeface="Arial"/>
              </a:rPr>
              <a:t>The message needs to be displayed in the console.</a:t>
            </a:r>
            <a:endParaRPr/>
          </a:p>
          <a:p>
            <a:pPr marL="469900" marR="0" lvl="0" indent="-457200" algn="l" rtl="0">
              <a:lnSpc>
                <a:spcPct val="100000"/>
              </a:lnSpc>
              <a:spcBef>
                <a:spcPts val="120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Expected Output: </a:t>
            </a:r>
            <a:r>
              <a:rPr lang="en-US" sz="2000" b="0" i="0" u="none">
                <a:solidFill>
                  <a:srgbClr val="00B04F"/>
                </a:solidFill>
                <a:latin typeface="Arial"/>
                <a:ea typeface="Arial"/>
                <a:cs typeface="Arial"/>
                <a:sym typeface="Arial"/>
              </a:rPr>
              <a:t>“The student registration id is 1290”</a:t>
            </a: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1"/>
          <p:cNvSpPr txBox="1"/>
          <p:nvPr/>
        </p:nvSpPr>
        <p:spPr>
          <a:xfrm>
            <a:off x="1079500" y="730250"/>
            <a:ext cx="1535112" cy="28098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Student.java</a:t>
            </a:r>
            <a:endParaRPr/>
          </a:p>
        </p:txBody>
      </p:sp>
      <p:sp>
        <p:nvSpPr>
          <p:cNvPr id="628" name="Google Shape;628;p41"/>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41</a:t>
            </a:fld>
            <a:endParaRPr/>
          </a:p>
        </p:txBody>
      </p:sp>
      <p:sp>
        <p:nvSpPr>
          <p:cNvPr id="629" name="Google Shape;629;p41"/>
          <p:cNvSpPr txBox="1"/>
          <p:nvPr/>
        </p:nvSpPr>
        <p:spPr>
          <a:xfrm>
            <a:off x="1079500" y="1644650"/>
            <a:ext cx="8196262" cy="4365625"/>
          </a:xfrm>
          <a:prstGeom prst="rect">
            <a:avLst/>
          </a:prstGeom>
          <a:noFill/>
          <a:ln>
            <a:noFill/>
          </a:ln>
        </p:spPr>
        <p:txBody>
          <a:bodyPr spcFirstLastPara="1" wrap="square" lIns="0" tIns="0" rIns="0" bIns="0" anchor="t" anchorCtr="0">
            <a:spAutoFit/>
          </a:bodyPr>
          <a:lstStyle/>
          <a:p>
            <a:pPr marL="517525"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class Student{</a:t>
            </a:r>
            <a:endParaRPr/>
          </a:p>
          <a:p>
            <a:pPr marL="517525"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public int registrationId = 0; </a:t>
            </a:r>
            <a:endParaRPr/>
          </a:p>
          <a:p>
            <a:pPr marL="517525"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Void displayRegistrationId(){</a:t>
            </a:r>
            <a:endParaRPr/>
          </a:p>
          <a:p>
            <a:pPr marL="517525" marR="0" lvl="0" indent="0" algn="l" rtl="0">
              <a:lnSpc>
                <a:spcPct val="115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System.out.println(“</a:t>
            </a:r>
            <a:r>
              <a:rPr lang="en-US" sz="2000" b="0" i="0" u="none">
                <a:solidFill>
                  <a:srgbClr val="00B04F"/>
                </a:solidFill>
                <a:latin typeface="Arial"/>
                <a:ea typeface="Arial"/>
                <a:cs typeface="Arial"/>
                <a:sym typeface="Arial"/>
              </a:rPr>
              <a:t>The student registration id is</a:t>
            </a:r>
            <a:r>
              <a:rPr lang="en-US" sz="1800" b="0" i="0" u="none">
                <a:solidFill>
                  <a:schemeClr val="dk1"/>
                </a:solidFill>
                <a:latin typeface="Arial"/>
                <a:ea typeface="Arial"/>
                <a:cs typeface="Arial"/>
                <a:sym typeface="Arial"/>
              </a:rPr>
              <a:t>”+ registrationId );</a:t>
            </a:r>
            <a:endParaRPr/>
          </a:p>
          <a:p>
            <a:pPr marL="517525" marR="0" lvl="0" indent="0" algn="l" rtl="0">
              <a:lnSpc>
                <a:spcPct val="127777"/>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t>
            </a:r>
            <a:endParaRPr/>
          </a:p>
          <a:p>
            <a:pPr marL="517525" marR="0" lvl="0" indent="0" algn="l" rtl="0">
              <a:lnSpc>
                <a:spcPct val="100000"/>
              </a:lnSpc>
              <a:spcBef>
                <a:spcPts val="0"/>
              </a:spcBef>
              <a:spcAft>
                <a:spcPts val="0"/>
              </a:spcAft>
              <a:buClr>
                <a:schemeClr val="dk1"/>
              </a:buClr>
              <a:buSzPts val="2200"/>
              <a:buFont typeface="Calibri"/>
              <a:buNone/>
            </a:pPr>
            <a:endParaRPr sz="2200" b="0" i="0" u="none">
              <a:solidFill>
                <a:schemeClr val="dk1"/>
              </a:solidFill>
              <a:latin typeface="Times New Roman"/>
              <a:ea typeface="Times New Roman"/>
              <a:cs typeface="Times New Roman"/>
              <a:sym typeface="Times New Roman"/>
            </a:endParaRPr>
          </a:p>
          <a:p>
            <a:pPr marL="517525" marR="0" lvl="0" indent="0" algn="ctr"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StudentMain.java</a:t>
            </a:r>
            <a:endParaRPr sz="2000" b="0" i="0" u="none">
              <a:solidFill>
                <a:schemeClr val="dk1"/>
              </a:solidFill>
              <a:latin typeface="Arial"/>
              <a:ea typeface="Arial"/>
              <a:cs typeface="Arial"/>
              <a:sym typeface="Arial"/>
            </a:endParaRPr>
          </a:p>
          <a:p>
            <a:pPr marL="517525" marR="0" lvl="0" indent="0" algn="l" rtl="0">
              <a:lnSpc>
                <a:spcPct val="100000"/>
              </a:lnSpc>
              <a:spcBef>
                <a:spcPts val="0"/>
              </a:spcBef>
              <a:spcAft>
                <a:spcPts val="0"/>
              </a:spcAft>
              <a:buClr>
                <a:schemeClr val="dk1"/>
              </a:buClr>
              <a:buSzPts val="2000"/>
              <a:buFont typeface="Calibri"/>
              <a:buNone/>
            </a:pPr>
            <a:endParaRPr sz="2000" b="0" i="0" u="none">
              <a:solidFill>
                <a:schemeClr val="dk1"/>
              </a:solidFill>
              <a:latin typeface="Times New Roman"/>
              <a:ea typeface="Times New Roman"/>
              <a:cs typeface="Times New Roman"/>
              <a:sym typeface="Times New Roman"/>
            </a:endParaRPr>
          </a:p>
          <a:p>
            <a:pPr marL="517525"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class StudentMain{</a:t>
            </a:r>
            <a:endParaRPr/>
          </a:p>
          <a:p>
            <a:pPr marL="517525"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public static void main(String args[]){ </a:t>
            </a:r>
            <a:endParaRPr/>
          </a:p>
          <a:p>
            <a:pPr marL="517525"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Student student =new Student();</a:t>
            </a:r>
            <a:endParaRPr/>
          </a:p>
          <a:p>
            <a:pPr marL="517525"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student.registrationId= 1290;</a:t>
            </a:r>
            <a:endParaRPr/>
          </a:p>
          <a:p>
            <a:pPr marL="517525"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student.displayRegistrationId();</a:t>
            </a:r>
            <a:endParaRPr/>
          </a:p>
          <a:p>
            <a:pPr marL="517525"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t>
            </a:r>
            <a:endParaRPr/>
          </a:p>
          <a:p>
            <a:pPr marL="517525"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t>
            </a: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2"/>
          <p:cNvSpPr txBox="1"/>
          <p:nvPr/>
        </p:nvSpPr>
        <p:spPr>
          <a:xfrm>
            <a:off x="804862" y="349250"/>
            <a:ext cx="333375" cy="41275"/>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00"/>
              <a:buFont typeface="Tahoma"/>
              <a:buNone/>
            </a:pPr>
            <a:r>
              <a:rPr lang="en-US" sz="100" b="0" i="0" u="none">
                <a:solidFill>
                  <a:schemeClr val="dk1"/>
                </a:solidFill>
                <a:latin typeface="Tahoma"/>
                <a:ea typeface="Tahoma"/>
                <a:cs typeface="Tahoma"/>
                <a:sym typeface="Tahoma"/>
              </a:rPr>
              <a:t>DDaass</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BBiilldd</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kkaannnn</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zzuurrzzeeiitt</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nniicchhtt</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aannggeezzeeiiggtt</a:t>
            </a:r>
            <a:r>
              <a:rPr lang="en-US" sz="100" b="0" i="0" u="none">
                <a:solidFill>
                  <a:schemeClr val="dk1"/>
                </a:solidFill>
                <a:latin typeface="Times New Roman"/>
                <a:ea typeface="Times New Roman"/>
                <a:cs typeface="Times New Roman"/>
                <a:sym typeface="Times New Roman"/>
              </a:rPr>
              <a:t> </a:t>
            </a:r>
            <a:r>
              <a:rPr lang="en-US" sz="100" b="0" i="0" u="none">
                <a:solidFill>
                  <a:schemeClr val="dk1"/>
                </a:solidFill>
                <a:latin typeface="Tahoma"/>
                <a:ea typeface="Tahoma"/>
                <a:cs typeface="Tahoma"/>
                <a:sym typeface="Tahoma"/>
              </a:rPr>
              <a:t>wweerrddeenn..</a:t>
            </a:r>
            <a:endParaRPr/>
          </a:p>
        </p:txBody>
      </p:sp>
      <p:sp>
        <p:nvSpPr>
          <p:cNvPr id="635" name="Google Shape;635;p42"/>
          <p:cNvSpPr txBox="1"/>
          <p:nvPr/>
        </p:nvSpPr>
        <p:spPr>
          <a:xfrm>
            <a:off x="1081087" y="1949450"/>
            <a:ext cx="8037512" cy="2259012"/>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2600"/>
              <a:buFont typeface="Calibri"/>
              <a:buNone/>
            </a:pPr>
            <a:r>
              <a:rPr lang="en-US" sz="2600" b="0" i="0" u="none">
                <a:solidFill>
                  <a:schemeClr val="dk1"/>
                </a:solidFill>
                <a:latin typeface="Calibri"/>
                <a:ea typeface="Calibri"/>
                <a:cs typeface="Calibri"/>
                <a:sym typeface="Calibri"/>
              </a:rPr>
              <a:t>Associates</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to</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reflect</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the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following</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topics</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before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proceeding.</a:t>
            </a:r>
            <a:endParaRPr/>
          </a:p>
          <a:p>
            <a:pPr marL="12700" marR="0" lvl="0" indent="0" algn="l" rtl="0">
              <a:lnSpc>
                <a:spcPct val="100000"/>
              </a:lnSpc>
              <a:spcBef>
                <a:spcPts val="0"/>
              </a:spcBef>
              <a:spcAft>
                <a:spcPts val="0"/>
              </a:spcAft>
              <a:buClr>
                <a:schemeClr val="dk1"/>
              </a:buClr>
              <a:buSzPts val="3700"/>
              <a:buFont typeface="Calibri"/>
              <a:buNone/>
            </a:pPr>
            <a:endParaRPr sz="3700" b="0" i="0" u="none">
              <a:solidFill>
                <a:schemeClr val="dk1"/>
              </a:solidFill>
              <a:latin typeface="Times New Roman"/>
              <a:ea typeface="Times New Roman"/>
              <a:cs typeface="Times New Roman"/>
              <a:sym typeface="Times New Roman"/>
            </a:endParaRPr>
          </a:p>
          <a:p>
            <a:pPr marL="12700" marR="0" lvl="0" indent="-165100" algn="l" rtl="0">
              <a:lnSpc>
                <a:spcPct val="100000"/>
              </a:lnSpc>
              <a:spcBef>
                <a:spcPts val="0"/>
              </a:spcBef>
              <a:spcAft>
                <a:spcPts val="0"/>
              </a:spcAft>
              <a:buClr>
                <a:schemeClr val="dk1"/>
              </a:buClr>
              <a:buSzPts val="2600"/>
              <a:buFont typeface="Noto Sans Symbols"/>
              <a:buChar char="▪"/>
            </a:pPr>
            <a:r>
              <a:rPr lang="en-US" sz="2600" b="0" i="0" u="none">
                <a:solidFill>
                  <a:schemeClr val="dk1"/>
                </a:solidFill>
                <a:latin typeface="Calibri"/>
                <a:ea typeface="Calibri"/>
                <a:cs typeface="Calibri"/>
                <a:sym typeface="Calibri"/>
              </a:rPr>
              <a:t>How</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can</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java</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class</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be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logically</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grouped?</a:t>
            </a:r>
            <a:endParaRPr/>
          </a:p>
          <a:p>
            <a:pPr marL="12700" marR="0" lvl="0" indent="-165100" algn="l" rtl="0">
              <a:lnSpc>
                <a:spcPct val="100000"/>
              </a:lnSpc>
              <a:spcBef>
                <a:spcPts val="600"/>
              </a:spcBef>
              <a:spcAft>
                <a:spcPts val="0"/>
              </a:spcAft>
              <a:buClr>
                <a:schemeClr val="dk1"/>
              </a:buClr>
              <a:buSzPts val="2600"/>
              <a:buFont typeface="Noto Sans Symbols"/>
              <a:buChar char="▪"/>
            </a:pPr>
            <a:r>
              <a:rPr lang="en-US" sz="2600" b="0" i="0" u="none">
                <a:solidFill>
                  <a:schemeClr val="dk1"/>
                </a:solidFill>
                <a:latin typeface="Calibri"/>
                <a:ea typeface="Calibri"/>
                <a:cs typeface="Calibri"/>
                <a:sym typeface="Calibri"/>
              </a:rPr>
              <a:t>What</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are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the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benefits</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of</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java</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packages.</a:t>
            </a:r>
            <a:endParaRPr/>
          </a:p>
          <a:p>
            <a:pPr marL="12700" marR="0" lvl="0" indent="-165100" algn="l" rtl="0">
              <a:lnSpc>
                <a:spcPct val="100000"/>
              </a:lnSpc>
              <a:spcBef>
                <a:spcPts val="600"/>
              </a:spcBef>
              <a:spcAft>
                <a:spcPts val="0"/>
              </a:spcAft>
              <a:buClr>
                <a:schemeClr val="dk1"/>
              </a:buClr>
              <a:buSzPts val="2600"/>
              <a:buFont typeface="Noto Sans Symbols"/>
              <a:buChar char="▪"/>
            </a:pPr>
            <a:r>
              <a:rPr lang="en-US" sz="2600" b="0" i="0" u="none">
                <a:solidFill>
                  <a:schemeClr val="dk1"/>
                </a:solidFill>
                <a:latin typeface="Calibri"/>
                <a:ea typeface="Calibri"/>
                <a:cs typeface="Calibri"/>
                <a:sym typeface="Calibri"/>
              </a:rPr>
              <a:t>What</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is</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the</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keyword</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used</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for</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creating</a:t>
            </a:r>
            <a:r>
              <a:rPr lang="en-US" sz="2600" b="0" i="0" u="none">
                <a:solidFill>
                  <a:schemeClr val="dk1"/>
                </a:solidFill>
                <a:latin typeface="Times New Roman"/>
                <a:ea typeface="Times New Roman"/>
                <a:cs typeface="Times New Roman"/>
                <a:sym typeface="Times New Roman"/>
              </a:rPr>
              <a:t> </a:t>
            </a:r>
            <a:r>
              <a:rPr lang="en-US" sz="2600" b="0" i="0" u="none">
                <a:solidFill>
                  <a:schemeClr val="dk1"/>
                </a:solidFill>
                <a:latin typeface="Calibri"/>
                <a:ea typeface="Calibri"/>
                <a:cs typeface="Calibri"/>
                <a:sym typeface="Calibri"/>
              </a:rPr>
              <a:t>objects?.</a:t>
            </a:r>
            <a:endParaRPr/>
          </a:p>
        </p:txBody>
      </p:sp>
      <p:sp>
        <p:nvSpPr>
          <p:cNvPr id="636" name="Google Shape;636;p42"/>
          <p:cNvSpPr txBox="1"/>
          <p:nvPr/>
        </p:nvSpPr>
        <p:spPr>
          <a:xfrm>
            <a:off x="3941762" y="2073275"/>
            <a:ext cx="22225" cy="238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37" name="Google Shape;637;p42"/>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42</a:t>
            </a:fld>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3"/>
          <p:cNvSpPr txBox="1"/>
          <p:nvPr/>
        </p:nvSpPr>
        <p:spPr>
          <a:xfrm>
            <a:off x="1233487" y="882650"/>
            <a:ext cx="7918450" cy="5588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	Create	a Class “Calculator” with two integer variables “operand 1”</a:t>
            </a:r>
            <a:endParaRPr/>
          </a:p>
          <a:p>
            <a:pPr marL="1270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&amp; “operand 2”.</a:t>
            </a:r>
            <a:endParaRPr/>
          </a:p>
        </p:txBody>
      </p:sp>
      <p:sp>
        <p:nvSpPr>
          <p:cNvPr id="643" name="Google Shape;643;p43"/>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43</a:t>
            </a:fld>
            <a:endParaRPr/>
          </a:p>
        </p:txBody>
      </p:sp>
      <p:sp>
        <p:nvSpPr>
          <p:cNvPr id="644" name="Google Shape;644;p43"/>
          <p:cNvSpPr txBox="1"/>
          <p:nvPr/>
        </p:nvSpPr>
        <p:spPr>
          <a:xfrm>
            <a:off x="1230312" y="2025650"/>
            <a:ext cx="7875587" cy="3619500"/>
          </a:xfrm>
          <a:prstGeom prst="rect">
            <a:avLst/>
          </a:prstGeom>
          <a:noFill/>
          <a:ln>
            <a:noFill/>
          </a:ln>
        </p:spPr>
        <p:txBody>
          <a:bodyPr spcFirstLastPara="1" wrap="square" lIns="0" tIns="0" rIns="0" bIns="0" anchor="t" anchorCtr="0">
            <a:spAutoFit/>
          </a:bodyPr>
          <a:lstStyle/>
          <a:p>
            <a:pPr marL="469900" marR="0" lvl="0" indent="-457200" algn="l" rtl="0">
              <a:lnSpc>
                <a:spcPct val="100000"/>
              </a:lnSpc>
              <a:spcBef>
                <a:spcPts val="0"/>
              </a:spcBef>
              <a:spcAft>
                <a:spcPts val="0"/>
              </a:spcAft>
              <a:buClr>
                <a:schemeClr val="dk1"/>
              </a:buClr>
              <a:buSzPts val="2000"/>
              <a:buFont typeface="Arial"/>
              <a:buAutoNum type="arabicPeriod" startAt="2"/>
            </a:pPr>
            <a:r>
              <a:rPr lang="en-US" sz="2000" b="0" i="0" u="none">
                <a:solidFill>
                  <a:schemeClr val="dk1"/>
                </a:solidFill>
                <a:latin typeface="Arial"/>
                <a:ea typeface="Arial"/>
                <a:cs typeface="Arial"/>
                <a:sym typeface="Arial"/>
              </a:rPr>
              <a:t>Create a method “displayOperand” and add the logic of displaying the variable values in the below format,</a:t>
            </a:r>
            <a:endParaRPr/>
          </a:p>
          <a:p>
            <a:pPr marL="927100" marR="0" lvl="1" indent="-457200" algn="l" rtl="0">
              <a:lnSpc>
                <a:spcPct val="100000"/>
              </a:lnSpc>
              <a:spcBef>
                <a:spcPts val="1200"/>
              </a:spcBef>
              <a:spcAft>
                <a:spcPts val="0"/>
              </a:spcAft>
              <a:buClr>
                <a:srgbClr val="00B04F"/>
              </a:buClr>
              <a:buSzPts val="2000"/>
              <a:buFont typeface="Arial"/>
              <a:buChar char="•"/>
            </a:pPr>
            <a:r>
              <a:rPr lang="en-US" sz="2000" b="0" i="0" u="none" strike="noStrike" cap="none">
                <a:solidFill>
                  <a:srgbClr val="00B04F"/>
                </a:solidFill>
                <a:latin typeface="Arial"/>
                <a:ea typeface="Arial"/>
                <a:cs typeface="Arial"/>
                <a:sym typeface="Arial"/>
              </a:rPr>
              <a:t>“The value of operand 1 is &lt;operand 1 Value&gt;”</a:t>
            </a:r>
            <a:endParaRPr sz="2000" b="0" i="0" u="none" strike="noStrike" cap="none">
              <a:solidFill>
                <a:schemeClr val="dk1"/>
              </a:solidFill>
              <a:latin typeface="Arial"/>
              <a:ea typeface="Arial"/>
              <a:cs typeface="Arial"/>
              <a:sym typeface="Arial"/>
            </a:endParaRPr>
          </a:p>
          <a:p>
            <a:pPr marL="927100" marR="0" lvl="1" indent="-457200" algn="l" rtl="0">
              <a:lnSpc>
                <a:spcPct val="100000"/>
              </a:lnSpc>
              <a:spcBef>
                <a:spcPts val="1200"/>
              </a:spcBef>
              <a:spcAft>
                <a:spcPts val="0"/>
              </a:spcAft>
              <a:buClr>
                <a:srgbClr val="00B04F"/>
              </a:buClr>
              <a:buSzPts val="2000"/>
              <a:buFont typeface="Arial"/>
              <a:buChar char="•"/>
            </a:pPr>
            <a:r>
              <a:rPr lang="en-US" sz="2000" b="0" i="0" u="none" strike="noStrike" cap="none">
                <a:solidFill>
                  <a:srgbClr val="00B04F"/>
                </a:solidFill>
                <a:latin typeface="Arial"/>
                <a:ea typeface="Arial"/>
                <a:cs typeface="Arial"/>
                <a:sym typeface="Arial"/>
              </a:rPr>
              <a:t>“The value of operand 2 is &lt;operand 2 Value&gt;”</a:t>
            </a:r>
            <a:endParaRPr sz="2000" b="0" i="0" u="none" strike="noStrike" cap="none">
              <a:solidFill>
                <a:schemeClr val="dk1"/>
              </a:solidFill>
              <a:latin typeface="Arial"/>
              <a:ea typeface="Arial"/>
              <a:cs typeface="Arial"/>
              <a:sym typeface="Arial"/>
            </a:endParaRPr>
          </a:p>
          <a:p>
            <a:pPr marL="469900" marR="0" lvl="0" indent="-457200" algn="l" rtl="0">
              <a:lnSpc>
                <a:spcPct val="100000"/>
              </a:lnSpc>
              <a:spcBef>
                <a:spcPts val="1200"/>
              </a:spcBef>
              <a:spcAft>
                <a:spcPts val="0"/>
              </a:spcAft>
              <a:buClr>
                <a:schemeClr val="dk1"/>
              </a:buClr>
              <a:buSzPts val="2000"/>
              <a:buFont typeface="Arial"/>
              <a:buAutoNum type="arabicPeriod" startAt="2"/>
            </a:pPr>
            <a:r>
              <a:rPr lang="en-US" sz="2000" b="0" i="0" u="none">
                <a:solidFill>
                  <a:schemeClr val="dk1"/>
                </a:solidFill>
                <a:latin typeface="Arial"/>
                <a:ea typeface="Arial"/>
                <a:cs typeface="Arial"/>
                <a:sym typeface="Arial"/>
              </a:rPr>
              <a:t>Create a main class “CalculatorExecutor” implement the following logic</a:t>
            </a:r>
            <a:endParaRPr/>
          </a:p>
          <a:p>
            <a:pPr marL="927100" marR="0" lvl="1" indent="-457200" algn="l" rtl="0">
              <a:lnSpc>
                <a:spcPct val="100000"/>
              </a:lnSpc>
              <a:spcBef>
                <a:spcPts val="1200"/>
              </a:spcBef>
              <a:spcAft>
                <a:spcPts val="0"/>
              </a:spcAft>
              <a:buClr>
                <a:srgbClr val="00B04F"/>
              </a:buClr>
              <a:buSzPts val="2000"/>
              <a:buFont typeface="Arial"/>
              <a:buChar char="•"/>
            </a:pPr>
            <a:r>
              <a:rPr lang="en-US" sz="2000" b="0" i="0" u="none" strike="noStrike" cap="none">
                <a:solidFill>
                  <a:schemeClr val="dk1"/>
                </a:solidFill>
                <a:latin typeface="Arial"/>
                <a:ea typeface="Arial"/>
                <a:cs typeface="Arial"/>
                <a:sym typeface="Arial"/>
              </a:rPr>
              <a:t>Set the value of “operand 1” as 89 and “operand 2” as 34.</a:t>
            </a:r>
            <a:endParaRPr/>
          </a:p>
          <a:p>
            <a:pPr marL="927100" marR="0" lvl="1" indent="-457200" algn="l" rtl="0">
              <a:lnSpc>
                <a:spcPct val="100000"/>
              </a:lnSpc>
              <a:spcBef>
                <a:spcPts val="1200"/>
              </a:spcBef>
              <a:spcAft>
                <a:spcPts val="0"/>
              </a:spcAft>
              <a:buClr>
                <a:srgbClr val="00B04F"/>
              </a:buClr>
              <a:buSzPts val="2000"/>
              <a:buFont typeface="Arial"/>
              <a:buChar char="•"/>
            </a:pPr>
            <a:r>
              <a:rPr lang="en-US" sz="2000" b="0" i="0" u="none" strike="noStrike" cap="none">
                <a:solidFill>
                  <a:schemeClr val="dk1"/>
                </a:solidFill>
                <a:latin typeface="Arial"/>
                <a:ea typeface="Arial"/>
                <a:cs typeface="Arial"/>
                <a:sym typeface="Arial"/>
              </a:rPr>
              <a:t>Invoke the method displayoperand.</a:t>
            </a:r>
            <a:endParaRPr/>
          </a:p>
          <a:p>
            <a:pPr marL="469900" marR="0" lvl="0" indent="-457200" algn="l" rtl="0">
              <a:lnSpc>
                <a:spcPct val="100000"/>
              </a:lnSpc>
              <a:spcBef>
                <a:spcPts val="1200"/>
              </a:spcBef>
              <a:spcAft>
                <a:spcPts val="0"/>
              </a:spcAft>
              <a:buClr>
                <a:schemeClr val="dk1"/>
              </a:buClr>
              <a:buSzPts val="2000"/>
              <a:buFont typeface="Arial"/>
              <a:buAutoNum type="arabicPeriod" startAt="2"/>
            </a:pPr>
            <a:r>
              <a:rPr lang="en-US" sz="2000" b="0" i="0" u="none">
                <a:solidFill>
                  <a:schemeClr val="dk1"/>
                </a:solidFill>
                <a:latin typeface="Arial"/>
                <a:ea typeface="Arial"/>
                <a:cs typeface="Arial"/>
                <a:sym typeface="Arial"/>
              </a:rPr>
              <a:t>The message should be displayed as mentioned in point # 2.</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5"/>
          <p:cNvSpPr txBox="1"/>
          <p:nvPr/>
        </p:nvSpPr>
        <p:spPr>
          <a:xfrm>
            <a:off x="1157287" y="882650"/>
            <a:ext cx="9066212" cy="4895850"/>
          </a:xfrm>
          <a:prstGeom prst="rect">
            <a:avLst/>
          </a:prstGeom>
          <a:noFill/>
          <a:ln>
            <a:noFill/>
          </a:ln>
        </p:spPr>
        <p:txBody>
          <a:bodyPr spcFirstLastPara="1" wrap="square" lIns="0" tIns="0" rIns="0" bIns="0" anchor="t" anchorCtr="0">
            <a:spAutoFit/>
          </a:bodyPr>
          <a:lstStyle/>
          <a:p>
            <a:pPr marL="12700" marR="0" lvl="0" indent="0" algn="l" rtl="0">
              <a:lnSpc>
                <a:spcPct val="104999"/>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t>
            </a:r>
            <a:endParaRPr/>
          </a:p>
          <a:p>
            <a:pPr marL="12700" marR="0" lvl="0" indent="0" algn="just" rtl="0">
              <a:lnSpc>
                <a:spcPct val="104999"/>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The following are the Java frameworks,</a:t>
            </a:r>
            <a:endParaRPr/>
          </a:p>
          <a:p>
            <a:pPr marL="12700" marR="0" lvl="0" indent="-107950" algn="just" rtl="0">
              <a:lnSpc>
                <a:spcPct val="100000"/>
              </a:lnSpc>
              <a:spcBef>
                <a:spcPts val="1000"/>
              </a:spcBef>
              <a:spcAft>
                <a:spcPts val="0"/>
              </a:spcAft>
              <a:buClr>
                <a:srgbClr val="4E81BD"/>
              </a:buClr>
              <a:buSzPts val="1700"/>
              <a:buFont typeface="Noto Sans Symbols"/>
              <a:buChar char="▪"/>
            </a:pPr>
            <a:r>
              <a:rPr lang="en-US" sz="2000" b="1" i="0" u="none">
                <a:solidFill>
                  <a:schemeClr val="dk1"/>
                </a:solidFill>
                <a:latin typeface="Arial"/>
                <a:ea typeface="Arial"/>
                <a:cs typeface="Arial"/>
                <a:sym typeface="Arial"/>
              </a:rPr>
              <a:t>Java SE </a:t>
            </a:r>
            <a:r>
              <a:rPr lang="en-US" sz="2000" b="0" i="0" u="none">
                <a:solidFill>
                  <a:schemeClr val="dk1"/>
                </a:solidFill>
                <a:latin typeface="Arial"/>
                <a:ea typeface="Arial"/>
                <a:cs typeface="Arial"/>
                <a:sym typeface="Arial"/>
              </a:rPr>
              <a:t>- Java Platform, Standard Edition or Java SE is a widely used platform for programming in the Java language. This is the Java Platform used to deploy portable applications for general use. In practical terms, Java SE consists of a virtual machine, which is used to run Java programs, together with a set of libraries.</a:t>
            </a:r>
            <a:endParaRPr/>
          </a:p>
          <a:p>
            <a:pPr marL="12700" marR="0" lvl="0" indent="0" algn="just" rtl="0">
              <a:lnSpc>
                <a:spcPct val="100000"/>
              </a:lnSpc>
              <a:spcBef>
                <a:spcPts val="0"/>
              </a:spcBef>
              <a:spcAft>
                <a:spcPts val="0"/>
              </a:spcAft>
              <a:buClr>
                <a:srgbClr val="4E81BD"/>
              </a:buClr>
              <a:buSzPts val="2900"/>
              <a:buFont typeface="Noto Sans Symbols"/>
              <a:buNone/>
            </a:pPr>
            <a:endParaRPr sz="2900" b="0" i="0" u="none">
              <a:solidFill>
                <a:schemeClr val="dk1"/>
              </a:solidFill>
              <a:latin typeface="Times New Roman"/>
              <a:ea typeface="Times New Roman"/>
              <a:cs typeface="Times New Roman"/>
              <a:sym typeface="Times New Roman"/>
            </a:endParaRPr>
          </a:p>
          <a:p>
            <a:pPr marL="12700" marR="0" lvl="0" indent="0" algn="just"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Library Examples:</a:t>
            </a:r>
            <a:r>
              <a:rPr lang="en-US" sz="2000" b="0" i="0" u="none">
                <a:solidFill>
                  <a:srgbClr val="006FC0"/>
                </a:solidFill>
                <a:latin typeface="Arial"/>
                <a:ea typeface="Arial"/>
                <a:cs typeface="Arial"/>
                <a:sym typeface="Arial"/>
              </a:rPr>
              <a:t>java.lang.*, java.net.*, jav.io.*, java.util.*.</a:t>
            </a:r>
            <a:endParaRPr sz="2000" b="0" i="0" u="none">
              <a:solidFill>
                <a:schemeClr val="dk1"/>
              </a:solidFill>
              <a:latin typeface="Arial"/>
              <a:ea typeface="Arial"/>
              <a:cs typeface="Arial"/>
              <a:sym typeface="Arial"/>
            </a:endParaRPr>
          </a:p>
          <a:p>
            <a:pPr marL="12700" marR="0" lvl="0" indent="-107950" algn="just" rtl="0">
              <a:lnSpc>
                <a:spcPct val="100000"/>
              </a:lnSpc>
              <a:spcBef>
                <a:spcPts val="1200"/>
              </a:spcBef>
              <a:spcAft>
                <a:spcPts val="0"/>
              </a:spcAft>
              <a:buClr>
                <a:srgbClr val="4E81BD"/>
              </a:buClr>
              <a:buSzPts val="1700"/>
              <a:buFont typeface="Noto Sans Symbols"/>
              <a:buChar char="▪"/>
            </a:pPr>
            <a:r>
              <a:rPr lang="en-US" sz="2000" b="1" i="0" u="none">
                <a:solidFill>
                  <a:schemeClr val="dk1"/>
                </a:solidFill>
                <a:latin typeface="Arial"/>
                <a:ea typeface="Arial"/>
                <a:cs typeface="Arial"/>
                <a:sym typeface="Arial"/>
              </a:rPr>
              <a:t>Java EE </a:t>
            </a:r>
            <a:r>
              <a:rPr lang="en-US" sz="2000" b="0" i="0" u="none">
                <a:solidFill>
                  <a:schemeClr val="dk1"/>
                </a:solidFill>
                <a:latin typeface="Arial"/>
                <a:ea typeface="Arial"/>
                <a:cs typeface="Arial"/>
                <a:sym typeface="Arial"/>
              </a:rPr>
              <a:t>- Java Platform, Enterprise Edition or Java EE is a widely used platform for server programming. The applications developed using JEE stack can be deployed in N tier fashion in appropriate application servers and remotely accessed.</a:t>
            </a:r>
            <a:endParaRPr/>
          </a:p>
          <a:p>
            <a:pPr marL="12700" marR="0" lvl="0" indent="0" algn="l" rtl="0">
              <a:lnSpc>
                <a:spcPct val="100000"/>
              </a:lnSpc>
              <a:spcBef>
                <a:spcPts val="0"/>
              </a:spcBef>
              <a:spcAft>
                <a:spcPts val="0"/>
              </a:spcAft>
              <a:buClr>
                <a:schemeClr val="dk1"/>
              </a:buClr>
              <a:buSzPts val="1500"/>
              <a:buFont typeface="Calibri"/>
              <a:buNone/>
            </a:pPr>
            <a:endParaRPr sz="15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Examples: </a:t>
            </a:r>
            <a:r>
              <a:rPr lang="en-US" sz="2000" b="0" i="0" u="none">
                <a:solidFill>
                  <a:srgbClr val="006FC0"/>
                </a:solidFill>
                <a:latin typeface="Arial"/>
                <a:ea typeface="Arial"/>
                <a:cs typeface="Arial"/>
                <a:sym typeface="Arial"/>
              </a:rPr>
              <a:t>EJB, Servlet,JSP, JSF , JMS etc.</a:t>
            </a:r>
            <a:endParaRPr/>
          </a:p>
        </p:txBody>
      </p:sp>
      <p:sp>
        <p:nvSpPr>
          <p:cNvPr id="183" name="Google Shape;183;p5"/>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6"/>
          <p:cNvSpPr txBox="1"/>
          <p:nvPr/>
        </p:nvSpPr>
        <p:spPr>
          <a:xfrm>
            <a:off x="1157287" y="1263650"/>
            <a:ext cx="8151812" cy="2538412"/>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t>
            </a:r>
            <a:endParaRPr/>
          </a:p>
          <a:p>
            <a:pPr marL="12700" marR="0" lvl="0" indent="-107950" algn="l" rtl="0">
              <a:lnSpc>
                <a:spcPct val="100000"/>
              </a:lnSpc>
              <a:spcBef>
                <a:spcPts val="1200"/>
              </a:spcBef>
              <a:spcAft>
                <a:spcPts val="0"/>
              </a:spcAft>
              <a:buClr>
                <a:srgbClr val="4E81BD"/>
              </a:buClr>
              <a:buSzPts val="1700"/>
              <a:buFont typeface="Noto Sans Symbols"/>
              <a:buChar char="▪"/>
            </a:pPr>
            <a:r>
              <a:rPr lang="en-US" sz="2000" b="1" i="0" u="none">
                <a:solidFill>
                  <a:schemeClr val="dk1"/>
                </a:solidFill>
                <a:latin typeface="Arial"/>
                <a:ea typeface="Arial"/>
                <a:cs typeface="Arial"/>
                <a:sym typeface="Arial"/>
              </a:rPr>
              <a:t>Java ME </a:t>
            </a:r>
            <a:r>
              <a:rPr lang="en-US" sz="2000" b="0" i="0" u="none">
                <a:solidFill>
                  <a:schemeClr val="dk1"/>
                </a:solidFill>
                <a:latin typeface="Arial"/>
                <a:ea typeface="Arial"/>
                <a:cs typeface="Arial"/>
                <a:sym typeface="Arial"/>
              </a:rPr>
              <a:t>- Java Platform, Micro Edition, or Java ME, is a Java platform designed for embedded systems such as mobile devices</a:t>
            </a:r>
            <a:endParaRPr/>
          </a:p>
          <a:p>
            <a:pPr marL="12700" marR="0" lvl="0" indent="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PDA etc. Target devices range from industrial controls to mobile phones and set-top boxes.</a:t>
            </a:r>
            <a:endParaRPr/>
          </a:p>
          <a:p>
            <a:pPr marL="12700" marR="0" lvl="0" indent="0" algn="l" rtl="0">
              <a:lnSpc>
                <a:spcPct val="100000"/>
              </a:lnSpc>
              <a:spcBef>
                <a:spcPts val="0"/>
              </a:spcBef>
              <a:spcAft>
                <a:spcPts val="0"/>
              </a:spcAft>
              <a:buClr>
                <a:schemeClr val="dk1"/>
              </a:buClr>
              <a:buSzPts val="1500"/>
              <a:buFont typeface="Calibri"/>
              <a:buNone/>
            </a:pPr>
            <a:endParaRPr sz="15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Examples: </a:t>
            </a:r>
            <a:r>
              <a:rPr lang="en-US" sz="2000" b="0" i="0" u="none">
                <a:solidFill>
                  <a:schemeClr val="dk1"/>
                </a:solidFill>
                <a:latin typeface="Arial"/>
                <a:ea typeface="Arial"/>
                <a:cs typeface="Arial"/>
                <a:sym typeface="Arial"/>
              </a:rPr>
              <a:t>Connected Limited Device Configuration (</a:t>
            </a:r>
            <a:r>
              <a:rPr lang="en-US" sz="2000" b="0" i="0" u="none">
                <a:solidFill>
                  <a:srgbClr val="006FC0"/>
                </a:solidFill>
                <a:latin typeface="Arial"/>
                <a:ea typeface="Arial"/>
                <a:cs typeface="Arial"/>
                <a:sym typeface="Arial"/>
              </a:rPr>
              <a:t>CLDC</a:t>
            </a:r>
            <a:r>
              <a:rPr lang="en-US" sz="2000" b="0" i="0" u="none">
                <a:solidFill>
                  <a:schemeClr val="dk1"/>
                </a:solidFill>
                <a:latin typeface="Arial"/>
                <a:ea typeface="Arial"/>
                <a:cs typeface="Arial"/>
                <a:sym typeface="Arial"/>
              </a:rPr>
              <a:t>), Mobile Information Device Profile(</a:t>
            </a:r>
            <a:r>
              <a:rPr lang="en-US" sz="2000" b="0" i="0" u="none">
                <a:solidFill>
                  <a:srgbClr val="006FC0"/>
                </a:solidFill>
                <a:latin typeface="Arial"/>
                <a:ea typeface="Arial"/>
                <a:cs typeface="Arial"/>
                <a:sym typeface="Arial"/>
              </a:rPr>
              <a:t>MIDP</a:t>
            </a:r>
            <a:r>
              <a:rPr lang="en-US" sz="2000" b="0" i="0" u="none">
                <a:solidFill>
                  <a:schemeClr val="dk1"/>
                </a:solidFill>
                <a:latin typeface="Arial"/>
                <a:ea typeface="Arial"/>
                <a:cs typeface="Arial"/>
                <a:sym typeface="Arial"/>
              </a:rPr>
              <a:t>), Information Module Profile (</a:t>
            </a:r>
            <a:r>
              <a:rPr lang="en-US" sz="2000" b="0" i="0" u="none">
                <a:solidFill>
                  <a:srgbClr val="006FC0"/>
                </a:solidFill>
                <a:latin typeface="Arial"/>
                <a:ea typeface="Arial"/>
                <a:cs typeface="Arial"/>
                <a:sym typeface="Arial"/>
              </a:rPr>
              <a:t>IMP</a:t>
            </a:r>
            <a:r>
              <a:rPr lang="en-US" sz="2000" b="0" i="0" u="none">
                <a:solidFill>
                  <a:schemeClr val="dk1"/>
                </a:solidFill>
                <a:latin typeface="Arial"/>
                <a:ea typeface="Arial"/>
                <a:cs typeface="Arial"/>
                <a:sym typeface="Arial"/>
              </a:rPr>
              <a:t>).</a:t>
            </a:r>
            <a:endParaRPr/>
          </a:p>
        </p:txBody>
      </p:sp>
      <p:sp>
        <p:nvSpPr>
          <p:cNvPr id="189" name="Google Shape;189;p6"/>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7"/>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7</a:t>
            </a:fld>
            <a:endParaRPr/>
          </a:p>
        </p:txBody>
      </p:sp>
      <p:sp>
        <p:nvSpPr>
          <p:cNvPr id="195" name="Google Shape;195;p7"/>
          <p:cNvSpPr txBox="1">
            <a:spLocks noGrp="1"/>
          </p:cNvSpPr>
          <p:nvPr>
            <p:ph type="title" idx="4294967295"/>
          </p:nvPr>
        </p:nvSpPr>
        <p:spPr>
          <a:xfrm>
            <a:off x="534670" y="302610"/>
            <a:ext cx="9624060" cy="1259417"/>
          </a:xfrm>
          <a:prstGeom prst="rect">
            <a:avLst/>
          </a:prstGeom>
          <a:noFill/>
          <a:ln>
            <a:noFill/>
          </a:ln>
        </p:spPr>
        <p:txBody>
          <a:bodyPr spcFirstLastPara="1" wrap="square" lIns="104275" tIns="60925" rIns="104275" bIns="52125" anchor="ctr" anchorCtr="0">
            <a:normAutofit/>
          </a:bodyPr>
          <a:lstStyle/>
          <a:p>
            <a:pPr marL="123825" marR="0" lvl="0" indent="0" algn="l" rtl="0">
              <a:lnSpc>
                <a:spcPct val="100000"/>
              </a:lnSpc>
              <a:spcBef>
                <a:spcPts val="0"/>
              </a:spcBef>
              <a:spcAft>
                <a:spcPts val="0"/>
              </a:spcAft>
              <a:buClr>
                <a:schemeClr val="dk2"/>
              </a:buClr>
              <a:buSzPts val="2000"/>
              <a:buFont typeface="Arial"/>
              <a:buNone/>
            </a:pPr>
            <a:r>
              <a:rPr lang="en-US" sz="2000" b="1" i="0" u="none" strike="noStrike" cap="none">
                <a:solidFill>
                  <a:schemeClr val="dk2"/>
                </a:solidFill>
                <a:latin typeface="Arial"/>
                <a:ea typeface="Arial"/>
                <a:cs typeface="Arial"/>
                <a:sym typeface="Arial"/>
              </a:rPr>
              <a:t>What happens after you develop a Java Code?</a:t>
            </a:r>
            <a:endParaRPr sz="2000" b="1" i="0" u="none" strike="noStrike" cap="none">
              <a:solidFill>
                <a:schemeClr val="dk2"/>
              </a:solidFill>
              <a:latin typeface="Arial"/>
              <a:ea typeface="Arial"/>
              <a:cs typeface="Arial"/>
              <a:sym typeface="Arial"/>
            </a:endParaRPr>
          </a:p>
        </p:txBody>
      </p:sp>
      <p:sp>
        <p:nvSpPr>
          <p:cNvPr id="196" name="Google Shape;196;p7"/>
          <p:cNvSpPr txBox="1"/>
          <p:nvPr/>
        </p:nvSpPr>
        <p:spPr>
          <a:xfrm>
            <a:off x="1231900" y="1889125"/>
            <a:ext cx="8153400" cy="1985962"/>
          </a:xfrm>
          <a:prstGeom prst="rect">
            <a:avLst/>
          </a:prstGeom>
          <a:noFill/>
          <a:ln>
            <a:noFill/>
          </a:ln>
        </p:spPr>
        <p:txBody>
          <a:bodyPr spcFirstLastPara="1" wrap="square" lIns="0" tIns="0" rIns="0" bIns="0" anchor="t" anchorCtr="0">
            <a:spAutoFit/>
          </a:bodyPr>
          <a:lstStyle/>
          <a:p>
            <a:pPr marL="1270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Java Code is compiled and converted to a byte code rather than a native code.</a:t>
            </a:r>
            <a:endParaRPr/>
          </a:p>
          <a:p>
            <a:pPr marL="12700" marR="0" lvl="0" indent="0" algn="just" rtl="0">
              <a:lnSpc>
                <a:spcPct val="100000"/>
              </a:lnSpc>
              <a:spcBef>
                <a:spcPts val="0"/>
              </a:spcBef>
              <a:spcAft>
                <a:spcPts val="0"/>
              </a:spcAft>
              <a:buClr>
                <a:schemeClr val="dk1"/>
              </a:buClr>
              <a:buSzPts val="2900"/>
              <a:buFont typeface="Calibri"/>
              <a:buNone/>
            </a:pPr>
            <a:endParaRPr sz="2900" b="0" i="0" u="none">
              <a:solidFill>
                <a:schemeClr val="dk1"/>
              </a:solidFill>
              <a:latin typeface="Times New Roman"/>
              <a:ea typeface="Times New Roman"/>
              <a:cs typeface="Times New Roman"/>
              <a:sym typeface="Times New Roman"/>
            </a:endParaRPr>
          </a:p>
          <a:p>
            <a:pPr marL="1270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English is an language	which can understood by many people across the world. Similarly byte code is a format that can be run in many platforms Unix, Windows, Linux and also irrespective of hardware's.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8"/>
          <p:cNvSpPr txBox="1"/>
          <p:nvPr/>
        </p:nvSpPr>
        <p:spPr>
          <a:xfrm>
            <a:off x="7635875" y="1933575"/>
            <a:ext cx="22225" cy="25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2" name="Google Shape;202;p8"/>
          <p:cNvSpPr txBox="1"/>
          <p:nvPr/>
        </p:nvSpPr>
        <p:spPr>
          <a:xfrm>
            <a:off x="1231900" y="1339850"/>
            <a:ext cx="7637462" cy="423703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What is Java SDK?</a:t>
            </a:r>
            <a:endParaRPr sz="2000" b="0" i="0" u="none">
              <a:solidFill>
                <a:schemeClr val="dk1"/>
              </a:solidFill>
              <a:latin typeface="Arial"/>
              <a:ea typeface="Arial"/>
              <a:cs typeface="Arial"/>
              <a:sym typeface="Arial"/>
            </a:endParaRPr>
          </a:p>
          <a:p>
            <a:pPr marL="12700" marR="0" lvl="0" indent="0" algn="just" rtl="0">
              <a:lnSpc>
                <a:spcPct val="100000"/>
              </a:lnSpc>
              <a:spcBef>
                <a:spcPts val="40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SDK </a:t>
            </a:r>
            <a:r>
              <a:rPr lang="en-US" sz="2000" b="0" i="0" u="none">
                <a:solidFill>
                  <a:schemeClr val="dk1"/>
                </a:solidFill>
                <a:latin typeface="Arial"/>
                <a:ea typeface="Arial"/>
                <a:cs typeface="Arial"/>
                <a:sym typeface="Arial"/>
              </a:rPr>
              <a:t>stands for </a:t>
            </a:r>
            <a:r>
              <a:rPr lang="en-US" sz="2000" b="1" i="0" u="none">
                <a:solidFill>
                  <a:schemeClr val="dk1"/>
                </a:solidFill>
                <a:latin typeface="Arial"/>
                <a:ea typeface="Arial"/>
                <a:cs typeface="Arial"/>
                <a:sym typeface="Arial"/>
              </a:rPr>
              <a:t>S</a:t>
            </a:r>
            <a:r>
              <a:rPr lang="en-US" sz="2000" b="0" i="0" u="none">
                <a:solidFill>
                  <a:schemeClr val="dk1"/>
                </a:solidFill>
                <a:latin typeface="Arial"/>
                <a:ea typeface="Arial"/>
                <a:cs typeface="Arial"/>
                <a:sym typeface="Arial"/>
              </a:rPr>
              <a:t>oftware </a:t>
            </a:r>
            <a:r>
              <a:rPr lang="en-US" sz="2000" b="1" i="0" u="none">
                <a:solidFill>
                  <a:schemeClr val="dk1"/>
                </a:solidFill>
                <a:latin typeface="Arial"/>
                <a:ea typeface="Arial"/>
                <a:cs typeface="Arial"/>
                <a:sym typeface="Arial"/>
              </a:rPr>
              <a:t>D</a:t>
            </a:r>
            <a:r>
              <a:rPr lang="en-US" sz="2000" b="0" i="0" u="none">
                <a:solidFill>
                  <a:schemeClr val="dk1"/>
                </a:solidFill>
                <a:latin typeface="Arial"/>
                <a:ea typeface="Arial"/>
                <a:cs typeface="Arial"/>
                <a:sym typeface="Arial"/>
              </a:rPr>
              <a:t>evelopment </a:t>
            </a:r>
            <a:r>
              <a:rPr lang="en-US" sz="2000" b="1" i="0" u="none">
                <a:solidFill>
                  <a:schemeClr val="dk1"/>
                </a:solidFill>
                <a:latin typeface="Arial"/>
                <a:ea typeface="Arial"/>
                <a:cs typeface="Arial"/>
                <a:sym typeface="Arial"/>
              </a:rPr>
              <a:t>K</a:t>
            </a:r>
            <a:r>
              <a:rPr lang="en-US" sz="2000" b="0" i="0" u="none">
                <a:solidFill>
                  <a:schemeClr val="dk1"/>
                </a:solidFill>
                <a:latin typeface="Arial"/>
                <a:ea typeface="Arial"/>
                <a:cs typeface="Arial"/>
                <a:sym typeface="Arial"/>
              </a:rPr>
              <a:t>it is a package used for developing java applications and converting the java code to Byte codes. The conversion is typically done using Java compilers.</a:t>
            </a:r>
            <a:endParaRPr/>
          </a:p>
          <a:p>
            <a:pPr marL="12700" marR="0" lvl="0" indent="0" algn="just" rtl="0">
              <a:lnSpc>
                <a:spcPct val="100000"/>
              </a:lnSpc>
              <a:spcBef>
                <a:spcPts val="0"/>
              </a:spcBef>
              <a:spcAft>
                <a:spcPts val="0"/>
              </a:spcAft>
              <a:buClr>
                <a:schemeClr val="dk1"/>
              </a:buClr>
              <a:buSzPts val="2000"/>
              <a:buFont typeface="Calibri"/>
              <a:buNone/>
            </a:pPr>
            <a:endParaRPr sz="2000" b="0" i="0" u="none">
              <a:solidFill>
                <a:schemeClr val="dk1"/>
              </a:solidFill>
              <a:latin typeface="Times New Roman"/>
              <a:ea typeface="Times New Roman"/>
              <a:cs typeface="Times New Roman"/>
              <a:sym typeface="Times New Roman"/>
            </a:endParaRPr>
          </a:p>
          <a:p>
            <a:pPr marL="12700" marR="0" lvl="0" indent="0" algn="just" rtl="0">
              <a:lnSpc>
                <a:spcPct val="100000"/>
              </a:lnSpc>
              <a:spcBef>
                <a:spcPts val="0"/>
              </a:spcBef>
              <a:spcAft>
                <a:spcPts val="0"/>
              </a:spcAft>
              <a:buClr>
                <a:schemeClr val="dk1"/>
              </a:buClr>
              <a:buSzPts val="1800"/>
              <a:buFont typeface="Calibri"/>
              <a:buNone/>
            </a:pPr>
            <a:endParaRPr sz="1800" b="0" i="0" u="none">
              <a:solidFill>
                <a:schemeClr val="dk1"/>
              </a:solidFill>
              <a:latin typeface="Times New Roman"/>
              <a:ea typeface="Times New Roman"/>
              <a:cs typeface="Times New Roman"/>
              <a:sym typeface="Times New Roman"/>
            </a:endParaRPr>
          </a:p>
          <a:p>
            <a:pPr marL="12700" marR="0" lvl="0" indent="0" algn="just"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What is JRE?</a:t>
            </a:r>
            <a:endParaRPr sz="2000" b="0" i="0" u="none">
              <a:solidFill>
                <a:schemeClr val="dk1"/>
              </a:solidFill>
              <a:latin typeface="Arial"/>
              <a:ea typeface="Arial"/>
              <a:cs typeface="Arial"/>
              <a:sym typeface="Arial"/>
            </a:endParaRPr>
          </a:p>
          <a:p>
            <a:pPr marL="12700" marR="0" lvl="0" indent="0" algn="just" rtl="0">
              <a:lnSpc>
                <a:spcPct val="100000"/>
              </a:lnSpc>
              <a:spcBef>
                <a:spcPts val="40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JRE </a:t>
            </a:r>
            <a:r>
              <a:rPr lang="en-US" sz="2000" b="0" i="0" u="none">
                <a:solidFill>
                  <a:schemeClr val="dk1"/>
                </a:solidFill>
                <a:latin typeface="Arial"/>
                <a:ea typeface="Arial"/>
                <a:cs typeface="Arial"/>
                <a:sym typeface="Arial"/>
              </a:rPr>
              <a:t>stands for Java runtime environment is used for executing java applications . It converts the java byte code to the necessary native code based on the underlying platform.</a:t>
            </a:r>
            <a:endParaRPr/>
          </a:p>
          <a:p>
            <a:pPr marL="12700" marR="0" lvl="0" indent="0" algn="just" rtl="0">
              <a:lnSpc>
                <a:spcPct val="100000"/>
              </a:lnSpc>
              <a:spcBef>
                <a:spcPts val="0"/>
              </a:spcBef>
              <a:spcAft>
                <a:spcPts val="0"/>
              </a:spcAft>
              <a:buClr>
                <a:schemeClr val="dk1"/>
              </a:buClr>
              <a:buSzPts val="2900"/>
              <a:buFont typeface="Calibri"/>
              <a:buNone/>
            </a:pPr>
            <a:endParaRPr sz="2900" b="0" i="0" u="none">
              <a:solidFill>
                <a:schemeClr val="dk1"/>
              </a:solidFill>
              <a:latin typeface="Times New Roman"/>
              <a:ea typeface="Times New Roman"/>
              <a:cs typeface="Times New Roman"/>
              <a:sym typeface="Times New Roman"/>
            </a:endParaRPr>
          </a:p>
          <a:p>
            <a:pPr marL="1270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There are different JRE	versions for different platforms such as Linux, Windows, Unix etc.</a:t>
            </a:r>
            <a:endParaRPr/>
          </a:p>
        </p:txBody>
      </p:sp>
      <p:sp>
        <p:nvSpPr>
          <p:cNvPr id="203" name="Google Shape;203;p8"/>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9"/>
          <p:cNvSpPr txBox="1"/>
          <p:nvPr/>
        </p:nvSpPr>
        <p:spPr>
          <a:xfrm>
            <a:off x="10112375" y="7061200"/>
            <a:ext cx="428625" cy="401637"/>
          </a:xfrm>
          <a:prstGeom prst="rect">
            <a:avLst/>
          </a:prstGeom>
          <a:noFill/>
          <a:ln>
            <a:noFill/>
          </a:ln>
        </p:spPr>
        <p:txBody>
          <a:bodyPr spcFirstLastPara="1" wrap="square" lIns="104275" tIns="52125" rIns="104275" bIns="52125" anchor="t" anchorCtr="0">
            <a:noAutofit/>
          </a:bodyPr>
          <a:lstStyle/>
          <a:p>
            <a:pPr marL="25400" marR="0" lvl="0" indent="0" algn="r" rtl="0">
              <a:lnSpc>
                <a:spcPct val="100000"/>
              </a:lnSpc>
              <a:spcBef>
                <a:spcPts val="0"/>
              </a:spcBef>
              <a:spcAft>
                <a:spcPts val="0"/>
              </a:spcAft>
              <a:buClr>
                <a:schemeClr val="dk1"/>
              </a:buClr>
              <a:buSzPts val="1100"/>
              <a:buFont typeface="Arial"/>
              <a:buNone/>
            </a:pPr>
            <a:fld id="{00000000-1234-1234-1234-123412341234}" type="slidenum">
              <a:rPr lang="en-US" sz="1100" b="0" i="0" u="none">
                <a:solidFill>
                  <a:schemeClr val="dk1"/>
                </a:solidFill>
                <a:latin typeface="Arial"/>
                <a:ea typeface="Arial"/>
                <a:cs typeface="Arial"/>
                <a:sym typeface="Arial"/>
              </a:rPr>
              <a:t>9</a:t>
            </a:fld>
            <a:endParaRPr/>
          </a:p>
        </p:txBody>
      </p:sp>
      <p:sp>
        <p:nvSpPr>
          <p:cNvPr id="209" name="Google Shape;209;p9"/>
          <p:cNvSpPr txBox="1">
            <a:spLocks noGrp="1"/>
          </p:cNvSpPr>
          <p:nvPr>
            <p:ph type="title" idx="4294967295"/>
          </p:nvPr>
        </p:nvSpPr>
        <p:spPr>
          <a:xfrm>
            <a:off x="534670" y="302610"/>
            <a:ext cx="9624060" cy="1259417"/>
          </a:xfrm>
          <a:prstGeom prst="rect">
            <a:avLst/>
          </a:prstGeom>
          <a:noFill/>
          <a:ln>
            <a:noFill/>
          </a:ln>
        </p:spPr>
        <p:txBody>
          <a:bodyPr spcFirstLastPara="1" wrap="square" lIns="104275" tIns="52125" rIns="104275" bIns="52125" anchor="ctr" anchorCtr="0">
            <a:normAutofit/>
          </a:bodyPr>
          <a:lstStyle/>
          <a:p>
            <a:pPr marL="317500" marR="0" lvl="0" indent="0" algn="l" rtl="0">
              <a:lnSpc>
                <a:spcPct val="100000"/>
              </a:lnSpc>
              <a:spcBef>
                <a:spcPts val="0"/>
              </a:spcBef>
              <a:spcAft>
                <a:spcPts val="0"/>
              </a:spcAft>
              <a:buClr>
                <a:schemeClr val="dk2"/>
              </a:buClr>
              <a:buSzPts val="2400"/>
              <a:buFont typeface="Lucida Sans"/>
              <a:buNone/>
            </a:pPr>
            <a:r>
              <a:rPr lang="en-US" sz="2400" b="1" i="0" u="none" strike="noStrike" cap="none">
                <a:solidFill>
                  <a:schemeClr val="dk2"/>
                </a:solidFill>
                <a:latin typeface="Lucida Sans"/>
                <a:ea typeface="Lucida Sans"/>
                <a:cs typeface="Lucida Sans"/>
                <a:sym typeface="Lucida Sans"/>
              </a:rPr>
              <a:t>The</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Lucida Sans"/>
                <a:ea typeface="Lucida Sans"/>
                <a:cs typeface="Lucida Sans"/>
                <a:sym typeface="Lucida Sans"/>
              </a:rPr>
              <a:t>Java</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Lucida Sans"/>
                <a:ea typeface="Lucida Sans"/>
                <a:cs typeface="Lucida Sans"/>
                <a:sym typeface="Lucida Sans"/>
              </a:rPr>
              <a:t>applications</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Lucida Sans"/>
                <a:ea typeface="Lucida Sans"/>
                <a:cs typeface="Lucida Sans"/>
                <a:sym typeface="Lucida Sans"/>
              </a:rPr>
              <a:t>can</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Lucida Sans"/>
                <a:ea typeface="Lucida Sans"/>
                <a:cs typeface="Lucida Sans"/>
                <a:sym typeface="Lucida Sans"/>
              </a:rPr>
              <a:t>be</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Lucida Sans"/>
                <a:ea typeface="Lucida Sans"/>
                <a:cs typeface="Lucida Sans"/>
                <a:sym typeface="Lucida Sans"/>
              </a:rPr>
              <a:t>classified</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Lucida Sans"/>
                <a:ea typeface="Lucida Sans"/>
                <a:cs typeface="Lucida Sans"/>
                <a:sym typeface="Lucida Sans"/>
              </a:rPr>
              <a:t>as</a:t>
            </a:r>
            <a:r>
              <a:rPr lang="en-US" sz="2400" b="1" i="0" u="none" strike="noStrike" cap="none">
                <a:solidFill>
                  <a:schemeClr val="dk2"/>
                </a:solidFill>
                <a:latin typeface="Times New Roman"/>
                <a:ea typeface="Times New Roman"/>
                <a:cs typeface="Times New Roman"/>
                <a:sym typeface="Times New Roman"/>
              </a:rPr>
              <a:t> </a:t>
            </a:r>
            <a:r>
              <a:rPr lang="en-US" sz="2400" b="1" i="0" u="none" strike="noStrike" cap="none">
                <a:solidFill>
                  <a:schemeClr val="dk2"/>
                </a:solidFill>
                <a:latin typeface="Lucida Sans"/>
                <a:ea typeface="Lucida Sans"/>
                <a:cs typeface="Lucida Sans"/>
                <a:sym typeface="Lucida Sans"/>
              </a:rPr>
              <a:t>follows,</a:t>
            </a:r>
            <a:endParaRPr sz="2400" b="1" i="0" u="none" strike="noStrike" cap="none">
              <a:solidFill>
                <a:schemeClr val="dk2"/>
              </a:solidFill>
              <a:latin typeface="Times New Roman"/>
              <a:ea typeface="Times New Roman"/>
              <a:cs typeface="Times New Roman"/>
              <a:sym typeface="Times New Roman"/>
            </a:endParaRPr>
          </a:p>
        </p:txBody>
      </p:sp>
      <p:sp>
        <p:nvSpPr>
          <p:cNvPr id="210" name="Google Shape;210;p9"/>
          <p:cNvSpPr txBox="1"/>
          <p:nvPr/>
        </p:nvSpPr>
        <p:spPr>
          <a:xfrm>
            <a:off x="1079500" y="2101850"/>
            <a:ext cx="8915400" cy="3770312"/>
          </a:xfrm>
          <a:prstGeom prst="rect">
            <a:avLst/>
          </a:prstGeom>
          <a:noFill/>
          <a:ln>
            <a:noFill/>
          </a:ln>
        </p:spPr>
        <p:txBody>
          <a:bodyPr spcFirstLastPara="1" wrap="square" lIns="0" tIns="0" rIns="0" bIns="0" anchor="t" anchorCtr="0">
            <a:spAutoFit/>
          </a:bodyPr>
          <a:lstStyle/>
          <a:p>
            <a:pPr marL="241300" marR="0" lvl="0" indent="-228600" algn="just" rtl="0">
              <a:lnSpc>
                <a:spcPct val="100000"/>
              </a:lnSpc>
              <a:spcBef>
                <a:spcPts val="0"/>
              </a:spcBef>
              <a:spcAft>
                <a:spcPts val="0"/>
              </a:spcAft>
              <a:buClr>
                <a:srgbClr val="4E81BD"/>
              </a:buClr>
              <a:buSzPts val="2040"/>
              <a:buFont typeface="Noto Sans Symbols"/>
              <a:buChar char="▪"/>
            </a:pPr>
            <a:r>
              <a:rPr lang="en-US" sz="2400" b="1" i="0" u="none">
                <a:solidFill>
                  <a:schemeClr val="dk1"/>
                </a:solidFill>
                <a:latin typeface="Calibri"/>
                <a:ea typeface="Calibri"/>
                <a:cs typeface="Calibri"/>
                <a:sym typeface="Calibri"/>
              </a:rPr>
              <a:t>Java</a:t>
            </a:r>
            <a:r>
              <a:rPr lang="en-US" sz="2400" b="1" i="0" u="none">
                <a:solidFill>
                  <a:schemeClr val="dk1"/>
                </a:solidFill>
                <a:latin typeface="Times New Roman"/>
                <a:ea typeface="Times New Roman"/>
                <a:cs typeface="Times New Roman"/>
                <a:sym typeface="Times New Roman"/>
              </a:rPr>
              <a:t>	</a:t>
            </a:r>
            <a:r>
              <a:rPr lang="en-US" sz="2400" b="1" i="0" u="none">
                <a:solidFill>
                  <a:schemeClr val="dk1"/>
                </a:solidFill>
                <a:latin typeface="Calibri"/>
                <a:ea typeface="Calibri"/>
                <a:cs typeface="Calibri"/>
                <a:sym typeface="Calibri"/>
              </a:rPr>
              <a:t>stand</a:t>
            </a:r>
            <a:r>
              <a:rPr lang="en-US" sz="2400" b="1" i="0" u="none">
                <a:solidFill>
                  <a:schemeClr val="dk1"/>
                </a:solidFill>
                <a:latin typeface="Times New Roman"/>
                <a:ea typeface="Times New Roman"/>
                <a:cs typeface="Times New Roman"/>
                <a:sym typeface="Times New Roman"/>
              </a:rPr>
              <a:t> </a:t>
            </a:r>
            <a:r>
              <a:rPr lang="en-US" sz="2400" b="1" i="0" u="none">
                <a:solidFill>
                  <a:schemeClr val="dk1"/>
                </a:solidFill>
                <a:latin typeface="Calibri"/>
                <a:ea typeface="Calibri"/>
                <a:cs typeface="Calibri"/>
                <a:sym typeface="Calibri"/>
              </a:rPr>
              <a:t>alone</a:t>
            </a:r>
            <a:r>
              <a:rPr lang="en-US" sz="2400" b="1" i="0" u="none">
                <a:solidFill>
                  <a:schemeClr val="dk1"/>
                </a:solidFill>
                <a:latin typeface="Times New Roman"/>
                <a:ea typeface="Times New Roman"/>
                <a:cs typeface="Times New Roman"/>
                <a:sym typeface="Times New Roman"/>
              </a:rPr>
              <a:t> </a:t>
            </a:r>
            <a:r>
              <a:rPr lang="en-US" sz="2400" b="1" i="0" u="none">
                <a:solidFill>
                  <a:schemeClr val="dk1"/>
                </a:solidFill>
                <a:latin typeface="Calibri"/>
                <a:ea typeface="Calibri"/>
                <a:cs typeface="Calibri"/>
                <a:sym typeface="Calibri"/>
              </a:rPr>
              <a:t>applications</a:t>
            </a:r>
            <a:r>
              <a:rPr lang="en-US" sz="2400" b="1" i="0" u="none">
                <a:solidFill>
                  <a:schemeClr val="dk1"/>
                </a:solidFill>
                <a:latin typeface="Times New Roman"/>
                <a:ea typeface="Times New Roman"/>
                <a:cs typeface="Times New Roman"/>
                <a:sym typeface="Times New Roman"/>
              </a:rPr>
              <a:t> </a:t>
            </a:r>
            <a:r>
              <a:rPr lang="en-US" sz="2400" b="1" i="0" u="none">
                <a:solidFill>
                  <a:schemeClr val="dk1"/>
                </a:solidFill>
                <a:latin typeface="Calibri"/>
                <a:ea typeface="Calibri"/>
                <a:cs typeface="Calibri"/>
                <a:sym typeface="Calibri"/>
              </a:rPr>
              <a:t>–</a:t>
            </a:r>
            <a:r>
              <a:rPr lang="en-US" sz="2400" b="0" i="0" u="none">
                <a:solidFill>
                  <a:schemeClr val="dk1"/>
                </a:solidFill>
                <a:latin typeface="Calibri"/>
                <a:ea typeface="Calibri"/>
                <a:cs typeface="Calibri"/>
                <a:sym typeface="Calibri"/>
              </a:rPr>
              <a:t>These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are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typically</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GUI</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programs,</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command</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line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java</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program</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that</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execute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on</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desktop</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computer</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and</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perform</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the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desired</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functionality</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independently</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All</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they</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need</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is</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JVM</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installed</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in</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desktop</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for</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execution.</a:t>
            </a:r>
            <a:endParaRPr/>
          </a:p>
          <a:p>
            <a:pPr marL="241300" marR="0" lvl="0" indent="-228600" algn="just"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241300" marR="0" lvl="0" indent="-228600" algn="just" rtl="0">
              <a:lnSpc>
                <a:spcPct val="100000"/>
              </a:lnSpc>
              <a:spcBef>
                <a:spcPts val="500"/>
              </a:spcBef>
              <a:spcAft>
                <a:spcPts val="0"/>
              </a:spcAft>
              <a:buClr>
                <a:srgbClr val="4E81BD"/>
              </a:buClr>
              <a:buSzPts val="2040"/>
              <a:buFont typeface="Noto Sans Symbols"/>
              <a:buChar char="▪"/>
            </a:pPr>
            <a:r>
              <a:rPr lang="en-US" sz="2400" b="1" i="0" u="none">
                <a:solidFill>
                  <a:schemeClr val="dk1"/>
                </a:solidFill>
                <a:latin typeface="Calibri"/>
                <a:ea typeface="Calibri"/>
                <a:cs typeface="Calibri"/>
                <a:sym typeface="Calibri"/>
              </a:rPr>
              <a:t>Java</a:t>
            </a:r>
            <a:r>
              <a:rPr lang="en-US" sz="2400" b="1" i="0" u="none">
                <a:solidFill>
                  <a:schemeClr val="dk1"/>
                </a:solidFill>
                <a:latin typeface="Times New Roman"/>
                <a:ea typeface="Times New Roman"/>
                <a:cs typeface="Times New Roman"/>
                <a:sym typeface="Times New Roman"/>
              </a:rPr>
              <a:t> </a:t>
            </a:r>
            <a:r>
              <a:rPr lang="en-US" sz="2400" b="1" i="0" u="none">
                <a:solidFill>
                  <a:schemeClr val="dk1"/>
                </a:solidFill>
                <a:latin typeface="Calibri"/>
                <a:ea typeface="Calibri"/>
                <a:cs typeface="Calibri"/>
                <a:sym typeface="Calibri"/>
              </a:rPr>
              <a:t>web</a:t>
            </a:r>
            <a:r>
              <a:rPr lang="en-US" sz="2400" b="1" i="0" u="none">
                <a:solidFill>
                  <a:schemeClr val="dk1"/>
                </a:solidFill>
                <a:latin typeface="Times New Roman"/>
                <a:ea typeface="Times New Roman"/>
                <a:cs typeface="Times New Roman"/>
                <a:sym typeface="Times New Roman"/>
              </a:rPr>
              <a:t> </a:t>
            </a:r>
            <a:r>
              <a:rPr lang="en-US" sz="2400" b="1" i="0" u="none">
                <a:solidFill>
                  <a:schemeClr val="dk1"/>
                </a:solidFill>
                <a:latin typeface="Calibri"/>
                <a:ea typeface="Calibri"/>
                <a:cs typeface="Calibri"/>
                <a:sym typeface="Calibri"/>
              </a:rPr>
              <a:t>applications</a:t>
            </a:r>
            <a:r>
              <a:rPr lang="en-US" sz="2400" b="1" i="0" u="none">
                <a:solidFill>
                  <a:schemeClr val="dk1"/>
                </a:solidFill>
                <a:latin typeface="Times New Roman"/>
                <a:ea typeface="Times New Roman"/>
                <a:cs typeface="Times New Roman"/>
                <a:sym typeface="Times New Roman"/>
              </a:rPr>
              <a:t> </a:t>
            </a:r>
            <a:r>
              <a:rPr lang="en-US" sz="2400" b="1" i="0" u="none">
                <a:solidFill>
                  <a:schemeClr val="dk1"/>
                </a:solidFill>
                <a:latin typeface="Calibri"/>
                <a:ea typeface="Calibri"/>
                <a:cs typeface="Calibri"/>
                <a:sym typeface="Calibri"/>
              </a:rPr>
              <a:t>-</a:t>
            </a:r>
            <a:r>
              <a:rPr lang="en-US" sz="2400" b="0" i="0" u="none">
                <a:solidFill>
                  <a:schemeClr val="dk1"/>
                </a:solidFill>
                <a:latin typeface="Calibri"/>
                <a:ea typeface="Calibri"/>
                <a:cs typeface="Calibri"/>
                <a:sym typeface="Calibri"/>
              </a:rPr>
              <a:t>These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are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typical</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applications</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that</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are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built</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using</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combination</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of</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technologies</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such</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as</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EJB,</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JSF</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and</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servlets</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etc.</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These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are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deployed</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in</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an</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application</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server</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(or)</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web</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server.</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They</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are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accessed</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using</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web</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browser</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such</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as</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Fire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Fox</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IE.They</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are</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examples</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of</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N</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tier</a:t>
            </a:r>
            <a:r>
              <a:rPr lang="en-US" sz="2400" b="0" i="0" u="none">
                <a:solidFill>
                  <a:schemeClr val="dk1"/>
                </a:solidFill>
                <a:latin typeface="Times New Roman"/>
                <a:ea typeface="Times New Roman"/>
                <a:cs typeface="Times New Roman"/>
                <a:sym typeface="Times New Roman"/>
              </a:rPr>
              <a:t> </a:t>
            </a:r>
            <a:r>
              <a:rPr lang="en-US" sz="2400" b="0" i="0" u="none">
                <a:solidFill>
                  <a:schemeClr val="dk1"/>
                </a:solidFill>
                <a:latin typeface="Calibri"/>
                <a:ea typeface="Calibri"/>
                <a:cs typeface="Calibri"/>
                <a:sym typeface="Calibri"/>
              </a:rPr>
              <a:t>applications.</a:t>
            </a:r>
            <a:endParaRPr/>
          </a:p>
        </p:txBody>
      </p:sp>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3474</Words>
  <Application>Microsoft Office PowerPoint</Application>
  <PresentationFormat>Custom</PresentationFormat>
  <Paragraphs>571</Paragraphs>
  <Slides>43</Slides>
  <Notes>43</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43</vt:i4>
      </vt:variant>
    </vt:vector>
  </HeadingPairs>
  <TitlesOfParts>
    <vt:vector size="59" baseType="lpstr">
      <vt:lpstr>Arial</vt:lpstr>
      <vt:lpstr>Calibri</vt:lpstr>
      <vt:lpstr>Noto Sans Symbols</vt:lpstr>
      <vt:lpstr>Times New Roman</vt:lpstr>
      <vt:lpstr>Arial Black</vt:lpstr>
      <vt:lpstr>Tahoma</vt:lpstr>
      <vt:lpstr>Verdana</vt:lpstr>
      <vt:lpstr>Lucida Sans</vt:lpstr>
      <vt:lpstr>Concourse</vt:lpstr>
      <vt:lpstr>1_Concourse</vt:lpstr>
      <vt:lpstr>2_Concourse</vt:lpstr>
      <vt:lpstr>3_Concourse</vt:lpstr>
      <vt:lpstr>4_Concourse</vt:lpstr>
      <vt:lpstr>5_Concourse</vt:lpstr>
      <vt:lpstr>6_Concourse</vt:lpstr>
      <vt:lpstr>7_Concourse</vt:lpstr>
      <vt:lpstr>After completing this chapter you will be able to understand,</vt:lpstr>
      <vt:lpstr>PowerPoint Presentation</vt:lpstr>
      <vt:lpstr>PowerPoint Presentation</vt:lpstr>
      <vt:lpstr>PowerPoint Presentation</vt:lpstr>
      <vt:lpstr>PowerPoint Presentation</vt:lpstr>
      <vt:lpstr>PowerPoint Presentation</vt:lpstr>
      <vt:lpstr>What happens after you develop a Java Code?</vt:lpstr>
      <vt:lpstr>PowerPoint Presentation</vt:lpstr>
      <vt:lpstr>The Java applications can be classified as follows,</vt:lpstr>
      <vt:lpstr>PowerPoint Presentation</vt:lpstr>
      <vt:lpstr>PowerPoint Presentation</vt:lpstr>
      <vt:lpstr>Java Virtual Machines is the heart of the java platform. It is a abstract computer which,</vt:lpstr>
      <vt:lpstr>PowerPoint Presentation</vt:lpstr>
      <vt:lpstr> Heart of Java Technology</vt:lpstr>
      <vt:lpstr>PowerPoint Presentation</vt:lpstr>
      <vt:lpstr>PowerPoint Presentation</vt:lpstr>
      <vt:lpstr>How java program runs?</vt:lpstr>
      <vt:lpstr>JVM Runtime memory Areas</vt:lpstr>
      <vt:lpstr>What happens when an object is created ?</vt:lpstr>
      <vt:lpstr>What happens when values are set to instance variables?</vt:lpstr>
      <vt:lpstr>What happens when two objects are assigned ?</vt:lpstr>
      <vt:lpstr>Remove Reference of an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Packages are used for logically grouping the classes together into a single unit.</vt:lpstr>
      <vt:lpstr>PowerPoint Presentation</vt:lpstr>
      <vt:lpstr>PowerPoint Presentation</vt:lpstr>
      <vt:lpstr>PowerPoint Presentation</vt:lpstr>
      <vt:lpstr>PowerPoint Presentation</vt:lpstr>
      <vt:lpstr>Object creation is a three step process,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completing this chapter you will be able to understand,</dc:title>
  <dc:creator>Online2PDF.com</dc:creator>
  <cp:lastModifiedBy>lenovo</cp:lastModifiedBy>
  <cp:revision>2</cp:revision>
  <dcterms:created xsi:type="dcterms:W3CDTF">2022-02-27T17:09:22Z</dcterms:created>
  <dcterms:modified xsi:type="dcterms:W3CDTF">2025-02-03T16:31:28Z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2022-02-27T00:00:00Z</vt:filetime>
  </property>
  <property fmtid="{D5CDD505-2E9C-101B-9397-08002B2CF9AE}" pid="3" name="LastSaved">
    <vt:filetime>2022-02-27T00:00:00Z</vt:filetime>
  </property>
</Properties>
</file>