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751" r:id="rId2"/>
  </p:sldMasterIdLst>
  <p:sldIdLst>
    <p:sldId id="314" r:id="rId3"/>
    <p:sldId id="287" r:id="rId4"/>
    <p:sldId id="335" r:id="rId5"/>
    <p:sldId id="295" r:id="rId6"/>
    <p:sldId id="310" r:id="rId7"/>
    <p:sldId id="309" r:id="rId8"/>
    <p:sldId id="325" r:id="rId9"/>
    <p:sldId id="337" r:id="rId10"/>
    <p:sldId id="33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nister" initials="L" lastIdx="1" clrIdx="0"/>
  <p:cmAuthor id="2" name="Shekhar Gavi" initials="SG" lastIdx="1" clrIdx="1">
    <p:extLst>
      <p:ext uri="{19B8F6BF-5375-455C-9EA6-DF929625EA0E}">
        <p15:presenceInfo xmlns:p15="http://schemas.microsoft.com/office/powerpoint/2012/main" userId="b55e5e5bde15dc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47" d="100"/>
          <a:sy n="47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04:20: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04:20: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1,'112'8,"-22"-1,374 19,297 12,-759-38,-4 1,-14 1,-45 4,-33 4,22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04:20: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106 0,'-4'14,"-6"16,-2 9,2 6,-2 4,1-1,-2-1,2 1,2 1,2-4,3-4,3-6,0-8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04:26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04:26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43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315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8300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4021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6/24/2024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53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86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87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024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77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00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695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2E74-827E-4C52-A429-F57663D3E5F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244E3B-81B1-45F1-9E86-475F51182B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7.jp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8" y="99985"/>
            <a:ext cx="1377014" cy="1332993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10792496" y="1773642"/>
            <a:ext cx="1190286" cy="13329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67" y="99986"/>
            <a:ext cx="1377016" cy="13329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16" y="1773641"/>
            <a:ext cx="1377015" cy="1332994"/>
          </a:xfrm>
          <a:prstGeom prst="rect">
            <a:avLst/>
          </a:prstGeom>
        </p:spPr>
      </p:pic>
      <p:sp>
        <p:nvSpPr>
          <p:cNvPr id="44" name="Title 1"/>
          <p:cNvSpPr txBox="1"/>
          <p:nvPr/>
        </p:nvSpPr>
        <p:spPr>
          <a:xfrm>
            <a:off x="1671956" y="3855"/>
            <a:ext cx="8634093" cy="1610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800" b="1" u="sng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Engineering</a:t>
            </a:r>
            <a:endParaRPr lang="en-IN" sz="12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 descr="A picture containing logo&#10;&#10;Description automatically generated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46" y="1661189"/>
            <a:ext cx="1184912" cy="1162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945" y="4719918"/>
            <a:ext cx="368647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</a:pPr>
            <a:b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6231" y="3115871"/>
            <a:ext cx="920626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Loan prediction using AI&amp;ML</a:t>
            </a:r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>
              <a:defRPr/>
            </a:pPr>
            <a:endParaRPr lang="en-US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Gavi Shekhar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[1JB</a:t>
            </a:r>
            <a:r>
              <a:rPr lang="en-I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21CS405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defRPr/>
            </a:pP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239" y="2235994"/>
            <a:ext cx="7255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IN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095" y="594995"/>
            <a:ext cx="10883900" cy="5076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department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/>
        </p:nvSpPr>
        <p:spPr>
          <a:xfrm>
            <a:off x="3947603" y="6007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Dept of CSE, SJBIT</a:t>
            </a:r>
          </a:p>
        </p:txBody>
      </p:sp>
      <p:sp>
        <p:nvSpPr>
          <p:cNvPr id="8" name="Slide Number Placeholder 3"/>
          <p:cNvSpPr>
            <a:spLocks noGrp="1"/>
          </p:cNvSpPr>
          <p:nvPr/>
        </p:nvSpPr>
        <p:spPr>
          <a:xfrm>
            <a:off x="8519603" y="6007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5B9D-5233-008B-45B5-C135E48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err="1"/>
              <a:t>TaskS</a:t>
            </a:r>
            <a:r>
              <a:rPr lang="en-IN" sz="4000" dirty="0"/>
              <a:t> performed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397E-B51B-1D90-290F-B2131D64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910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Deployment and monitoring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72CB39A-D9EE-9CDC-477C-8F67F8265F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2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72" y="948862"/>
            <a:ext cx="11458852" cy="235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4000" b="1" dirty="0">
              <a:solidFill>
                <a:schemeClr val="accent2"/>
              </a:solidFill>
            </a:endParaRPr>
          </a:p>
        </p:txBody>
      </p:sp>
      <p:pic>
        <p:nvPicPr>
          <p:cNvPr id="4" name="Picture 3" descr="A picture containing 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/>
        </p:nvSpPr>
        <p:spPr>
          <a:xfrm>
            <a:off x="3947603" y="6007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Dept of CSE, SJBIT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8519603" y="6007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1115060" y="1941195"/>
            <a:ext cx="9738360" cy="2717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 time Consumption process of verification and validation. Human errors can be introduced during the validation process—no cross-referencing previous loan records.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human resources are required.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3" y="731667"/>
            <a:ext cx="1037590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ctr"/>
            <a:endParaRPr lang="en-GB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sp>
        <p:nvSpPr>
          <p:cNvPr id="6" name="Footer Placeholder 1"/>
          <p:cNvSpPr>
            <a:spLocks noGrp="1"/>
          </p:cNvSpPr>
          <p:nvPr/>
        </p:nvSpPr>
        <p:spPr>
          <a:xfrm>
            <a:off x="3947603" y="6007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Dept of CSE, SJBIT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8519603" y="6007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758568" y="266843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8568" y="248843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4655968" y="2687150"/>
              <a:ext cx="514800" cy="39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5968" y="2507150"/>
                <a:ext cx="6944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4794928" y="2584550"/>
              <a:ext cx="38160" cy="186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4928" y="2404550"/>
                <a:ext cx="2178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4861168" y="413327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1168" y="395327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532928" y="403103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928" y="3851030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769208-3A78-BDE8-1C85-03F7E690C1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5672"/>
            <a:ext cx="6858000" cy="3842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64EEF6-D43D-32EE-19F4-F6400073A898}"/>
              </a:ext>
            </a:extLst>
          </p:cNvPr>
          <p:cNvSpPr/>
          <p:nvPr/>
        </p:nvSpPr>
        <p:spPr>
          <a:xfrm>
            <a:off x="4241048" y="4561840"/>
            <a:ext cx="1145920" cy="43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0AE10-2986-7017-E43C-67D442A5DD91}"/>
              </a:ext>
            </a:extLst>
          </p:cNvPr>
          <p:cNvSpPr/>
          <p:nvPr/>
        </p:nvSpPr>
        <p:spPr>
          <a:xfrm>
            <a:off x="5737340" y="4561840"/>
            <a:ext cx="1145920" cy="433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F14ECB-28BE-1D2D-9A71-9B85CF210DEF}"/>
              </a:ext>
            </a:extLst>
          </p:cNvPr>
          <p:cNvGrpSpPr/>
          <p:nvPr/>
        </p:nvGrpSpPr>
        <p:grpSpPr>
          <a:xfrm>
            <a:off x="4364048" y="4630000"/>
            <a:ext cx="2546168" cy="287159"/>
            <a:chOff x="4364048" y="4630000"/>
            <a:chExt cx="2546168" cy="2871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55BBE-85BE-8CA1-6157-ACB671D94CA6}"/>
                </a:ext>
              </a:extLst>
            </p:cNvPr>
            <p:cNvSpPr txBox="1"/>
            <p:nvPr/>
          </p:nvSpPr>
          <p:spPr>
            <a:xfrm>
              <a:off x="4364048" y="4640160"/>
              <a:ext cx="994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Accuracy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7E976-14BE-153C-7831-FB125D0D7AFB}"/>
                </a:ext>
              </a:extLst>
            </p:cNvPr>
            <p:cNvSpPr txBox="1"/>
            <p:nvPr/>
          </p:nvSpPr>
          <p:spPr>
            <a:xfrm>
              <a:off x="5764296" y="4630000"/>
              <a:ext cx="11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Loan Amount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066" y="319543"/>
            <a:ext cx="10375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SNAPSHOTS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/>
        </p:nvSpPr>
        <p:spPr>
          <a:xfrm>
            <a:off x="3947603" y="6007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Dept of CSE, SJBIT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519603" y="6007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  <a:endParaRPr lang="en-IN" dirty="0"/>
          </a:p>
        </p:txBody>
      </p:sp>
      <p:pic>
        <p:nvPicPr>
          <p:cNvPr id="2" name="image5.jpeg">
            <a:extLst>
              <a:ext uri="{FF2B5EF4-FFF2-40B4-BE49-F238E27FC236}">
                <a16:creationId xmlns:a16="http://schemas.microsoft.com/office/drawing/2014/main" id="{89D87C66-A725-75F8-F733-66ADF77662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124" y="1519324"/>
            <a:ext cx="10000273" cy="4105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1E180-FA39-478F-E793-3AFF5E13407F}"/>
              </a:ext>
            </a:extLst>
          </p:cNvPr>
          <p:cNvSpPr txBox="1"/>
          <p:nvPr/>
        </p:nvSpPr>
        <p:spPr>
          <a:xfrm>
            <a:off x="5024049" y="5745890"/>
            <a:ext cx="161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Dataset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/>
        </p:nvSpPr>
        <p:spPr>
          <a:xfrm>
            <a:off x="3947603" y="6007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Dept of CSE, SJBIT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519603" y="6007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  <a:endParaRPr lang="en-IN" dirty="0"/>
          </a:p>
        </p:txBody>
      </p:sp>
      <p:pic>
        <p:nvPicPr>
          <p:cNvPr id="2" name="image6.jpeg">
            <a:extLst>
              <a:ext uri="{FF2B5EF4-FFF2-40B4-BE49-F238E27FC236}">
                <a16:creationId xmlns:a16="http://schemas.microsoft.com/office/drawing/2014/main" id="{27649036-F3A3-1F42-AD1C-F60D64184B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4157" y="1388671"/>
            <a:ext cx="8322197" cy="3778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5BD70-D235-4172-F251-E4D8ED030269}"/>
              </a:ext>
            </a:extLst>
          </p:cNvPr>
          <p:cNvSpPr txBox="1"/>
          <p:nvPr/>
        </p:nvSpPr>
        <p:spPr>
          <a:xfrm>
            <a:off x="810066" y="319543"/>
            <a:ext cx="10375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SNAPSHOTS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4ADB7-B6B3-2CE9-5F86-36C6A13E4497}"/>
              </a:ext>
            </a:extLst>
          </p:cNvPr>
          <p:cNvSpPr txBox="1"/>
          <p:nvPr/>
        </p:nvSpPr>
        <p:spPr>
          <a:xfrm>
            <a:off x="3762408" y="5175022"/>
            <a:ext cx="424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excel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64EF7-FB6E-FE6A-61EA-399565E80BDD}"/>
              </a:ext>
            </a:extLst>
          </p:cNvPr>
          <p:cNvSpPr txBox="1"/>
          <p:nvPr/>
        </p:nvSpPr>
        <p:spPr>
          <a:xfrm>
            <a:off x="798491" y="319543"/>
            <a:ext cx="10375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SNAPSHOTS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AC9B069-4FBB-8D9B-DC02-5A5CF04C13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97" y="60752"/>
            <a:ext cx="1184912" cy="1199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BFB71-29A7-79FD-EC1C-6218A99A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567"/>
            <a:ext cx="758190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19777-844C-0994-BCAE-1DACFC189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40" y="3677680"/>
            <a:ext cx="10553700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9D0E0-1207-FB4B-3BE2-16B4FB52F8C2}"/>
              </a:ext>
            </a:extLst>
          </p:cNvPr>
          <p:cNvSpPr txBox="1"/>
          <p:nvPr/>
        </p:nvSpPr>
        <p:spPr>
          <a:xfrm>
            <a:off x="1192193" y="3026228"/>
            <a:ext cx="39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Loan predicted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9E143-4B14-09A6-9DD8-17AFA7360D2B}"/>
              </a:ext>
            </a:extLst>
          </p:cNvPr>
          <p:cNvSpPr txBox="1"/>
          <p:nvPr/>
        </p:nvSpPr>
        <p:spPr>
          <a:xfrm>
            <a:off x="5986442" y="5554105"/>
            <a:ext cx="329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 Approval Status</a:t>
            </a:r>
          </a:p>
        </p:txBody>
      </p:sp>
    </p:spTree>
    <p:extLst>
      <p:ext uri="{BB962C8B-B14F-4D97-AF65-F5344CB8AC3E}">
        <p14:creationId xmlns:p14="http://schemas.microsoft.com/office/powerpoint/2010/main" val="26587480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AB6-4AD7-817E-3A04-FFD0F45C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229A-FDCD-A8A3-10F1-BE5BEC063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Contributions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 on the specific projects you worked on during the internship, Consider your role, responsibilities, and the impact of your contributions.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Skill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 on the new ML techniques, tools, and technologies you learned during the internship. Consider how these skills have enhanced your overall proficiency in machine learning.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 on your interactions with team members and colleagues, Consider the effectiveness of communication, and collaboration, and how well you integrated into the team.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Skills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 on the challenges you encountered during the internship, Consider how you approached problem-solving, the strategies you used, and what you learned from overcoming obstacles.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213428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280</Words>
  <Application>Microsoft Office PowerPoint</Application>
  <PresentationFormat>Widescreen</PresentationFormat>
  <Paragraphs>55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Times New Roman</vt:lpstr>
      <vt:lpstr>Wingdings</vt:lpstr>
      <vt:lpstr>1_Gallery</vt:lpstr>
      <vt:lpstr>Gallery</vt:lpstr>
      <vt:lpstr>PowerPoint Presentation</vt:lpstr>
      <vt:lpstr>PowerPoint Presentation</vt:lpstr>
      <vt:lpstr>TaskS performed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 notes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 Jai Sri Gurudev || Sri Adichunchanagiri Shikshana Trust ® SJB INSTITUTE OF TECHNOLOGY BGS Health &amp; Education City, Kengeri, Bengaluru-560060 Department of Computer Science and Engineering</dc:title>
  <dc:creator>simran dua</dc:creator>
  <cp:lastModifiedBy>Shekhar Gavi</cp:lastModifiedBy>
  <cp:revision>84</cp:revision>
  <dcterms:created xsi:type="dcterms:W3CDTF">2023-03-06T04:47:00Z</dcterms:created>
  <dcterms:modified xsi:type="dcterms:W3CDTF">2024-06-24T07:09:23Z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8EEF6BC9E2764586801685891F6F7F87_13</vt:lpwstr>
  </property>
  <property fmtid="{D5CDD505-2E9C-101B-9397-08002B2CF9AE}" pid="3" name="KSOProductBuildVer">
    <vt:lpwstr>1033-12.2.0.13359</vt:lpwstr>
  </property>
</Properties>
</file>