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9" r:id="rId2"/>
  </p:sldIdLst>
  <p:sldSz cx="21945600" cy="32989838"/>
  <p:notesSz cx="7315200" cy="9601200"/>
  <p:defaultTextStyle>
    <a:defPPr>
      <a:defRPr lang="en-US"/>
    </a:defPPr>
    <a:lvl1pPr algn="l" defTabSz="3092684" rtl="0" fontAlgn="base">
      <a:spcBef>
        <a:spcPct val="0"/>
      </a:spcBef>
      <a:spcAft>
        <a:spcPct val="0"/>
      </a:spcAft>
      <a:defRPr sz="6088" kern="1200">
        <a:solidFill>
          <a:schemeClr val="tx1"/>
        </a:solidFill>
        <a:latin typeface="Arial" charset="0"/>
        <a:ea typeface="+mn-ea"/>
        <a:cs typeface="Arial" charset="0"/>
      </a:defRPr>
    </a:lvl1pPr>
    <a:lvl2pPr marL="1546342" indent="-1202710" algn="l" defTabSz="3092684" rtl="0" fontAlgn="base">
      <a:spcBef>
        <a:spcPct val="0"/>
      </a:spcBef>
      <a:spcAft>
        <a:spcPct val="0"/>
      </a:spcAft>
      <a:defRPr sz="6088" kern="1200">
        <a:solidFill>
          <a:schemeClr val="tx1"/>
        </a:solidFill>
        <a:latin typeface="Arial" charset="0"/>
        <a:ea typeface="+mn-ea"/>
        <a:cs typeface="Arial" charset="0"/>
      </a:defRPr>
    </a:lvl2pPr>
    <a:lvl3pPr marL="3092684" indent="-2405421" algn="l" defTabSz="3092684" rtl="0" fontAlgn="base">
      <a:spcBef>
        <a:spcPct val="0"/>
      </a:spcBef>
      <a:spcAft>
        <a:spcPct val="0"/>
      </a:spcAft>
      <a:defRPr sz="6088" kern="1200">
        <a:solidFill>
          <a:schemeClr val="tx1"/>
        </a:solidFill>
        <a:latin typeface="Arial" charset="0"/>
        <a:ea typeface="+mn-ea"/>
        <a:cs typeface="Arial" charset="0"/>
      </a:defRPr>
    </a:lvl3pPr>
    <a:lvl4pPr marL="4639026" indent="-3608131" algn="l" defTabSz="3092684" rtl="0" fontAlgn="base">
      <a:spcBef>
        <a:spcPct val="0"/>
      </a:spcBef>
      <a:spcAft>
        <a:spcPct val="0"/>
      </a:spcAft>
      <a:defRPr sz="6088" kern="1200">
        <a:solidFill>
          <a:schemeClr val="tx1"/>
        </a:solidFill>
        <a:latin typeface="Arial" charset="0"/>
        <a:ea typeface="+mn-ea"/>
        <a:cs typeface="Arial" charset="0"/>
      </a:defRPr>
    </a:lvl4pPr>
    <a:lvl5pPr marL="6185367" indent="-4810841" algn="l" defTabSz="3092684" rtl="0" fontAlgn="base">
      <a:spcBef>
        <a:spcPct val="0"/>
      </a:spcBef>
      <a:spcAft>
        <a:spcPct val="0"/>
      </a:spcAft>
      <a:defRPr sz="6088" kern="1200">
        <a:solidFill>
          <a:schemeClr val="tx1"/>
        </a:solidFill>
        <a:latin typeface="Arial" charset="0"/>
        <a:ea typeface="+mn-ea"/>
        <a:cs typeface="Arial" charset="0"/>
      </a:defRPr>
    </a:lvl5pPr>
    <a:lvl6pPr marL="1718158" algn="l" defTabSz="687263" rtl="0" eaLnBrk="1" latinLnBrk="0" hangingPunct="1">
      <a:defRPr sz="6088" kern="1200">
        <a:solidFill>
          <a:schemeClr val="tx1"/>
        </a:solidFill>
        <a:latin typeface="Arial" charset="0"/>
        <a:ea typeface="+mn-ea"/>
        <a:cs typeface="Arial" charset="0"/>
      </a:defRPr>
    </a:lvl6pPr>
    <a:lvl7pPr marL="2061789" algn="l" defTabSz="687263" rtl="0" eaLnBrk="1" latinLnBrk="0" hangingPunct="1">
      <a:defRPr sz="6088" kern="1200">
        <a:solidFill>
          <a:schemeClr val="tx1"/>
        </a:solidFill>
        <a:latin typeface="Arial" charset="0"/>
        <a:ea typeface="+mn-ea"/>
        <a:cs typeface="Arial" charset="0"/>
      </a:defRPr>
    </a:lvl7pPr>
    <a:lvl8pPr marL="2405421" algn="l" defTabSz="687263" rtl="0" eaLnBrk="1" latinLnBrk="0" hangingPunct="1">
      <a:defRPr sz="6088" kern="1200">
        <a:solidFill>
          <a:schemeClr val="tx1"/>
        </a:solidFill>
        <a:latin typeface="Arial" charset="0"/>
        <a:ea typeface="+mn-ea"/>
        <a:cs typeface="Arial" charset="0"/>
      </a:defRPr>
    </a:lvl8pPr>
    <a:lvl9pPr marL="2749052" algn="l" defTabSz="687263" rtl="0" eaLnBrk="1" latinLnBrk="0" hangingPunct="1">
      <a:defRPr sz="6088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391" userDrawn="1">
          <p15:clr>
            <a:srgbClr val="A4A3A4"/>
          </p15:clr>
        </p15:guide>
        <p15:guide id="2" pos="6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CC"/>
    <a:srgbClr val="990099"/>
    <a:srgbClr val="00FF99"/>
    <a:srgbClr val="006600"/>
    <a:srgbClr val="000066"/>
    <a:srgbClr val="0033CC"/>
    <a:srgbClr val="00CC00"/>
    <a:srgbClr val="80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75" autoAdjust="0"/>
    <p:restoredTop sz="96374" autoAdjust="0"/>
  </p:normalViewPr>
  <p:slideViewPr>
    <p:cSldViewPr snapToGrid="0">
      <p:cViewPr>
        <p:scale>
          <a:sx n="50" d="100"/>
          <a:sy n="50" d="100"/>
        </p:scale>
        <p:origin x="29" y="-6850"/>
      </p:cViewPr>
      <p:guideLst>
        <p:guide orient="horz" pos="10391"/>
        <p:guide pos="6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87F99D1-F3FF-4272-8D34-589A34FCDFF5}" type="datetimeFigureOut">
              <a:rPr lang="en-US"/>
              <a:pPr>
                <a:defRPr/>
              </a:pPr>
              <a:t>5/7/2024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60625" y="720725"/>
            <a:ext cx="23939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40" y="4560890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9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92C1FF1-D654-45F3-A856-7A405CC1BB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77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2" kern="1200">
        <a:solidFill>
          <a:schemeClr val="tx1"/>
        </a:solidFill>
        <a:latin typeface="+mn-lt"/>
        <a:ea typeface="+mn-ea"/>
        <a:cs typeface="+mn-cs"/>
      </a:defRPr>
    </a:lvl1pPr>
    <a:lvl2pPr marL="343632" algn="l" rtl="0" eaLnBrk="0" fontAlgn="base" hangingPunct="0">
      <a:spcBef>
        <a:spcPct val="30000"/>
      </a:spcBef>
      <a:spcAft>
        <a:spcPct val="0"/>
      </a:spcAft>
      <a:defRPr sz="902" kern="1200">
        <a:solidFill>
          <a:schemeClr val="tx1"/>
        </a:solidFill>
        <a:latin typeface="+mn-lt"/>
        <a:ea typeface="+mn-ea"/>
        <a:cs typeface="+mn-cs"/>
      </a:defRPr>
    </a:lvl2pPr>
    <a:lvl3pPr marL="687263" algn="l" rtl="0" eaLnBrk="0" fontAlgn="base" hangingPunct="0">
      <a:spcBef>
        <a:spcPct val="30000"/>
      </a:spcBef>
      <a:spcAft>
        <a:spcPct val="0"/>
      </a:spcAft>
      <a:defRPr sz="902" kern="1200">
        <a:solidFill>
          <a:schemeClr val="tx1"/>
        </a:solidFill>
        <a:latin typeface="+mn-lt"/>
        <a:ea typeface="+mn-ea"/>
        <a:cs typeface="+mn-cs"/>
      </a:defRPr>
    </a:lvl3pPr>
    <a:lvl4pPr marL="1030895" algn="l" rtl="0" eaLnBrk="0" fontAlgn="base" hangingPunct="0">
      <a:spcBef>
        <a:spcPct val="30000"/>
      </a:spcBef>
      <a:spcAft>
        <a:spcPct val="0"/>
      </a:spcAft>
      <a:defRPr sz="902" kern="1200">
        <a:solidFill>
          <a:schemeClr val="tx1"/>
        </a:solidFill>
        <a:latin typeface="+mn-lt"/>
        <a:ea typeface="+mn-ea"/>
        <a:cs typeface="+mn-cs"/>
      </a:defRPr>
    </a:lvl4pPr>
    <a:lvl5pPr marL="1374526" algn="l" rtl="0" eaLnBrk="0" fontAlgn="base" hangingPunct="0">
      <a:spcBef>
        <a:spcPct val="30000"/>
      </a:spcBef>
      <a:spcAft>
        <a:spcPct val="0"/>
      </a:spcAft>
      <a:defRPr sz="902" kern="1200">
        <a:solidFill>
          <a:schemeClr val="tx1"/>
        </a:solidFill>
        <a:latin typeface="+mn-lt"/>
        <a:ea typeface="+mn-ea"/>
        <a:cs typeface="+mn-cs"/>
      </a:defRPr>
    </a:lvl5pPr>
    <a:lvl6pPr marL="1718158" algn="l" defTabSz="687263" rtl="0" eaLnBrk="1" latinLnBrk="0" hangingPunct="1">
      <a:defRPr sz="902" kern="1200">
        <a:solidFill>
          <a:schemeClr val="tx1"/>
        </a:solidFill>
        <a:latin typeface="+mn-lt"/>
        <a:ea typeface="+mn-ea"/>
        <a:cs typeface="+mn-cs"/>
      </a:defRPr>
    </a:lvl6pPr>
    <a:lvl7pPr marL="2061789" algn="l" defTabSz="687263" rtl="0" eaLnBrk="1" latinLnBrk="0" hangingPunct="1">
      <a:defRPr sz="902" kern="1200">
        <a:solidFill>
          <a:schemeClr val="tx1"/>
        </a:solidFill>
        <a:latin typeface="+mn-lt"/>
        <a:ea typeface="+mn-ea"/>
        <a:cs typeface="+mn-cs"/>
      </a:defRPr>
    </a:lvl7pPr>
    <a:lvl8pPr marL="2405421" algn="l" defTabSz="687263" rtl="0" eaLnBrk="1" latinLnBrk="0" hangingPunct="1">
      <a:defRPr sz="902" kern="1200">
        <a:solidFill>
          <a:schemeClr val="tx1"/>
        </a:solidFill>
        <a:latin typeface="+mn-lt"/>
        <a:ea typeface="+mn-ea"/>
        <a:cs typeface="+mn-cs"/>
      </a:defRPr>
    </a:lvl8pPr>
    <a:lvl9pPr marL="2749052" algn="l" defTabSz="687263" rtl="0" eaLnBrk="1" latinLnBrk="0" hangingPunct="1">
      <a:defRPr sz="9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0248239"/>
            <a:ext cx="18653760" cy="70714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18694241"/>
            <a:ext cx="15361920" cy="843073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13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26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39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52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566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079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592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05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AABED6-8C95-4625-A6EA-38828E461453}" type="datetimeFigureOut">
              <a:rPr lang="en-US" smtClean="0"/>
              <a:pPr>
                <a:defRPr/>
              </a:pPr>
              <a:t>5/7/2024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129E3-CF32-4C12-BE72-F670797E6C82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7AC116-8365-4228-9646-709FD3BAFE94}" type="datetimeFigureOut">
              <a:rPr lang="en-US" smtClean="0"/>
              <a:pPr>
                <a:defRPr/>
              </a:pPr>
              <a:t>5/7/2024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C7CD3-ED7E-417D-A60B-17B7FD8DA46C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688491" y="8247460"/>
            <a:ext cx="16348709" cy="1757014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34744" y="8247460"/>
            <a:ext cx="48687991" cy="1757014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4B4F24-A068-4C9E-950F-8B0737F721CC}" type="datetimeFigureOut">
              <a:rPr lang="en-US" smtClean="0"/>
              <a:pPr>
                <a:defRPr/>
              </a:pPr>
              <a:t>5/7/2024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BE171-B9CB-430E-962B-38CAB0B7C26F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BB21A6-FA74-4D9F-B773-90DDA9E311DF}" type="datetimeFigureOut">
              <a:rPr lang="en-US" smtClean="0"/>
              <a:pPr>
                <a:defRPr/>
              </a:pPr>
              <a:t>5/7/2024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BC78E-D57C-4E95-8FAD-CFF838F4C68D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99033"/>
            <a:ext cx="18653760" cy="6552149"/>
          </a:xfrm>
        </p:spPr>
        <p:txBody>
          <a:bodyPr anchor="t"/>
          <a:lstStyle>
            <a:lvl1pPr algn="l">
              <a:defRPr sz="1326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82503"/>
            <a:ext cx="18653760" cy="7216525"/>
          </a:xfrm>
        </p:spPr>
        <p:txBody>
          <a:bodyPr anchor="b"/>
          <a:lstStyle>
            <a:lvl1pPr marL="0" indent="0">
              <a:buNone/>
              <a:defRPr sz="6596">
                <a:solidFill>
                  <a:schemeClr val="tx1">
                    <a:tint val="75000"/>
                  </a:schemeClr>
                </a:solidFill>
              </a:defRPr>
            </a:lvl1pPr>
            <a:lvl2pPr marL="1513240" indent="0">
              <a:buNone/>
              <a:defRPr sz="5943">
                <a:solidFill>
                  <a:schemeClr val="tx1">
                    <a:tint val="75000"/>
                  </a:schemeClr>
                </a:solidFill>
              </a:defRPr>
            </a:lvl2pPr>
            <a:lvl3pPr marL="3026484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3pPr>
            <a:lvl4pPr marL="4539725" indent="0">
              <a:buNone/>
              <a:defRPr sz="4639">
                <a:solidFill>
                  <a:schemeClr val="tx1">
                    <a:tint val="75000"/>
                  </a:schemeClr>
                </a:solidFill>
              </a:defRPr>
            </a:lvl4pPr>
            <a:lvl5pPr marL="6052965" indent="0">
              <a:buNone/>
              <a:defRPr sz="4639">
                <a:solidFill>
                  <a:schemeClr val="tx1">
                    <a:tint val="75000"/>
                  </a:schemeClr>
                </a:solidFill>
              </a:defRPr>
            </a:lvl5pPr>
            <a:lvl6pPr marL="7566209" indent="0">
              <a:buNone/>
              <a:defRPr sz="4639">
                <a:solidFill>
                  <a:schemeClr val="tx1">
                    <a:tint val="75000"/>
                  </a:schemeClr>
                </a:solidFill>
              </a:defRPr>
            </a:lvl6pPr>
            <a:lvl7pPr marL="9079449" indent="0">
              <a:buNone/>
              <a:defRPr sz="4639">
                <a:solidFill>
                  <a:schemeClr val="tx1">
                    <a:tint val="75000"/>
                  </a:schemeClr>
                </a:solidFill>
              </a:defRPr>
            </a:lvl7pPr>
            <a:lvl8pPr marL="10592690" indent="0">
              <a:buNone/>
              <a:defRPr sz="4639">
                <a:solidFill>
                  <a:schemeClr val="tx1">
                    <a:tint val="75000"/>
                  </a:schemeClr>
                </a:solidFill>
              </a:defRPr>
            </a:lvl8pPr>
            <a:lvl9pPr marL="12105934" indent="0">
              <a:buNone/>
              <a:defRPr sz="46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E13874-915F-42EE-9DD7-3E4CE2CE610A}" type="datetimeFigureOut">
              <a:rPr lang="en-US" smtClean="0"/>
              <a:pPr>
                <a:defRPr/>
              </a:pPr>
              <a:t>5/7/2024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315641-74DC-4DAC-98A4-BD47B7F15A1E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34744" y="48049088"/>
            <a:ext cx="32518351" cy="135899804"/>
          </a:xfrm>
        </p:spPr>
        <p:txBody>
          <a:bodyPr/>
          <a:lstStyle>
            <a:lvl1pPr>
              <a:defRPr sz="9277"/>
            </a:lvl1pPr>
            <a:lvl2pPr>
              <a:defRPr sz="7973"/>
            </a:lvl2pPr>
            <a:lvl3pPr>
              <a:defRPr sz="6596"/>
            </a:lvl3pPr>
            <a:lvl4pPr>
              <a:defRPr sz="5943"/>
            </a:lvl4pPr>
            <a:lvl5pPr>
              <a:defRPr sz="5943"/>
            </a:lvl5pPr>
            <a:lvl6pPr>
              <a:defRPr sz="5943"/>
            </a:lvl6pPr>
            <a:lvl7pPr>
              <a:defRPr sz="5943"/>
            </a:lvl7pPr>
            <a:lvl8pPr>
              <a:defRPr sz="5943"/>
            </a:lvl8pPr>
            <a:lvl9pPr>
              <a:defRPr sz="59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8851" y="48049088"/>
            <a:ext cx="32518349" cy="135899804"/>
          </a:xfrm>
        </p:spPr>
        <p:txBody>
          <a:bodyPr/>
          <a:lstStyle>
            <a:lvl1pPr>
              <a:defRPr sz="9277"/>
            </a:lvl1pPr>
            <a:lvl2pPr>
              <a:defRPr sz="7973"/>
            </a:lvl2pPr>
            <a:lvl3pPr>
              <a:defRPr sz="6596"/>
            </a:lvl3pPr>
            <a:lvl4pPr>
              <a:defRPr sz="5943"/>
            </a:lvl4pPr>
            <a:lvl5pPr>
              <a:defRPr sz="5943"/>
            </a:lvl5pPr>
            <a:lvl6pPr>
              <a:defRPr sz="5943"/>
            </a:lvl6pPr>
            <a:lvl7pPr>
              <a:defRPr sz="5943"/>
            </a:lvl7pPr>
            <a:lvl8pPr>
              <a:defRPr sz="5943"/>
            </a:lvl8pPr>
            <a:lvl9pPr>
              <a:defRPr sz="59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C4DA36-9A8A-4CB3-A0B2-F972D25CC37D}" type="datetimeFigureOut">
              <a:rPr lang="en-US" smtClean="0"/>
              <a:pPr>
                <a:defRPr/>
              </a:pPr>
              <a:t>5/7/2024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36BF58-1ED3-44C7-A274-3C2D2CB5CDE4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321123"/>
            <a:ext cx="19751040" cy="549830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384534"/>
            <a:ext cx="9696451" cy="3077522"/>
          </a:xfrm>
        </p:spPr>
        <p:txBody>
          <a:bodyPr anchor="b"/>
          <a:lstStyle>
            <a:lvl1pPr marL="0" indent="0">
              <a:buNone/>
              <a:defRPr sz="7973" b="1"/>
            </a:lvl1pPr>
            <a:lvl2pPr marL="1513240" indent="0">
              <a:buNone/>
              <a:defRPr sz="6596" b="1"/>
            </a:lvl2pPr>
            <a:lvl3pPr marL="3026484" indent="0">
              <a:buNone/>
              <a:defRPr sz="5943" b="1"/>
            </a:lvl3pPr>
            <a:lvl4pPr marL="4539725" indent="0">
              <a:buNone/>
              <a:defRPr sz="5291" b="1"/>
            </a:lvl4pPr>
            <a:lvl5pPr marL="6052965" indent="0">
              <a:buNone/>
              <a:defRPr sz="5291" b="1"/>
            </a:lvl5pPr>
            <a:lvl6pPr marL="7566209" indent="0">
              <a:buNone/>
              <a:defRPr sz="5291" b="1"/>
            </a:lvl6pPr>
            <a:lvl7pPr marL="9079449" indent="0">
              <a:buNone/>
              <a:defRPr sz="5291" b="1"/>
            </a:lvl7pPr>
            <a:lvl8pPr marL="10592690" indent="0">
              <a:buNone/>
              <a:defRPr sz="5291" b="1"/>
            </a:lvl8pPr>
            <a:lvl9pPr marL="12105934" indent="0">
              <a:buNone/>
              <a:defRPr sz="5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0462055"/>
            <a:ext cx="9696451" cy="19007342"/>
          </a:xfrm>
        </p:spPr>
        <p:txBody>
          <a:bodyPr/>
          <a:lstStyle>
            <a:lvl1pPr>
              <a:defRPr sz="7973"/>
            </a:lvl1pPr>
            <a:lvl2pPr>
              <a:defRPr sz="6596"/>
            </a:lvl2pPr>
            <a:lvl3pPr>
              <a:defRPr sz="5943"/>
            </a:lvl3pPr>
            <a:lvl4pPr>
              <a:defRPr sz="5291"/>
            </a:lvl4pPr>
            <a:lvl5pPr>
              <a:defRPr sz="5291"/>
            </a:lvl5pPr>
            <a:lvl6pPr>
              <a:defRPr sz="5291"/>
            </a:lvl6pPr>
            <a:lvl7pPr>
              <a:defRPr sz="5291"/>
            </a:lvl7pPr>
            <a:lvl8pPr>
              <a:defRPr sz="5291"/>
            </a:lvl8pPr>
            <a:lvl9pPr>
              <a:defRPr sz="52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1" y="7384534"/>
            <a:ext cx="9700260" cy="3077522"/>
          </a:xfrm>
        </p:spPr>
        <p:txBody>
          <a:bodyPr anchor="b"/>
          <a:lstStyle>
            <a:lvl1pPr marL="0" indent="0">
              <a:buNone/>
              <a:defRPr sz="7973" b="1"/>
            </a:lvl1pPr>
            <a:lvl2pPr marL="1513240" indent="0">
              <a:buNone/>
              <a:defRPr sz="6596" b="1"/>
            </a:lvl2pPr>
            <a:lvl3pPr marL="3026484" indent="0">
              <a:buNone/>
              <a:defRPr sz="5943" b="1"/>
            </a:lvl3pPr>
            <a:lvl4pPr marL="4539725" indent="0">
              <a:buNone/>
              <a:defRPr sz="5291" b="1"/>
            </a:lvl4pPr>
            <a:lvl5pPr marL="6052965" indent="0">
              <a:buNone/>
              <a:defRPr sz="5291" b="1"/>
            </a:lvl5pPr>
            <a:lvl6pPr marL="7566209" indent="0">
              <a:buNone/>
              <a:defRPr sz="5291" b="1"/>
            </a:lvl6pPr>
            <a:lvl7pPr marL="9079449" indent="0">
              <a:buNone/>
              <a:defRPr sz="5291" b="1"/>
            </a:lvl7pPr>
            <a:lvl8pPr marL="10592690" indent="0">
              <a:buNone/>
              <a:defRPr sz="5291" b="1"/>
            </a:lvl8pPr>
            <a:lvl9pPr marL="12105934" indent="0">
              <a:buNone/>
              <a:defRPr sz="5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1" y="10462055"/>
            <a:ext cx="9700260" cy="19007342"/>
          </a:xfrm>
        </p:spPr>
        <p:txBody>
          <a:bodyPr/>
          <a:lstStyle>
            <a:lvl1pPr>
              <a:defRPr sz="7973"/>
            </a:lvl1pPr>
            <a:lvl2pPr>
              <a:defRPr sz="6596"/>
            </a:lvl2pPr>
            <a:lvl3pPr>
              <a:defRPr sz="5943"/>
            </a:lvl3pPr>
            <a:lvl4pPr>
              <a:defRPr sz="5291"/>
            </a:lvl4pPr>
            <a:lvl5pPr>
              <a:defRPr sz="5291"/>
            </a:lvl5pPr>
            <a:lvl6pPr>
              <a:defRPr sz="5291"/>
            </a:lvl6pPr>
            <a:lvl7pPr>
              <a:defRPr sz="5291"/>
            </a:lvl7pPr>
            <a:lvl8pPr>
              <a:defRPr sz="5291"/>
            </a:lvl8pPr>
            <a:lvl9pPr>
              <a:defRPr sz="52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B48C0A-13D9-439A-B6A9-DBC28B9EA1A3}" type="datetimeFigureOut">
              <a:rPr lang="en-US" smtClean="0"/>
              <a:pPr>
                <a:defRPr/>
              </a:pPr>
              <a:t>5/7/2024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DF3A2-DB60-44EE-A312-141C5739E8A2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41F221-DCA0-45F3-9483-A36177513ECA}" type="datetimeFigureOut">
              <a:rPr lang="en-US" smtClean="0"/>
              <a:pPr>
                <a:defRPr/>
              </a:pPr>
              <a:t>5/7/2024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CEA6B-4A4D-4EE2-9F3F-F209EEB42031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2B8DE5-1295-48DC-AF90-79A4DFFDE627}" type="datetimeFigureOut">
              <a:rPr lang="en-US" smtClean="0"/>
              <a:pPr>
                <a:defRPr/>
              </a:pPr>
              <a:t>5/7/2024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A75477-658C-4195-9590-CB02625F91FF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4" y="1313484"/>
            <a:ext cx="7219951" cy="5589945"/>
          </a:xfrm>
        </p:spPr>
        <p:txBody>
          <a:bodyPr anchor="b"/>
          <a:lstStyle>
            <a:lvl1pPr algn="l">
              <a:defRPr sz="659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313491"/>
            <a:ext cx="12268200" cy="28155913"/>
          </a:xfrm>
        </p:spPr>
        <p:txBody>
          <a:bodyPr/>
          <a:lstStyle>
            <a:lvl1pPr>
              <a:defRPr sz="10582"/>
            </a:lvl1pPr>
            <a:lvl2pPr>
              <a:defRPr sz="9277"/>
            </a:lvl2pPr>
            <a:lvl3pPr>
              <a:defRPr sz="7973"/>
            </a:lvl3pPr>
            <a:lvl4pPr>
              <a:defRPr sz="6596"/>
            </a:lvl4pPr>
            <a:lvl5pPr>
              <a:defRPr sz="6596"/>
            </a:lvl5pPr>
            <a:lvl6pPr>
              <a:defRPr sz="6596"/>
            </a:lvl6pPr>
            <a:lvl7pPr>
              <a:defRPr sz="6596"/>
            </a:lvl7pPr>
            <a:lvl8pPr>
              <a:defRPr sz="6596"/>
            </a:lvl8pPr>
            <a:lvl9pPr>
              <a:defRPr sz="65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4" y="6903437"/>
            <a:ext cx="7219951" cy="22565968"/>
          </a:xfrm>
        </p:spPr>
        <p:txBody>
          <a:bodyPr/>
          <a:lstStyle>
            <a:lvl1pPr marL="0" indent="0">
              <a:buNone/>
              <a:defRPr sz="4639"/>
            </a:lvl1pPr>
            <a:lvl2pPr marL="1513240" indent="0">
              <a:buNone/>
              <a:defRPr sz="3986"/>
            </a:lvl2pPr>
            <a:lvl3pPr marL="3026484" indent="0">
              <a:buNone/>
              <a:defRPr sz="3334"/>
            </a:lvl3pPr>
            <a:lvl4pPr marL="4539725" indent="0">
              <a:buNone/>
              <a:defRPr sz="2972"/>
            </a:lvl4pPr>
            <a:lvl5pPr marL="6052965" indent="0">
              <a:buNone/>
              <a:defRPr sz="2972"/>
            </a:lvl5pPr>
            <a:lvl6pPr marL="7566209" indent="0">
              <a:buNone/>
              <a:defRPr sz="2972"/>
            </a:lvl6pPr>
            <a:lvl7pPr marL="9079449" indent="0">
              <a:buNone/>
              <a:defRPr sz="2972"/>
            </a:lvl7pPr>
            <a:lvl8pPr marL="10592690" indent="0">
              <a:buNone/>
              <a:defRPr sz="2972"/>
            </a:lvl8pPr>
            <a:lvl9pPr marL="12105934" indent="0">
              <a:buNone/>
              <a:defRPr sz="29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C94A5-B350-4DE0-A919-A912C1219520}" type="datetimeFigureOut">
              <a:rPr lang="en-US" smtClean="0"/>
              <a:pPr>
                <a:defRPr/>
              </a:pPr>
              <a:t>5/7/2024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976D17-6082-4832-8445-4916275DC91A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2" y="23092887"/>
            <a:ext cx="13167360" cy="2726246"/>
          </a:xfrm>
        </p:spPr>
        <p:txBody>
          <a:bodyPr anchor="b"/>
          <a:lstStyle>
            <a:lvl1pPr algn="l">
              <a:defRPr sz="659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2" y="2947703"/>
            <a:ext cx="13167360" cy="19793903"/>
          </a:xfrm>
        </p:spPr>
        <p:txBody>
          <a:bodyPr/>
          <a:lstStyle>
            <a:lvl1pPr marL="0" indent="0">
              <a:buNone/>
              <a:defRPr sz="10582"/>
            </a:lvl1pPr>
            <a:lvl2pPr marL="1513240" indent="0">
              <a:buNone/>
              <a:defRPr sz="9277"/>
            </a:lvl2pPr>
            <a:lvl3pPr marL="3026484" indent="0">
              <a:buNone/>
              <a:defRPr sz="7973"/>
            </a:lvl3pPr>
            <a:lvl4pPr marL="4539725" indent="0">
              <a:buNone/>
              <a:defRPr sz="6596"/>
            </a:lvl4pPr>
            <a:lvl5pPr marL="6052965" indent="0">
              <a:buNone/>
              <a:defRPr sz="6596"/>
            </a:lvl5pPr>
            <a:lvl6pPr marL="7566209" indent="0">
              <a:buNone/>
              <a:defRPr sz="6596"/>
            </a:lvl6pPr>
            <a:lvl7pPr marL="9079449" indent="0">
              <a:buNone/>
              <a:defRPr sz="6596"/>
            </a:lvl7pPr>
            <a:lvl8pPr marL="10592690" indent="0">
              <a:buNone/>
              <a:defRPr sz="6596"/>
            </a:lvl8pPr>
            <a:lvl9pPr marL="12105934" indent="0">
              <a:buNone/>
              <a:defRPr sz="659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2" y="25819133"/>
            <a:ext cx="13167360" cy="3871722"/>
          </a:xfrm>
        </p:spPr>
        <p:txBody>
          <a:bodyPr/>
          <a:lstStyle>
            <a:lvl1pPr marL="0" indent="0">
              <a:buNone/>
              <a:defRPr sz="4639"/>
            </a:lvl1pPr>
            <a:lvl2pPr marL="1513240" indent="0">
              <a:buNone/>
              <a:defRPr sz="3986"/>
            </a:lvl2pPr>
            <a:lvl3pPr marL="3026484" indent="0">
              <a:buNone/>
              <a:defRPr sz="3334"/>
            </a:lvl3pPr>
            <a:lvl4pPr marL="4539725" indent="0">
              <a:buNone/>
              <a:defRPr sz="2972"/>
            </a:lvl4pPr>
            <a:lvl5pPr marL="6052965" indent="0">
              <a:buNone/>
              <a:defRPr sz="2972"/>
            </a:lvl5pPr>
            <a:lvl6pPr marL="7566209" indent="0">
              <a:buNone/>
              <a:defRPr sz="2972"/>
            </a:lvl6pPr>
            <a:lvl7pPr marL="9079449" indent="0">
              <a:buNone/>
              <a:defRPr sz="2972"/>
            </a:lvl7pPr>
            <a:lvl8pPr marL="10592690" indent="0">
              <a:buNone/>
              <a:defRPr sz="2972"/>
            </a:lvl8pPr>
            <a:lvl9pPr marL="12105934" indent="0">
              <a:buNone/>
              <a:defRPr sz="29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76AF0E-AE52-429A-853B-BA6D34D73853}" type="datetimeFigureOut">
              <a:rPr lang="en-US" smtClean="0"/>
              <a:pPr>
                <a:defRPr/>
              </a:pPr>
              <a:t>5/7/2024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E99C2C-1A82-4DCD-8895-AAC5CC53838A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321123"/>
            <a:ext cx="19751040" cy="5498306"/>
          </a:xfrm>
          <a:prstGeom prst="rect">
            <a:avLst/>
          </a:prstGeom>
        </p:spPr>
        <p:txBody>
          <a:bodyPr vert="horz" lIns="417561" tIns="208780" rIns="417561" bIns="2087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697636"/>
            <a:ext cx="19751040" cy="21771768"/>
          </a:xfrm>
          <a:prstGeom prst="rect">
            <a:avLst/>
          </a:prstGeom>
        </p:spPr>
        <p:txBody>
          <a:bodyPr vert="horz" lIns="417561" tIns="208780" rIns="417561" bIns="20878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30576699"/>
            <a:ext cx="5120640" cy="1756404"/>
          </a:xfrm>
          <a:prstGeom prst="rect">
            <a:avLst/>
          </a:prstGeom>
        </p:spPr>
        <p:txBody>
          <a:bodyPr vert="horz" lIns="417561" tIns="208780" rIns="417561" bIns="208780" rtlCol="0" anchor="ctr"/>
          <a:lstStyle>
            <a:lvl1pPr algn="l">
              <a:defRPr sz="39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B63CE95-DE8D-476F-9774-D5E3A64FC14C}" type="datetimeFigureOut">
              <a:rPr lang="en-US" smtClean="0"/>
              <a:pPr>
                <a:defRPr/>
              </a:pPr>
              <a:t>5/7/2024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0" y="30576699"/>
            <a:ext cx="6949440" cy="1756404"/>
          </a:xfrm>
          <a:prstGeom prst="rect">
            <a:avLst/>
          </a:prstGeom>
        </p:spPr>
        <p:txBody>
          <a:bodyPr vert="horz" lIns="417561" tIns="208780" rIns="417561" bIns="208780" rtlCol="0" anchor="ctr"/>
          <a:lstStyle>
            <a:lvl1pPr algn="ctr">
              <a:defRPr sz="39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30576699"/>
            <a:ext cx="5120640" cy="1756404"/>
          </a:xfrm>
          <a:prstGeom prst="rect">
            <a:avLst/>
          </a:prstGeom>
        </p:spPr>
        <p:txBody>
          <a:bodyPr vert="horz" lIns="417561" tIns="208780" rIns="417561" bIns="208780" rtlCol="0" anchor="ctr"/>
          <a:lstStyle>
            <a:lvl1pPr algn="r">
              <a:defRPr sz="39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584B97D-EE1F-4965-81BC-D5A39DA9F425}" type="slidenum">
              <a:rPr lang="en-IN" smtClean="0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3026484" rtl="0" eaLnBrk="1" latinLnBrk="0" hangingPunct="1"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34932" indent="-1134932" algn="l" defTabSz="3026484" rtl="0" eaLnBrk="1" latinLnBrk="0" hangingPunct="1">
        <a:spcBef>
          <a:spcPct val="20000"/>
        </a:spcBef>
        <a:buFont typeface="Arial" pitchFamily="34" charset="0"/>
        <a:buChar char="•"/>
        <a:defRPr sz="10582" kern="1200">
          <a:solidFill>
            <a:schemeClr val="tx1"/>
          </a:solidFill>
          <a:latin typeface="+mn-lt"/>
          <a:ea typeface="+mn-ea"/>
          <a:cs typeface="+mn-cs"/>
        </a:defRPr>
      </a:lvl1pPr>
      <a:lvl2pPr marL="2459017" indent="-945776" algn="l" defTabSz="3026484" rtl="0" eaLnBrk="1" latinLnBrk="0" hangingPunct="1">
        <a:spcBef>
          <a:spcPct val="20000"/>
        </a:spcBef>
        <a:buFont typeface="Arial" pitchFamily="34" charset="0"/>
        <a:buChar char="–"/>
        <a:defRPr sz="9277" kern="1200">
          <a:solidFill>
            <a:schemeClr val="tx1"/>
          </a:solidFill>
          <a:latin typeface="+mn-lt"/>
          <a:ea typeface="+mn-ea"/>
          <a:cs typeface="+mn-cs"/>
        </a:defRPr>
      </a:lvl2pPr>
      <a:lvl3pPr marL="3783104" indent="-756620" algn="l" defTabSz="3026484" rtl="0" eaLnBrk="1" latinLnBrk="0" hangingPunct="1">
        <a:spcBef>
          <a:spcPct val="20000"/>
        </a:spcBef>
        <a:buFont typeface="Arial" pitchFamily="34" charset="0"/>
        <a:buChar char="•"/>
        <a:defRPr sz="7973" kern="1200">
          <a:solidFill>
            <a:schemeClr val="tx1"/>
          </a:solidFill>
          <a:latin typeface="+mn-lt"/>
          <a:ea typeface="+mn-ea"/>
          <a:cs typeface="+mn-cs"/>
        </a:defRPr>
      </a:lvl3pPr>
      <a:lvl4pPr marL="5296345" indent="-756620" algn="l" defTabSz="3026484" rtl="0" eaLnBrk="1" latinLnBrk="0" hangingPunct="1">
        <a:spcBef>
          <a:spcPct val="20000"/>
        </a:spcBef>
        <a:buFont typeface="Arial" pitchFamily="34" charset="0"/>
        <a:buChar char="–"/>
        <a:defRPr sz="6596" kern="1200">
          <a:solidFill>
            <a:schemeClr val="tx1"/>
          </a:solidFill>
          <a:latin typeface="+mn-lt"/>
          <a:ea typeface="+mn-ea"/>
          <a:cs typeface="+mn-cs"/>
        </a:defRPr>
      </a:lvl4pPr>
      <a:lvl5pPr marL="6809589" indent="-756620" algn="l" defTabSz="3026484" rtl="0" eaLnBrk="1" latinLnBrk="0" hangingPunct="1">
        <a:spcBef>
          <a:spcPct val="20000"/>
        </a:spcBef>
        <a:buFont typeface="Arial" pitchFamily="34" charset="0"/>
        <a:buChar char="»"/>
        <a:defRPr sz="6596" kern="1200">
          <a:solidFill>
            <a:schemeClr val="tx1"/>
          </a:solidFill>
          <a:latin typeface="+mn-lt"/>
          <a:ea typeface="+mn-ea"/>
          <a:cs typeface="+mn-cs"/>
        </a:defRPr>
      </a:lvl5pPr>
      <a:lvl6pPr marL="8322829" indent="-756620" algn="l" defTabSz="3026484" rtl="0" eaLnBrk="1" latinLnBrk="0" hangingPunct="1">
        <a:spcBef>
          <a:spcPct val="20000"/>
        </a:spcBef>
        <a:buFont typeface="Arial" pitchFamily="34" charset="0"/>
        <a:buChar char="•"/>
        <a:defRPr sz="6596" kern="1200">
          <a:solidFill>
            <a:schemeClr val="tx1"/>
          </a:solidFill>
          <a:latin typeface="+mn-lt"/>
          <a:ea typeface="+mn-ea"/>
          <a:cs typeface="+mn-cs"/>
        </a:defRPr>
      </a:lvl6pPr>
      <a:lvl7pPr marL="9836070" indent="-756620" algn="l" defTabSz="3026484" rtl="0" eaLnBrk="1" latinLnBrk="0" hangingPunct="1">
        <a:spcBef>
          <a:spcPct val="20000"/>
        </a:spcBef>
        <a:buFont typeface="Arial" pitchFamily="34" charset="0"/>
        <a:buChar char="•"/>
        <a:defRPr sz="6596" kern="1200">
          <a:solidFill>
            <a:schemeClr val="tx1"/>
          </a:solidFill>
          <a:latin typeface="+mn-lt"/>
          <a:ea typeface="+mn-ea"/>
          <a:cs typeface="+mn-cs"/>
        </a:defRPr>
      </a:lvl7pPr>
      <a:lvl8pPr marL="11349313" indent="-756620" algn="l" defTabSz="3026484" rtl="0" eaLnBrk="1" latinLnBrk="0" hangingPunct="1">
        <a:spcBef>
          <a:spcPct val="20000"/>
        </a:spcBef>
        <a:buFont typeface="Arial" pitchFamily="34" charset="0"/>
        <a:buChar char="•"/>
        <a:defRPr sz="6596" kern="1200">
          <a:solidFill>
            <a:schemeClr val="tx1"/>
          </a:solidFill>
          <a:latin typeface="+mn-lt"/>
          <a:ea typeface="+mn-ea"/>
          <a:cs typeface="+mn-cs"/>
        </a:defRPr>
      </a:lvl8pPr>
      <a:lvl9pPr marL="12862554" indent="-756620" algn="l" defTabSz="3026484" rtl="0" eaLnBrk="1" latinLnBrk="0" hangingPunct="1">
        <a:spcBef>
          <a:spcPct val="20000"/>
        </a:spcBef>
        <a:buFont typeface="Arial" pitchFamily="34" charset="0"/>
        <a:buChar char="•"/>
        <a:defRPr sz="65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484" rtl="0" eaLnBrk="1" latinLnBrk="0" hangingPunct="1">
        <a:defRPr sz="5943" kern="1200">
          <a:solidFill>
            <a:schemeClr val="tx1"/>
          </a:solidFill>
          <a:latin typeface="+mn-lt"/>
          <a:ea typeface="+mn-ea"/>
          <a:cs typeface="+mn-cs"/>
        </a:defRPr>
      </a:lvl1pPr>
      <a:lvl2pPr marL="1513240" algn="l" defTabSz="3026484" rtl="0" eaLnBrk="1" latinLnBrk="0" hangingPunct="1">
        <a:defRPr sz="5943" kern="1200">
          <a:solidFill>
            <a:schemeClr val="tx1"/>
          </a:solidFill>
          <a:latin typeface="+mn-lt"/>
          <a:ea typeface="+mn-ea"/>
          <a:cs typeface="+mn-cs"/>
        </a:defRPr>
      </a:lvl2pPr>
      <a:lvl3pPr marL="3026484" algn="l" defTabSz="3026484" rtl="0" eaLnBrk="1" latinLnBrk="0" hangingPunct="1">
        <a:defRPr sz="5943" kern="1200">
          <a:solidFill>
            <a:schemeClr val="tx1"/>
          </a:solidFill>
          <a:latin typeface="+mn-lt"/>
          <a:ea typeface="+mn-ea"/>
          <a:cs typeface="+mn-cs"/>
        </a:defRPr>
      </a:lvl3pPr>
      <a:lvl4pPr marL="4539725" algn="l" defTabSz="3026484" rtl="0" eaLnBrk="1" latinLnBrk="0" hangingPunct="1">
        <a:defRPr sz="5943" kern="1200">
          <a:solidFill>
            <a:schemeClr val="tx1"/>
          </a:solidFill>
          <a:latin typeface="+mn-lt"/>
          <a:ea typeface="+mn-ea"/>
          <a:cs typeface="+mn-cs"/>
        </a:defRPr>
      </a:lvl4pPr>
      <a:lvl5pPr marL="6052965" algn="l" defTabSz="3026484" rtl="0" eaLnBrk="1" latinLnBrk="0" hangingPunct="1">
        <a:defRPr sz="5943" kern="1200">
          <a:solidFill>
            <a:schemeClr val="tx1"/>
          </a:solidFill>
          <a:latin typeface="+mn-lt"/>
          <a:ea typeface="+mn-ea"/>
          <a:cs typeface="+mn-cs"/>
        </a:defRPr>
      </a:lvl5pPr>
      <a:lvl6pPr marL="7566209" algn="l" defTabSz="3026484" rtl="0" eaLnBrk="1" latinLnBrk="0" hangingPunct="1">
        <a:defRPr sz="5943" kern="1200">
          <a:solidFill>
            <a:schemeClr val="tx1"/>
          </a:solidFill>
          <a:latin typeface="+mn-lt"/>
          <a:ea typeface="+mn-ea"/>
          <a:cs typeface="+mn-cs"/>
        </a:defRPr>
      </a:lvl6pPr>
      <a:lvl7pPr marL="9079449" algn="l" defTabSz="3026484" rtl="0" eaLnBrk="1" latinLnBrk="0" hangingPunct="1">
        <a:defRPr sz="5943" kern="1200">
          <a:solidFill>
            <a:schemeClr val="tx1"/>
          </a:solidFill>
          <a:latin typeface="+mn-lt"/>
          <a:ea typeface="+mn-ea"/>
          <a:cs typeface="+mn-cs"/>
        </a:defRPr>
      </a:lvl7pPr>
      <a:lvl8pPr marL="10592690" algn="l" defTabSz="3026484" rtl="0" eaLnBrk="1" latinLnBrk="0" hangingPunct="1">
        <a:defRPr sz="5943" kern="1200">
          <a:solidFill>
            <a:schemeClr val="tx1"/>
          </a:solidFill>
          <a:latin typeface="+mn-lt"/>
          <a:ea typeface="+mn-ea"/>
          <a:cs typeface="+mn-cs"/>
        </a:defRPr>
      </a:lvl8pPr>
      <a:lvl9pPr marL="12105934" algn="l" defTabSz="3026484" rtl="0" eaLnBrk="1" latinLnBrk="0" hangingPunct="1">
        <a:defRPr sz="59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hyperlink" Target="mailto:v.shekhar@iitg.ac.in" TargetMode="External"/><Relationship Id="rId4" Type="http://schemas.openxmlformats.org/officeDocument/2006/relationships/image" Target="../media/image3.png"/><Relationship Id="rId9" Type="http://schemas.openxmlformats.org/officeDocument/2006/relationships/hyperlink" Target="mailto:l.mebanshem@iitg.ac.in" TargetMode="External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3071" y="1452363"/>
            <a:ext cx="20971789" cy="30091921"/>
          </a:xfrm>
          <a:prstGeom prst="rect">
            <a:avLst/>
          </a:prstGeom>
          <a:noFill/>
          <a:ln w="190500" cmpd="dbl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413"/>
          </a:p>
        </p:txBody>
      </p:sp>
      <p:sp>
        <p:nvSpPr>
          <p:cNvPr id="14" name="Rectangle 13"/>
          <p:cNvSpPr/>
          <p:nvPr/>
        </p:nvSpPr>
        <p:spPr>
          <a:xfrm>
            <a:off x="1001600" y="14689505"/>
            <a:ext cx="9496775" cy="6246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99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899" b="1" cap="all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PREPARATION OF SAMPLE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794268" y="18037492"/>
            <a:ext cx="9449060" cy="5695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99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5. CONCLUSION</a:t>
            </a:r>
            <a:endParaRPr lang="en-IN" sz="2899" b="1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791580" y="23798738"/>
            <a:ext cx="9449060" cy="56952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99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6. REFERENCES</a:t>
            </a:r>
            <a:endParaRPr lang="en-IN" sz="2899" b="1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63" y="2046334"/>
            <a:ext cx="2455583" cy="2479798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1466953" y="5942004"/>
            <a:ext cx="9794752" cy="51606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99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899" b="1" cap="all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TESTING</a:t>
            </a:r>
            <a:endParaRPr lang="en-IN" sz="2899" b="1" cap="all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3FAE76F-DC22-4C48-B665-7D2C5FED7947}"/>
              </a:ext>
            </a:extLst>
          </p:cNvPr>
          <p:cNvSpPr/>
          <p:nvPr/>
        </p:nvSpPr>
        <p:spPr>
          <a:xfrm>
            <a:off x="11599691" y="13628775"/>
            <a:ext cx="9702755" cy="51775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99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2899" b="1" cap="all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endParaRPr lang="en-IN" sz="2899" b="1" cap="all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A37CE308-CEA6-4693-AA13-5FE14C6BE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3914" y="2997079"/>
            <a:ext cx="1221994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6600"/>
                </a:solidFill>
                <a:latin typeface="Söhne"/>
                <a:cs typeface="Times New Roman" pitchFamily="18" charset="0"/>
              </a:rPr>
              <a:t> </a:t>
            </a:r>
            <a:r>
              <a:rPr lang="en-US" sz="3200" b="1" dirty="0">
                <a:latin typeface="Söhne"/>
                <a:cs typeface="Times New Roman" pitchFamily="18" charset="0"/>
              </a:rPr>
              <a:t>Variable Stiffness Surgical Meshes using 3D Printing UV Sensitive Resin</a:t>
            </a:r>
            <a:endParaRPr lang="en-IN" sz="3200" b="1" dirty="0">
              <a:latin typeface="Söhne"/>
              <a:cs typeface="Times New Roman" pitchFamily="18" charset="0"/>
            </a:endParaRPr>
          </a:p>
        </p:txBody>
      </p:sp>
      <p:sp>
        <p:nvSpPr>
          <p:cNvPr id="55" name="TextBox 302">
            <a:extLst>
              <a:ext uri="{FF2B5EF4-FFF2-40B4-BE49-F238E27FC236}">
                <a16:creationId xmlns:a16="http://schemas.microsoft.com/office/drawing/2014/main" id="{9C150544-B6E5-49D9-A7AC-9FD2FFB0A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40953" y="10596002"/>
            <a:ext cx="3570847" cy="36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74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sz="174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302">
            <a:extLst>
              <a:ext uri="{FF2B5EF4-FFF2-40B4-BE49-F238E27FC236}">
                <a16:creationId xmlns:a16="http://schemas.microsoft.com/office/drawing/2014/main" id="{7FB0C4FE-48E7-4A09-A722-E94C14802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9473" y="16391687"/>
            <a:ext cx="3570847" cy="36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74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sz="174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0CB6D22-C359-4BB9-B6A8-531678655307}"/>
              </a:ext>
            </a:extLst>
          </p:cNvPr>
          <p:cNvSpPr/>
          <p:nvPr/>
        </p:nvSpPr>
        <p:spPr>
          <a:xfrm>
            <a:off x="648710" y="30235075"/>
            <a:ext cx="7494548" cy="53593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IN" sz="2899" b="1" cap="all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A148182-9099-4B10-97F3-111C2706CCF7}"/>
              </a:ext>
            </a:extLst>
          </p:cNvPr>
          <p:cNvSpPr/>
          <p:nvPr/>
        </p:nvSpPr>
        <p:spPr>
          <a:xfrm>
            <a:off x="11632242" y="17583060"/>
            <a:ext cx="5654272" cy="51775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IN" sz="2899" b="1" cap="all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302">
            <a:extLst>
              <a:ext uri="{FF2B5EF4-FFF2-40B4-BE49-F238E27FC236}">
                <a16:creationId xmlns:a16="http://schemas.microsoft.com/office/drawing/2014/main" id="{E378DA01-FDB7-4228-9977-8B68A7DB3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1124" y="17819887"/>
            <a:ext cx="3145455" cy="36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74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sz="174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302">
            <a:extLst>
              <a:ext uri="{FF2B5EF4-FFF2-40B4-BE49-F238E27FC236}">
                <a16:creationId xmlns:a16="http://schemas.microsoft.com/office/drawing/2014/main" id="{F933E8CA-65E8-462D-9A53-D258BD27F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4240" y="20219075"/>
            <a:ext cx="3145455" cy="36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74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sz="174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7665320-4F99-FAE4-261F-764C2A648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475" y="10380908"/>
            <a:ext cx="7787877" cy="246494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3AC378A-0FDE-FDA5-E76D-DEEBAF3507B8}"/>
              </a:ext>
            </a:extLst>
          </p:cNvPr>
          <p:cNvSpPr txBox="1"/>
          <p:nvPr/>
        </p:nvSpPr>
        <p:spPr>
          <a:xfrm>
            <a:off x="2238378" y="12941980"/>
            <a:ext cx="6324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Figure 1: Infiltration of surgical mesh into the wound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C27575-0471-DBD2-EFC0-AEB23B3707BA}"/>
              </a:ext>
            </a:extLst>
          </p:cNvPr>
          <p:cNvSpPr txBox="1"/>
          <p:nvPr/>
        </p:nvSpPr>
        <p:spPr>
          <a:xfrm>
            <a:off x="1099096" y="13629496"/>
            <a:ext cx="898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Söhne"/>
              </a:rPr>
              <a:t>Solution of above problem, we are going to take variable stiffness of surgical mesh instead of uniform stiffness.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BBC79-AB33-60AA-EA6D-2517973A9019}"/>
              </a:ext>
            </a:extLst>
          </p:cNvPr>
          <p:cNvSpPr txBox="1"/>
          <p:nvPr/>
        </p:nvSpPr>
        <p:spPr>
          <a:xfrm>
            <a:off x="966462" y="15445846"/>
            <a:ext cx="93788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Söhne"/>
              </a:rPr>
              <a:t>First we design the sample using Solid Works.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Söhne"/>
              </a:rPr>
              <a:t>We generates the G-CODE using ANYCUBIC WORKSHOP 3D Slicer software.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Söhne"/>
              </a:rPr>
              <a:t>For printing the sample we used SLA PHOTON MONO X 6K machine.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Söhne"/>
              </a:rPr>
              <a:t>We used 3D Printing UV sensitive resin for printing the sample.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Söhne"/>
              </a:rPr>
              <a:t>Wash and Cure machine for curing the sample.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Söhne"/>
              </a:rPr>
              <a:t>Dimensions of the sample : Length 50.13, Width 30.73 and thickness 1mm,1.5mm,2mm.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459B858-3039-A78C-8AA6-D85F2A90B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827" y="19221443"/>
            <a:ext cx="3970165" cy="208335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1976127-A17D-363C-75B8-2E8DDCE417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7394" y="22513186"/>
            <a:ext cx="1556279" cy="290402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D8F8F32-E835-EC19-02D2-A15A74B1AE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6419" y="18927315"/>
            <a:ext cx="1837165" cy="259939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46D65BB-E3F8-575A-B916-8FB6F0DBE0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5323" y="22340330"/>
            <a:ext cx="2617215" cy="356122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811A48F-7E33-26B2-5AAA-0C0D34CACF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1811" y="26660873"/>
            <a:ext cx="4902119" cy="186033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07D78F5-7CDA-5347-3132-A3EADFAB61EE}"/>
              </a:ext>
            </a:extLst>
          </p:cNvPr>
          <p:cNvSpPr txBox="1"/>
          <p:nvPr/>
        </p:nvSpPr>
        <p:spPr>
          <a:xfrm>
            <a:off x="1563096" y="21550983"/>
            <a:ext cx="3929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Söhne"/>
              </a:rPr>
              <a:t>Figure 2: CAD Model of sample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7C289D-F3F5-F34C-E53F-2C4F4B0AEFEE}"/>
              </a:ext>
            </a:extLst>
          </p:cNvPr>
          <p:cNvSpPr txBox="1"/>
          <p:nvPr/>
        </p:nvSpPr>
        <p:spPr>
          <a:xfrm>
            <a:off x="5723706" y="21700978"/>
            <a:ext cx="392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Söhne"/>
              </a:rPr>
              <a:t>Figure 3:  Wash and Cure Machine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FB4C1CB-6133-655C-BC24-083E8E052F03}"/>
              </a:ext>
            </a:extLst>
          </p:cNvPr>
          <p:cNvSpPr txBox="1"/>
          <p:nvPr/>
        </p:nvSpPr>
        <p:spPr>
          <a:xfrm>
            <a:off x="1205837" y="25614467"/>
            <a:ext cx="4352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öhne"/>
              </a:rPr>
              <a:t>Figure 4: 3D Printing UV sensitive resin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4C836A-6072-6424-7A95-1A6E4F5545CC}"/>
              </a:ext>
            </a:extLst>
          </p:cNvPr>
          <p:cNvSpPr txBox="1"/>
          <p:nvPr/>
        </p:nvSpPr>
        <p:spPr>
          <a:xfrm>
            <a:off x="5655897" y="26002679"/>
            <a:ext cx="3647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Söhne"/>
              </a:rPr>
              <a:t>Figure 5: Photon Mono X 6K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031D07-3D25-996D-8EF9-C09FD1254631}"/>
              </a:ext>
            </a:extLst>
          </p:cNvPr>
          <p:cNvSpPr txBox="1"/>
          <p:nvPr/>
        </p:nvSpPr>
        <p:spPr>
          <a:xfrm>
            <a:off x="3125514" y="28707792"/>
            <a:ext cx="3260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öhne"/>
              </a:rPr>
              <a:t>Figure 6: Prepared samples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5EEA716-DFA4-BB6C-B054-1F4008D60166}"/>
              </a:ext>
            </a:extLst>
          </p:cNvPr>
          <p:cNvSpPr txBox="1"/>
          <p:nvPr/>
        </p:nvSpPr>
        <p:spPr>
          <a:xfrm>
            <a:off x="11798915" y="28379222"/>
            <a:ext cx="9449060" cy="53860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7. ACK</a:t>
            </a:r>
            <a:r>
              <a:rPr lang="en-US" sz="29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NOWLEDGEM</a:t>
            </a:r>
            <a:r>
              <a:rPr lang="en-US" sz="28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ENT</a:t>
            </a:r>
            <a:endParaRPr lang="en-IN" sz="2800" b="1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4FA6C5-6811-54FA-C3A3-A5FCDE2F5654}"/>
              </a:ext>
            </a:extLst>
          </p:cNvPr>
          <p:cNvSpPr txBox="1"/>
          <p:nvPr/>
        </p:nvSpPr>
        <p:spPr>
          <a:xfrm>
            <a:off x="16695916" y="3027179"/>
            <a:ext cx="4565789" cy="138499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Söhne"/>
              </a:rPr>
              <a:t>Mebanshem</a:t>
            </a:r>
            <a:r>
              <a:rPr lang="en-US" sz="2800" dirty="0">
                <a:solidFill>
                  <a:schemeClr val="bg1"/>
                </a:solidFill>
                <a:latin typeface="Söhne"/>
              </a:rPr>
              <a:t> L Lyngdoh- 234103220</a:t>
            </a:r>
          </a:p>
          <a:p>
            <a:r>
              <a:rPr lang="en-US" sz="2800" dirty="0">
                <a:solidFill>
                  <a:schemeClr val="bg1"/>
                </a:solidFill>
                <a:latin typeface="Söhne"/>
              </a:rPr>
              <a:t>Shekhar verma-234103226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F358E7C-6EA3-8AFB-8172-B8AEB2D960BC}"/>
              </a:ext>
            </a:extLst>
          </p:cNvPr>
          <p:cNvSpPr txBox="1"/>
          <p:nvPr/>
        </p:nvSpPr>
        <p:spPr>
          <a:xfrm>
            <a:off x="7069554" y="3613906"/>
            <a:ext cx="9144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öhne"/>
              </a:rPr>
              <a:t>ME 696 – Biomedical Devices and System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A3803CF-8750-D116-7F15-0FD20C146BD6}"/>
              </a:ext>
            </a:extLst>
          </p:cNvPr>
          <p:cNvSpPr txBox="1"/>
          <p:nvPr/>
        </p:nvSpPr>
        <p:spPr>
          <a:xfrm>
            <a:off x="7898931" y="4276005"/>
            <a:ext cx="5380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9"/>
              </a:rPr>
              <a:t>l.mebanshem@iitg.ac.in</a:t>
            </a:r>
            <a:r>
              <a:rPr lang="en-US" sz="2000" dirty="0"/>
              <a:t>, </a:t>
            </a:r>
            <a:r>
              <a:rPr lang="en-US" sz="2000" dirty="0">
                <a:hlinkClick r:id="rId10"/>
              </a:rPr>
              <a:t>v.shekhar@iitg.ac.in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E2FE4F5D-C422-02D5-6C66-F02D8981281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529387" y="20501274"/>
            <a:ext cx="3559751" cy="2621577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C204F156-56E2-F5EE-89EF-FF9D890B87D6}"/>
              </a:ext>
            </a:extLst>
          </p:cNvPr>
          <p:cNvSpPr txBox="1"/>
          <p:nvPr/>
        </p:nvSpPr>
        <p:spPr>
          <a:xfrm>
            <a:off x="13012598" y="23199815"/>
            <a:ext cx="6213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öhne"/>
              </a:rPr>
              <a:t>Figure 9:   Surgical mesh of variable stiffness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7001DBA-B6B2-F58D-8D89-6DCC85EDA052}"/>
              </a:ext>
            </a:extLst>
          </p:cNvPr>
          <p:cNvSpPr txBox="1"/>
          <p:nvPr/>
        </p:nvSpPr>
        <p:spPr>
          <a:xfrm>
            <a:off x="11599691" y="6651816"/>
            <a:ext cx="98328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Söhne"/>
              </a:rPr>
              <a:t>We can use Universal Testing machine LS series.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Söhne"/>
              </a:rPr>
              <a:t>By testing from the Universal Testing Machine , we can get the stress and strain curve.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Söhne"/>
              </a:rPr>
              <a:t>By the stress and strain curve we can calculate stiffness.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E7F1ECA0-EAE6-E94B-6066-62039D2F2D9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150252" y="15976405"/>
            <a:ext cx="3811705" cy="143932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9986A27-E12F-7E42-4282-A3797E32470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407693" y="8337910"/>
            <a:ext cx="4466519" cy="4109844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077D3D8C-46D3-DD6C-E729-5CB4ECC3E26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685852" y="8594376"/>
            <a:ext cx="2162477" cy="3896269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1EBC4F5D-03AD-A9D8-191A-DAEB57DB826A}"/>
              </a:ext>
            </a:extLst>
          </p:cNvPr>
          <p:cNvSpPr txBox="1"/>
          <p:nvPr/>
        </p:nvSpPr>
        <p:spPr>
          <a:xfrm>
            <a:off x="12849462" y="12622742"/>
            <a:ext cx="3941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öhne"/>
              </a:rPr>
              <a:t>Figure 7: stress and strain curve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EE27524-E3A4-C36E-8199-39FF6A74EFDB}"/>
              </a:ext>
            </a:extLst>
          </p:cNvPr>
          <p:cNvSpPr txBox="1"/>
          <p:nvPr/>
        </p:nvSpPr>
        <p:spPr>
          <a:xfrm>
            <a:off x="17481225" y="12630746"/>
            <a:ext cx="2995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öhne"/>
              </a:rPr>
              <a:t>Figure 8: UTM LS series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9FA924C-FE72-FDC6-89D2-56CA3E838A5B}"/>
              </a:ext>
            </a:extLst>
          </p:cNvPr>
          <p:cNvSpPr txBox="1"/>
          <p:nvPr/>
        </p:nvSpPr>
        <p:spPr>
          <a:xfrm>
            <a:off x="11794268" y="14250800"/>
            <a:ext cx="872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Söhne"/>
              </a:rPr>
              <a:t>For different thickness  of sample we will get different value of stiffness.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Söhne"/>
              </a:rPr>
              <a:t>For less thickness the stiffness also less.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1CA4341-791B-23B3-8E5A-20FDCB32D2E3}"/>
              </a:ext>
            </a:extLst>
          </p:cNvPr>
          <p:cNvSpPr txBox="1"/>
          <p:nvPr/>
        </p:nvSpPr>
        <p:spPr>
          <a:xfrm>
            <a:off x="11794268" y="18770176"/>
            <a:ext cx="88391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Söhne"/>
              </a:rPr>
              <a:t>From this experiment we can concluded that we prefer the less stiffness of mesh in the wounded region.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Söhne"/>
              </a:rPr>
              <a:t>It can avoid the damage of wound if the uncertainty in load 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Söhne"/>
              </a:rPr>
              <a:t>Infiltration will not take place in wound.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CF816EC-4E47-105A-D2AF-D8B72D4CBA90}"/>
              </a:ext>
            </a:extLst>
          </p:cNvPr>
          <p:cNvSpPr txBox="1"/>
          <p:nvPr/>
        </p:nvSpPr>
        <p:spPr>
          <a:xfrm>
            <a:off x="12020525" y="29121693"/>
            <a:ext cx="92912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öhne"/>
              </a:rPr>
              <a:t>We would like to express our sincere gratitude to all individuals and organizations who contributed to the success of this project. Special thanks to Professor S. </a:t>
            </a:r>
            <a:r>
              <a:rPr lang="en-US" sz="2400" dirty="0" err="1">
                <a:latin typeface="Söhne"/>
              </a:rPr>
              <a:t>Kanagaraj</a:t>
            </a:r>
            <a:r>
              <a:rPr lang="en-US" sz="2400" dirty="0">
                <a:latin typeface="Söhne"/>
              </a:rPr>
              <a:t>, whose expertise and support were invaluable throughout the development and implementation of the hearing and speech assistive devices.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53514F5-F530-CB64-3206-8AAFBB5D015A}"/>
              </a:ext>
            </a:extLst>
          </p:cNvPr>
          <p:cNvSpPr txBox="1"/>
          <p:nvPr/>
        </p:nvSpPr>
        <p:spPr>
          <a:xfrm>
            <a:off x="1277617" y="5942004"/>
            <a:ext cx="9268779" cy="5386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9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1421CE5-2363-5033-EB12-B4C2140AFAEE}"/>
              </a:ext>
            </a:extLst>
          </p:cNvPr>
          <p:cNvSpPr txBox="1"/>
          <p:nvPr/>
        </p:nvSpPr>
        <p:spPr>
          <a:xfrm>
            <a:off x="1277617" y="6414431"/>
            <a:ext cx="88921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Söhne"/>
              </a:rPr>
              <a:t>High stiffness meshes can exert greater pressure on surrounding tissues, increasing the risk of tissues erosion or damage overtime.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Söhne"/>
              </a:rPr>
              <a:t>Stiffer meshes may have limited comfortability to irregular tissue contours, making it challenging to achieve optimal placement and coverage in complex surgical sites.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Söhne"/>
              </a:rPr>
              <a:t>High stiffness meshes can infilter into the wound and there is a risk of damage.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Söhne"/>
              </a:rPr>
              <a:t>Patients may experience discomfort or pain due to the stiffness of the mesh, particularly if it restricts normal tissue movement or causes pressure points against underlying structures.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FCE23B4-A224-47FC-118A-30A7534503E6}"/>
              </a:ext>
            </a:extLst>
          </p:cNvPr>
          <p:cNvSpPr txBox="1"/>
          <p:nvPr/>
        </p:nvSpPr>
        <p:spPr>
          <a:xfrm>
            <a:off x="11777872" y="24567078"/>
            <a:ext cx="9346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öhne"/>
              </a:rPr>
              <a:t>Nelson, E., Grant, D. A., Grant, S. A., </a:t>
            </a:r>
            <a:r>
              <a:rPr lang="en-US" sz="2400" dirty="0" err="1">
                <a:latin typeface="Söhne"/>
              </a:rPr>
              <a:t>Hagendorn</a:t>
            </a:r>
            <a:r>
              <a:rPr lang="en-US" sz="2400" dirty="0">
                <a:latin typeface="Söhne"/>
              </a:rPr>
              <a:t>, E., Ramshaw, B., &amp; Young, G. D. (Year). Influence of mesh structure on surgical healing in abdominal wall hernia repair. Journal Name, Volume(Issue), Page range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Söhne"/>
              </a:rPr>
              <a:t>Flum</a:t>
            </a:r>
            <a:r>
              <a:rPr lang="en-US" sz="2400" dirty="0">
                <a:latin typeface="Söhne"/>
              </a:rPr>
              <a:t> DR, Horvath K, </a:t>
            </a:r>
            <a:r>
              <a:rPr lang="en-US" sz="2400" dirty="0" err="1">
                <a:latin typeface="Söhne"/>
              </a:rPr>
              <a:t>Koepsell</a:t>
            </a:r>
            <a:r>
              <a:rPr lang="en-US" sz="2400" dirty="0">
                <a:latin typeface="Söhne"/>
              </a:rPr>
              <a:t>. Have outcomes of incisional hernia repair improved with time? Ann Surg 2003; 23: 129-135.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Söhne"/>
              </a:rPr>
              <a:t>Vrijland</a:t>
            </a:r>
            <a:r>
              <a:rPr lang="en-US" sz="2400" dirty="0">
                <a:latin typeface="Söhne"/>
              </a:rPr>
              <a:t> WW, van den Tol MP, </a:t>
            </a:r>
            <a:r>
              <a:rPr lang="en-US" sz="2400" dirty="0" err="1">
                <a:latin typeface="Söhne"/>
              </a:rPr>
              <a:t>Luijendink</a:t>
            </a:r>
            <a:r>
              <a:rPr lang="en-US" sz="2400" dirty="0">
                <a:latin typeface="Söhne"/>
              </a:rPr>
              <a:t> RW, Hop WC, </a:t>
            </a:r>
            <a:r>
              <a:rPr lang="en-US" sz="2400" dirty="0" err="1">
                <a:latin typeface="Söhne"/>
              </a:rPr>
              <a:t>Busschbach</a:t>
            </a:r>
            <a:r>
              <a:rPr lang="en-US" sz="2400" dirty="0">
                <a:latin typeface="Söhne"/>
              </a:rPr>
              <a:t> JJ, de Lange DC, van </a:t>
            </a:r>
            <a:r>
              <a:rPr lang="en-US" sz="2400" dirty="0" err="1">
                <a:latin typeface="Söhne"/>
              </a:rPr>
              <a:t>Geldere</a:t>
            </a:r>
            <a:r>
              <a:rPr lang="en-US" sz="2400" dirty="0">
                <a:latin typeface="Söhne"/>
              </a:rPr>
              <a:t> D, </a:t>
            </a:r>
            <a:r>
              <a:rPr lang="en-US" sz="2400" dirty="0" err="1">
                <a:latin typeface="Söhne"/>
              </a:rPr>
              <a:t>Rottier</a:t>
            </a:r>
            <a:r>
              <a:rPr lang="en-US" sz="2400" dirty="0">
                <a:latin typeface="Söhne"/>
              </a:rPr>
              <a:t> AB, </a:t>
            </a:r>
            <a:r>
              <a:rPr lang="en-US" sz="2400" dirty="0" err="1">
                <a:latin typeface="Söhne"/>
              </a:rPr>
              <a:t>Vegt</a:t>
            </a:r>
            <a:r>
              <a:rPr lang="en-US" sz="2400" dirty="0">
                <a:latin typeface="Söhne"/>
              </a:rPr>
              <a:t> PA, </a:t>
            </a:r>
            <a:r>
              <a:rPr lang="en-US" sz="2400" dirty="0" err="1">
                <a:latin typeface="Söhne"/>
              </a:rPr>
              <a:t>Ijzemans</a:t>
            </a:r>
            <a:r>
              <a:rPr lang="en-US" sz="2400" dirty="0">
                <a:latin typeface="Söhne"/>
              </a:rPr>
              <a:t> JN, </a:t>
            </a:r>
            <a:r>
              <a:rPr lang="en-US" sz="2400" dirty="0" err="1">
                <a:latin typeface="Söhne"/>
              </a:rPr>
              <a:t>Jeekel</a:t>
            </a:r>
            <a:r>
              <a:rPr lang="en-US" sz="2400" dirty="0">
                <a:latin typeface="Söhne"/>
              </a:rPr>
              <a:t> J. Randomized clinical trial of non-mesh versus mesh repair of primary inguinal hernia. BJS 2002; 89: 293-297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14167</TotalTime>
  <Words>603</Words>
  <Application>Microsoft Office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Söhne</vt:lpstr>
      <vt:lpstr>Times New Roman</vt:lpstr>
      <vt:lpstr>Wingdings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sangeetha</dc:creator>
  <cp:lastModifiedBy>shekhar verma</cp:lastModifiedBy>
  <cp:revision>479</cp:revision>
  <cp:lastPrinted>2011-07-07T03:40:31Z</cp:lastPrinted>
  <dcterms:created xsi:type="dcterms:W3CDTF">2009-11-29T13:10:15Z</dcterms:created>
  <dcterms:modified xsi:type="dcterms:W3CDTF">2024-05-08T11:47:14Z</dcterms:modified>
</cp:coreProperties>
</file>