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7" r:id="rId2"/>
    <p:sldId id="258" r:id="rId3"/>
    <p:sldId id="265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34BB4-7C4B-4788-97C6-F4DF4D44507E}" v="49" dt="2024-07-24T00:27:0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KHAR BALAGONI" userId="98ebfe811c9ce332" providerId="LiveId" clId="{95934BB4-7C4B-4788-97C6-F4DF4D44507E}"/>
    <pc:docChg chg="undo custSel addSld delSld modSld">
      <pc:chgData name="SHEKHAR BALAGONI" userId="98ebfe811c9ce332" providerId="LiveId" clId="{95934BB4-7C4B-4788-97C6-F4DF4D44507E}" dt="2024-07-24T03:51:15.237" v="3359" actId="14100"/>
      <pc:docMkLst>
        <pc:docMk/>
      </pc:docMkLst>
      <pc:sldChg chg="modSp mod">
        <pc:chgData name="SHEKHAR BALAGONI" userId="98ebfe811c9ce332" providerId="LiveId" clId="{95934BB4-7C4B-4788-97C6-F4DF4D44507E}" dt="2024-07-24T03:51:15.237" v="3359" actId="14100"/>
        <pc:sldMkLst>
          <pc:docMk/>
          <pc:sldMk cId="1614949835" sldId="257"/>
        </pc:sldMkLst>
        <pc:spChg chg="mod">
          <ac:chgData name="SHEKHAR BALAGONI" userId="98ebfe811c9ce332" providerId="LiveId" clId="{95934BB4-7C4B-4788-97C6-F4DF4D44507E}" dt="2024-07-24T03:51:15.237" v="3359" actId="14100"/>
          <ac:spMkLst>
            <pc:docMk/>
            <pc:sldMk cId="1614949835" sldId="257"/>
            <ac:spMk id="3" creationId="{1D04CED9-E6AF-EABA-10FA-D77A20E78FEC}"/>
          </ac:spMkLst>
        </pc:spChg>
      </pc:sldChg>
      <pc:sldChg chg="addSp delSp modSp new mod setBg modClrScheme chgLayout">
        <pc:chgData name="SHEKHAR BALAGONI" userId="98ebfe811c9ce332" providerId="LiveId" clId="{95934BB4-7C4B-4788-97C6-F4DF4D44507E}" dt="2024-07-24T02:59:57.325" v="3284"/>
        <pc:sldMkLst>
          <pc:docMk/>
          <pc:sldMk cId="2637271617" sldId="258"/>
        </pc:sldMkLst>
        <pc:spChg chg="add del mod ord">
          <ac:chgData name="SHEKHAR BALAGONI" userId="98ebfe811c9ce332" providerId="LiveId" clId="{95934BB4-7C4B-4788-97C6-F4DF4D44507E}" dt="2024-07-23T19:28:02.542" v="2010" actId="700"/>
          <ac:spMkLst>
            <pc:docMk/>
            <pc:sldMk cId="2637271617" sldId="258"/>
            <ac:spMk id="2" creationId="{28843357-15AD-2C41-FDFC-87E0DBC29220}"/>
          </ac:spMkLst>
        </pc:spChg>
        <pc:spChg chg="del">
          <ac:chgData name="SHEKHAR BALAGONI" userId="98ebfe811c9ce332" providerId="LiveId" clId="{95934BB4-7C4B-4788-97C6-F4DF4D44507E}" dt="2024-07-21T02:01:29.770" v="2" actId="700"/>
          <ac:spMkLst>
            <pc:docMk/>
            <pc:sldMk cId="2637271617" sldId="258"/>
            <ac:spMk id="2" creationId="{6B0478DD-9E2E-87F2-2932-BB43F4327357}"/>
          </ac:spMkLst>
        </pc:spChg>
        <pc:spChg chg="del">
          <ac:chgData name="SHEKHAR BALAGONI" userId="98ebfe811c9ce332" providerId="LiveId" clId="{95934BB4-7C4B-4788-97C6-F4DF4D44507E}" dt="2024-07-21T02:01:29.770" v="2" actId="700"/>
          <ac:spMkLst>
            <pc:docMk/>
            <pc:sldMk cId="2637271617" sldId="258"/>
            <ac:spMk id="3" creationId="{2B47AADC-A4F9-597B-31C1-6D01806F4C0C}"/>
          </ac:spMkLst>
        </pc:spChg>
        <pc:spChg chg="add del mod ord">
          <ac:chgData name="SHEKHAR BALAGONI" userId="98ebfe811c9ce332" providerId="LiveId" clId="{95934BB4-7C4B-4788-97C6-F4DF4D44507E}" dt="2024-07-23T19:28:02.542" v="2010" actId="700"/>
          <ac:spMkLst>
            <pc:docMk/>
            <pc:sldMk cId="2637271617" sldId="258"/>
            <ac:spMk id="3" creationId="{F6DF5AFD-3EFD-28BA-1FAB-D036FB917162}"/>
          </ac:spMkLst>
        </pc:spChg>
        <pc:spChg chg="add del mod ord">
          <ac:chgData name="SHEKHAR BALAGONI" userId="98ebfe811c9ce332" providerId="LiveId" clId="{95934BB4-7C4B-4788-97C6-F4DF4D44507E}" dt="2024-07-23T19:29:17.237" v="2041" actId="700"/>
          <ac:spMkLst>
            <pc:docMk/>
            <pc:sldMk cId="2637271617" sldId="258"/>
            <ac:spMk id="4" creationId="{B1702687-B2B1-6A15-4785-19879A23DCB2}"/>
          </ac:spMkLst>
        </pc:spChg>
        <pc:spChg chg="add del mod">
          <ac:chgData name="SHEKHAR BALAGONI" userId="98ebfe811c9ce332" providerId="LiveId" clId="{95934BB4-7C4B-4788-97C6-F4DF4D44507E}" dt="2024-07-24T02:59:57.325" v="3284"/>
          <ac:spMkLst>
            <pc:docMk/>
            <pc:sldMk cId="2637271617" sldId="258"/>
            <ac:spMk id="5" creationId="{E03EF811-3928-04EA-420F-B1484DD54CCA}"/>
          </ac:spMkLst>
        </pc:spChg>
        <pc:spChg chg="add">
          <ac:chgData name="SHEKHAR BALAGONI" userId="98ebfe811c9ce332" providerId="LiveId" clId="{95934BB4-7C4B-4788-97C6-F4DF4D44507E}" dt="2024-07-21T02:05:25.436" v="49"/>
          <ac:spMkLst>
            <pc:docMk/>
            <pc:sldMk cId="2637271617" sldId="258"/>
            <ac:spMk id="6" creationId="{C08D9BF0-CA29-BA0D-7B83-F9EEBEC66980}"/>
          </ac:spMkLst>
        </pc:spChg>
        <pc:spChg chg="add">
          <ac:chgData name="SHEKHAR BALAGONI" userId="98ebfe811c9ce332" providerId="LiveId" clId="{95934BB4-7C4B-4788-97C6-F4DF4D44507E}" dt="2024-07-23T19:38:34.113" v="2048"/>
          <ac:spMkLst>
            <pc:docMk/>
            <pc:sldMk cId="2637271617" sldId="258"/>
            <ac:spMk id="6" creationId="{DD3481D5-037C-EB2F-9FE0-75DF3EC52877}"/>
          </ac:spMkLst>
        </pc:spChg>
        <pc:spChg chg="add">
          <ac:chgData name="SHEKHAR BALAGONI" userId="98ebfe811c9ce332" providerId="LiveId" clId="{95934BB4-7C4B-4788-97C6-F4DF4D44507E}" dt="2024-07-21T02:05:32.289" v="52"/>
          <ac:spMkLst>
            <pc:docMk/>
            <pc:sldMk cId="2637271617" sldId="258"/>
            <ac:spMk id="7" creationId="{0FC099A3-3AE0-95B8-9B4B-8B1A007550ED}"/>
          </ac:spMkLst>
        </pc:spChg>
        <pc:spChg chg="add mod">
          <ac:chgData name="SHEKHAR BALAGONI" userId="98ebfe811c9ce332" providerId="LiveId" clId="{95934BB4-7C4B-4788-97C6-F4DF4D44507E}" dt="2024-07-23T19:38:55.048" v="2050"/>
          <ac:spMkLst>
            <pc:docMk/>
            <pc:sldMk cId="2637271617" sldId="258"/>
            <ac:spMk id="7" creationId="{16879B68-8C47-06BA-5EC1-497B7EDBAE7F}"/>
          </ac:spMkLst>
        </pc:spChg>
        <pc:spChg chg="add">
          <ac:chgData name="SHEKHAR BALAGONI" userId="98ebfe811c9ce332" providerId="LiveId" clId="{95934BB4-7C4B-4788-97C6-F4DF4D44507E}" dt="2024-07-21T02:05:43.239" v="53"/>
          <ac:spMkLst>
            <pc:docMk/>
            <pc:sldMk cId="2637271617" sldId="258"/>
            <ac:spMk id="8" creationId="{0F197D68-7012-9099-FE76-95B356042D87}"/>
          </ac:spMkLst>
        </pc:spChg>
        <pc:spChg chg="add">
          <ac:chgData name="SHEKHAR BALAGONI" userId="98ebfe811c9ce332" providerId="LiveId" clId="{95934BB4-7C4B-4788-97C6-F4DF4D44507E}" dt="2024-07-23T19:39:03.239" v="2054"/>
          <ac:spMkLst>
            <pc:docMk/>
            <pc:sldMk cId="2637271617" sldId="258"/>
            <ac:spMk id="8" creationId="{BF787918-5FE2-082B-1304-9F3C78BC4942}"/>
          </ac:spMkLst>
        </pc:spChg>
        <pc:spChg chg="add del mod">
          <ac:chgData name="SHEKHAR BALAGONI" userId="98ebfe811c9ce332" providerId="LiveId" clId="{95934BB4-7C4B-4788-97C6-F4DF4D44507E}" dt="2024-07-21T02:06:32.488" v="75" actId="47"/>
          <ac:spMkLst>
            <pc:docMk/>
            <pc:sldMk cId="2637271617" sldId="258"/>
            <ac:spMk id="9" creationId="{AA5954CA-1002-3C84-2079-F40A2727C290}"/>
          </ac:spMkLst>
        </pc:spChg>
        <pc:spChg chg="add mod">
          <ac:chgData name="SHEKHAR BALAGONI" userId="98ebfe811c9ce332" providerId="LiveId" clId="{95934BB4-7C4B-4788-97C6-F4DF4D44507E}" dt="2024-07-23T19:39:30.488" v="2066"/>
          <ac:spMkLst>
            <pc:docMk/>
            <pc:sldMk cId="2637271617" sldId="258"/>
            <ac:spMk id="10" creationId="{4E3AABF8-429A-D6C1-A8B8-1EA51F2EF20C}"/>
          </ac:spMkLst>
        </pc:spChg>
        <pc:spChg chg="add mod">
          <ac:chgData name="SHEKHAR BALAGONI" userId="98ebfe811c9ce332" providerId="LiveId" clId="{95934BB4-7C4B-4788-97C6-F4DF4D44507E}" dt="2024-07-23T19:39:30.057" v="2065"/>
          <ac:spMkLst>
            <pc:docMk/>
            <pc:sldMk cId="2637271617" sldId="258"/>
            <ac:spMk id="12" creationId="{91158CC2-7FE6-AFEB-D244-EB70C2EE478F}"/>
          </ac:spMkLst>
        </pc:spChg>
        <pc:spChg chg="add">
          <ac:chgData name="SHEKHAR BALAGONI" userId="98ebfe811c9ce332" providerId="LiveId" clId="{95934BB4-7C4B-4788-97C6-F4DF4D44507E}" dt="2024-07-23T19:39:49" v="2073"/>
          <ac:spMkLst>
            <pc:docMk/>
            <pc:sldMk cId="2637271617" sldId="258"/>
            <ac:spMk id="13" creationId="{3DD15A5F-5E6A-8620-2736-BF6507B264B4}"/>
          </ac:spMkLst>
        </pc:spChg>
        <pc:spChg chg="add del">
          <ac:chgData name="SHEKHAR BALAGONI" userId="98ebfe811c9ce332" providerId="LiveId" clId="{95934BB4-7C4B-4788-97C6-F4DF4D44507E}" dt="2024-07-23T19:29:17.221" v="2040" actId="26606"/>
          <ac:spMkLst>
            <pc:docMk/>
            <pc:sldMk cId="2637271617" sldId="258"/>
            <ac:spMk id="18" creationId="{C9A36457-A5F4-4103-A443-02581C09185B}"/>
          </ac:spMkLst>
        </pc:spChg>
        <pc:spChg chg="add del">
          <ac:chgData name="SHEKHAR BALAGONI" userId="98ebfe811c9ce332" providerId="LiveId" clId="{95934BB4-7C4B-4788-97C6-F4DF4D44507E}" dt="2024-07-23T19:29:33.008" v="2044" actId="26606"/>
          <ac:spMkLst>
            <pc:docMk/>
            <pc:sldMk cId="2637271617" sldId="258"/>
            <ac:spMk id="19" creationId="{23E547B5-89CF-4EC0-96DE-25771AED0799}"/>
          </ac:spMkLst>
        </pc:spChg>
        <pc:spChg chg="add del">
          <ac:chgData name="SHEKHAR BALAGONI" userId="98ebfe811c9ce332" providerId="LiveId" clId="{95934BB4-7C4B-4788-97C6-F4DF4D44507E}" dt="2024-07-23T19:29:17.221" v="2040" actId="26606"/>
          <ac:spMkLst>
            <pc:docMk/>
            <pc:sldMk cId="2637271617" sldId="258"/>
            <ac:spMk id="20" creationId="{35C685BF-E9A7-4525-ABF3-CCC2EAC37E6E}"/>
          </ac:spMkLst>
        </pc:spChg>
        <pc:spChg chg="add del">
          <ac:chgData name="SHEKHAR BALAGONI" userId="98ebfe811c9ce332" providerId="LiveId" clId="{95934BB4-7C4B-4788-97C6-F4DF4D44507E}" dt="2024-07-23T19:29:33.008" v="2044" actId="26606"/>
          <ac:spMkLst>
            <pc:docMk/>
            <pc:sldMk cId="2637271617" sldId="258"/>
            <ac:spMk id="21" creationId="{B3437C99-FC8E-4311-B48A-F0C4C329B154}"/>
          </ac:spMkLst>
        </pc:spChg>
        <pc:spChg chg="add del">
          <ac:chgData name="SHEKHAR BALAGONI" userId="98ebfe811c9ce332" providerId="LiveId" clId="{95934BB4-7C4B-4788-97C6-F4DF4D44507E}" dt="2024-07-23T19:29:17.221" v="2040" actId="26606"/>
          <ac:spMkLst>
            <pc:docMk/>
            <pc:sldMk cId="2637271617" sldId="258"/>
            <ac:spMk id="22" creationId="{C87A8A8A-B020-4F46-8329-D75799D71B76}"/>
          </ac:spMkLst>
        </pc:spChg>
        <pc:spChg chg="add del">
          <ac:chgData name="SHEKHAR BALAGONI" userId="98ebfe811c9ce332" providerId="LiveId" clId="{95934BB4-7C4B-4788-97C6-F4DF4D44507E}" dt="2024-07-23T19:29:37.828" v="2046" actId="26606"/>
          <ac:spMkLst>
            <pc:docMk/>
            <pc:sldMk cId="2637271617" sldId="258"/>
            <ac:spMk id="25" creationId="{C9A36457-A5F4-4103-A443-02581C09185B}"/>
          </ac:spMkLst>
        </pc:spChg>
        <pc:spChg chg="add del">
          <ac:chgData name="SHEKHAR BALAGONI" userId="98ebfe811c9ce332" providerId="LiveId" clId="{95934BB4-7C4B-4788-97C6-F4DF4D44507E}" dt="2024-07-23T19:29:37.828" v="2046" actId="26606"/>
          <ac:spMkLst>
            <pc:docMk/>
            <pc:sldMk cId="2637271617" sldId="258"/>
            <ac:spMk id="26" creationId="{35C685BF-E9A7-4525-ABF3-CCC2EAC37E6E}"/>
          </ac:spMkLst>
        </pc:spChg>
        <pc:spChg chg="add del">
          <ac:chgData name="SHEKHAR BALAGONI" userId="98ebfe811c9ce332" providerId="LiveId" clId="{95934BB4-7C4B-4788-97C6-F4DF4D44507E}" dt="2024-07-23T19:29:37.828" v="2046" actId="26606"/>
          <ac:spMkLst>
            <pc:docMk/>
            <pc:sldMk cId="2637271617" sldId="258"/>
            <ac:spMk id="27" creationId="{C87A8A8A-B020-4F46-8329-D75799D71B76}"/>
          </ac:spMkLst>
        </pc:spChg>
        <pc:picChg chg="add del">
          <ac:chgData name="SHEKHAR BALAGONI" userId="98ebfe811c9ce332" providerId="LiveId" clId="{95934BB4-7C4B-4788-97C6-F4DF4D44507E}" dt="2024-07-23T19:29:33.008" v="2044" actId="26606"/>
          <ac:picMkLst>
            <pc:docMk/>
            <pc:sldMk cId="2637271617" sldId="258"/>
            <ac:picMk id="11" creationId="{B3149716-3FA8-A4B8-2185-2F77CD5BB756}"/>
          </ac:picMkLst>
        </pc:picChg>
        <pc:picChg chg="add del">
          <ac:chgData name="SHEKHAR BALAGONI" userId="98ebfe811c9ce332" providerId="LiveId" clId="{95934BB4-7C4B-4788-97C6-F4DF4D44507E}" dt="2024-07-23T19:29:17.221" v="2040" actId="26606"/>
          <ac:picMkLst>
            <pc:docMk/>
            <pc:sldMk cId="2637271617" sldId="258"/>
            <ac:picMk id="14" creationId="{DEB2E8C4-C3E7-4048-A43D-9859510CFA98}"/>
          </ac:picMkLst>
        </pc:picChg>
        <pc:picChg chg="add del">
          <ac:chgData name="SHEKHAR BALAGONI" userId="98ebfe811c9ce332" providerId="LiveId" clId="{95934BB4-7C4B-4788-97C6-F4DF4D44507E}" dt="2024-07-23T19:29:33.008" v="2044" actId="26606"/>
          <ac:picMkLst>
            <pc:docMk/>
            <pc:sldMk cId="2637271617" sldId="258"/>
            <ac:picMk id="15" creationId="{DEB2E8C4-C3E7-4048-A43D-9859510CFA98}"/>
          </ac:picMkLst>
        </pc:picChg>
        <pc:picChg chg="add del">
          <ac:chgData name="SHEKHAR BALAGONI" userId="98ebfe811c9ce332" providerId="LiveId" clId="{95934BB4-7C4B-4788-97C6-F4DF4D44507E}" dt="2024-07-23T19:29:37.828" v="2046" actId="26606"/>
          <ac:picMkLst>
            <pc:docMk/>
            <pc:sldMk cId="2637271617" sldId="258"/>
            <ac:picMk id="23" creationId="{DEB2E8C4-C3E7-4048-A43D-9859510CFA98}"/>
          </ac:picMkLst>
        </pc:picChg>
        <pc:inkChg chg="add del">
          <ac:chgData name="SHEKHAR BALAGONI" userId="98ebfe811c9ce332" providerId="LiveId" clId="{95934BB4-7C4B-4788-97C6-F4DF4D44507E}" dt="2024-07-23T19:29:17.221" v="2040" actId="26606"/>
          <ac:inkMkLst>
            <pc:docMk/>
            <pc:sldMk cId="2637271617" sldId="258"/>
            <ac:inkMk id="16" creationId="{24D29CCB-7956-4E3E-8880-304085F04BF4}"/>
          </ac:inkMkLst>
        </pc:inkChg>
        <pc:inkChg chg="add del">
          <ac:chgData name="SHEKHAR BALAGONI" userId="98ebfe811c9ce332" providerId="LiveId" clId="{95934BB4-7C4B-4788-97C6-F4DF4D44507E}" dt="2024-07-23T19:29:33.008" v="2044" actId="26606"/>
          <ac:inkMkLst>
            <pc:docMk/>
            <pc:sldMk cId="2637271617" sldId="258"/>
            <ac:inkMk id="17" creationId="{24D29CCB-7956-4E3E-8880-304085F04BF4}"/>
          </ac:inkMkLst>
        </pc:inkChg>
        <pc:inkChg chg="add del">
          <ac:chgData name="SHEKHAR BALAGONI" userId="98ebfe811c9ce332" providerId="LiveId" clId="{95934BB4-7C4B-4788-97C6-F4DF4D44507E}" dt="2024-07-23T19:29:37.828" v="2046" actId="26606"/>
          <ac:inkMkLst>
            <pc:docMk/>
            <pc:sldMk cId="2637271617" sldId="258"/>
            <ac:inkMk id="24" creationId="{24D29CCB-7956-4E3E-8880-304085F04BF4}"/>
          </ac:inkMkLst>
        </pc:inkChg>
      </pc:sldChg>
      <pc:sldChg chg="del">
        <pc:chgData name="SHEKHAR BALAGONI" userId="98ebfe811c9ce332" providerId="LiveId" clId="{95934BB4-7C4B-4788-97C6-F4DF4D44507E}" dt="2024-07-21T02:01:19.030" v="0" actId="47"/>
        <pc:sldMkLst>
          <pc:docMk/>
          <pc:sldMk cId="3778403525" sldId="258"/>
        </pc:sldMkLst>
      </pc:sldChg>
      <pc:sldChg chg="addSp modSp new mod">
        <pc:chgData name="SHEKHAR BALAGONI" userId="98ebfe811c9ce332" providerId="LiveId" clId="{95934BB4-7C4B-4788-97C6-F4DF4D44507E}" dt="2024-07-24T00:19:48.933" v="2338" actId="255"/>
        <pc:sldMkLst>
          <pc:docMk/>
          <pc:sldMk cId="1765936824" sldId="259"/>
        </pc:sldMkLst>
        <pc:spChg chg="add mod">
          <ac:chgData name="SHEKHAR BALAGONI" userId="98ebfe811c9ce332" providerId="LiveId" clId="{95934BB4-7C4B-4788-97C6-F4DF4D44507E}" dt="2024-07-24T00:19:48.933" v="2338" actId="255"/>
          <ac:spMkLst>
            <pc:docMk/>
            <pc:sldMk cId="1765936824" sldId="259"/>
            <ac:spMk id="3" creationId="{16C733C6-43EB-3B8C-6C59-3780C85A41CE}"/>
          </ac:spMkLst>
        </pc:spChg>
        <pc:spChg chg="add">
          <ac:chgData name="SHEKHAR BALAGONI" userId="98ebfe811c9ce332" providerId="LiveId" clId="{95934BB4-7C4B-4788-97C6-F4DF4D44507E}" dt="2024-07-21T02:32:20.614" v="923"/>
          <ac:spMkLst>
            <pc:docMk/>
            <pc:sldMk cId="1765936824" sldId="259"/>
            <ac:spMk id="4" creationId="{05309FA7-AF16-5E4B-03B8-86601D31D6E8}"/>
          </ac:spMkLst>
        </pc:spChg>
      </pc:sldChg>
      <pc:sldChg chg="addSp modSp new mod">
        <pc:chgData name="SHEKHAR BALAGONI" userId="98ebfe811c9ce332" providerId="LiveId" clId="{95934BB4-7C4B-4788-97C6-F4DF4D44507E}" dt="2024-07-24T00:39:57.529" v="3044" actId="14100"/>
        <pc:sldMkLst>
          <pc:docMk/>
          <pc:sldMk cId="4267246100" sldId="260"/>
        </pc:sldMkLst>
        <pc:spChg chg="add mod">
          <ac:chgData name="SHEKHAR BALAGONI" userId="98ebfe811c9ce332" providerId="LiveId" clId="{95934BB4-7C4B-4788-97C6-F4DF4D44507E}" dt="2024-07-24T00:39:57.529" v="3044" actId="14100"/>
          <ac:spMkLst>
            <pc:docMk/>
            <pc:sldMk cId="4267246100" sldId="260"/>
            <ac:spMk id="3" creationId="{5262FE71-D89F-3B2F-A1A2-729C49F09DA6}"/>
          </ac:spMkLst>
        </pc:spChg>
      </pc:sldChg>
      <pc:sldChg chg="addSp delSp modSp new mod">
        <pc:chgData name="SHEKHAR BALAGONI" userId="98ebfe811c9ce332" providerId="LiveId" clId="{95934BB4-7C4B-4788-97C6-F4DF4D44507E}" dt="2024-07-24T00:30:41.181" v="2767" actId="20577"/>
        <pc:sldMkLst>
          <pc:docMk/>
          <pc:sldMk cId="4161031296" sldId="261"/>
        </pc:sldMkLst>
        <pc:spChg chg="add mod">
          <ac:chgData name="SHEKHAR BALAGONI" userId="98ebfe811c9ce332" providerId="LiveId" clId="{95934BB4-7C4B-4788-97C6-F4DF4D44507E}" dt="2024-07-24T00:30:41.181" v="2767" actId="20577"/>
          <ac:spMkLst>
            <pc:docMk/>
            <pc:sldMk cId="4161031296" sldId="261"/>
            <ac:spMk id="3" creationId="{C1E96756-A6B5-E57F-E7C1-952E24A22D50}"/>
          </ac:spMkLst>
        </pc:spChg>
        <pc:picChg chg="add del mod">
          <ac:chgData name="SHEKHAR BALAGONI" userId="98ebfe811c9ce332" providerId="LiveId" clId="{95934BB4-7C4B-4788-97C6-F4DF4D44507E}" dt="2024-07-24T00:25:34.083" v="2488" actId="21"/>
          <ac:picMkLst>
            <pc:docMk/>
            <pc:sldMk cId="4161031296" sldId="261"/>
            <ac:picMk id="5" creationId="{7F597451-A184-52F9-B6B8-8ED343CD1155}"/>
          </ac:picMkLst>
        </pc:picChg>
      </pc:sldChg>
      <pc:sldChg chg="addSp modSp new del mod modClrScheme chgLayout">
        <pc:chgData name="SHEKHAR BALAGONI" userId="98ebfe811c9ce332" providerId="LiveId" clId="{95934BB4-7C4B-4788-97C6-F4DF4D44507E}" dt="2024-07-21T03:56:36.770" v="1309" actId="2696"/>
        <pc:sldMkLst>
          <pc:docMk/>
          <pc:sldMk cId="909831502" sldId="262"/>
        </pc:sldMkLst>
        <pc:spChg chg="add mod">
          <ac:chgData name="SHEKHAR BALAGONI" userId="98ebfe811c9ce332" providerId="LiveId" clId="{95934BB4-7C4B-4788-97C6-F4DF4D44507E}" dt="2024-07-21T03:56:12.162" v="1308" actId="20577"/>
          <ac:spMkLst>
            <pc:docMk/>
            <pc:sldMk cId="909831502" sldId="262"/>
            <ac:spMk id="2" creationId="{3C351490-436D-EDD3-4709-9C10FE5E869E}"/>
          </ac:spMkLst>
        </pc:spChg>
      </pc:sldChg>
      <pc:sldChg chg="addSp modSp new mod">
        <pc:chgData name="SHEKHAR BALAGONI" userId="98ebfe811c9ce332" providerId="LiveId" clId="{95934BB4-7C4B-4788-97C6-F4DF4D44507E}" dt="2024-07-24T00:36:46.079" v="2975" actId="14100"/>
        <pc:sldMkLst>
          <pc:docMk/>
          <pc:sldMk cId="1407550332" sldId="262"/>
        </pc:sldMkLst>
        <pc:spChg chg="add mod">
          <ac:chgData name="SHEKHAR BALAGONI" userId="98ebfe811c9ce332" providerId="LiveId" clId="{95934BB4-7C4B-4788-97C6-F4DF4D44507E}" dt="2024-07-24T00:36:46.079" v="2975" actId="14100"/>
          <ac:spMkLst>
            <pc:docMk/>
            <pc:sldMk cId="1407550332" sldId="262"/>
            <ac:spMk id="3" creationId="{649922F2-E3BF-483A-7EBF-5E33842D2BD9}"/>
          </ac:spMkLst>
        </pc:spChg>
      </pc:sldChg>
      <pc:sldChg chg="addSp modSp new del mod">
        <pc:chgData name="SHEKHAR BALAGONI" userId="98ebfe811c9ce332" providerId="LiveId" clId="{95934BB4-7C4B-4788-97C6-F4DF4D44507E}" dt="2024-07-21T03:54:05.869" v="1281" actId="47"/>
        <pc:sldMkLst>
          <pc:docMk/>
          <pc:sldMk cId="2086640186" sldId="262"/>
        </pc:sldMkLst>
        <pc:spChg chg="add mod">
          <ac:chgData name="SHEKHAR BALAGONI" userId="98ebfe811c9ce332" providerId="LiveId" clId="{95934BB4-7C4B-4788-97C6-F4DF4D44507E}" dt="2024-07-21T03:53:31.353" v="1280" actId="20577"/>
          <ac:spMkLst>
            <pc:docMk/>
            <pc:sldMk cId="2086640186" sldId="262"/>
            <ac:spMk id="3" creationId="{12410662-72C2-B404-60AB-C2F4A1BA489D}"/>
          </ac:spMkLst>
        </pc:spChg>
      </pc:sldChg>
      <pc:sldChg chg="addSp modSp new mod">
        <pc:chgData name="SHEKHAR BALAGONI" userId="98ebfe811c9ce332" providerId="LiveId" clId="{95934BB4-7C4B-4788-97C6-F4DF4D44507E}" dt="2024-07-24T01:04:59.585" v="3281" actId="255"/>
        <pc:sldMkLst>
          <pc:docMk/>
          <pc:sldMk cId="1910364863" sldId="263"/>
        </pc:sldMkLst>
        <pc:spChg chg="add mod">
          <ac:chgData name="SHEKHAR BALAGONI" userId="98ebfe811c9ce332" providerId="LiveId" clId="{95934BB4-7C4B-4788-97C6-F4DF4D44507E}" dt="2024-07-24T01:04:59.585" v="3281" actId="255"/>
          <ac:spMkLst>
            <pc:docMk/>
            <pc:sldMk cId="1910364863" sldId="263"/>
            <ac:spMk id="3" creationId="{517FED31-620C-7C3C-2109-E4AEA2C449B7}"/>
          </ac:spMkLst>
        </pc:spChg>
        <pc:spChg chg="add">
          <ac:chgData name="SHEKHAR BALAGONI" userId="98ebfe811c9ce332" providerId="LiveId" clId="{95934BB4-7C4B-4788-97C6-F4DF4D44507E}" dt="2024-07-21T04:13:06.070" v="1413"/>
          <ac:spMkLst>
            <pc:docMk/>
            <pc:sldMk cId="1910364863" sldId="263"/>
            <ac:spMk id="4" creationId="{359C7629-BBE1-CBF5-A4ED-DA8658A4E52F}"/>
          </ac:spMkLst>
        </pc:spChg>
        <pc:spChg chg="add">
          <ac:chgData name="SHEKHAR BALAGONI" userId="98ebfe811c9ce332" providerId="LiveId" clId="{95934BB4-7C4B-4788-97C6-F4DF4D44507E}" dt="2024-07-21T04:13:19.008" v="1425"/>
          <ac:spMkLst>
            <pc:docMk/>
            <pc:sldMk cId="1910364863" sldId="263"/>
            <ac:spMk id="5" creationId="{FBB78F62-899E-0164-B18B-BD190E00806F}"/>
          </ac:spMkLst>
        </pc:spChg>
        <pc:spChg chg="add">
          <ac:chgData name="SHEKHAR BALAGONI" userId="98ebfe811c9ce332" providerId="LiveId" clId="{95934BB4-7C4B-4788-97C6-F4DF4D44507E}" dt="2024-07-21T04:19:10.418" v="1595"/>
          <ac:spMkLst>
            <pc:docMk/>
            <pc:sldMk cId="1910364863" sldId="263"/>
            <ac:spMk id="6" creationId="{3ABF9B43-D95A-9618-B9E6-A5388EFB6DD2}"/>
          </ac:spMkLst>
        </pc:spChg>
        <pc:spChg chg="add">
          <ac:chgData name="SHEKHAR BALAGONI" userId="98ebfe811c9ce332" providerId="LiveId" clId="{95934BB4-7C4B-4788-97C6-F4DF4D44507E}" dt="2024-07-21T04:19:16.154" v="1597"/>
          <ac:spMkLst>
            <pc:docMk/>
            <pc:sldMk cId="1910364863" sldId="263"/>
            <ac:spMk id="7" creationId="{125C34EA-00EE-7EC9-E395-A545D63B96A5}"/>
          </ac:spMkLst>
        </pc:spChg>
      </pc:sldChg>
      <pc:sldChg chg="addSp delSp modSp new mod">
        <pc:chgData name="SHEKHAR BALAGONI" userId="98ebfe811c9ce332" providerId="LiveId" clId="{95934BB4-7C4B-4788-97C6-F4DF4D44507E}" dt="2024-07-24T03:01:35.792" v="3285" actId="255"/>
        <pc:sldMkLst>
          <pc:docMk/>
          <pc:sldMk cId="4243874087" sldId="264"/>
        </pc:sldMkLst>
        <pc:spChg chg="add mod">
          <ac:chgData name="SHEKHAR BALAGONI" userId="98ebfe811c9ce332" providerId="LiveId" clId="{95934BB4-7C4B-4788-97C6-F4DF4D44507E}" dt="2024-07-24T03:01:35.792" v="3285" actId="255"/>
          <ac:spMkLst>
            <pc:docMk/>
            <pc:sldMk cId="4243874087" sldId="264"/>
            <ac:spMk id="3" creationId="{A6F3DF85-DC4A-2327-CE82-4B7ACBFD732D}"/>
          </ac:spMkLst>
        </pc:spChg>
        <pc:spChg chg="add">
          <ac:chgData name="SHEKHAR BALAGONI" userId="98ebfe811c9ce332" providerId="LiveId" clId="{95934BB4-7C4B-4788-97C6-F4DF4D44507E}" dt="2024-07-21T04:34:58.378" v="1752"/>
          <ac:spMkLst>
            <pc:docMk/>
            <pc:sldMk cId="4243874087" sldId="264"/>
            <ac:spMk id="4" creationId="{4A461649-A8BD-00C2-020B-4C1B8FE8677F}"/>
          </ac:spMkLst>
        </pc:spChg>
        <pc:spChg chg="add del mod">
          <ac:chgData name="SHEKHAR BALAGONI" userId="98ebfe811c9ce332" providerId="LiveId" clId="{95934BB4-7C4B-4788-97C6-F4DF4D44507E}" dt="2024-07-21T04:41:52.734" v="1870"/>
          <ac:spMkLst>
            <pc:docMk/>
            <pc:sldMk cId="4243874087" sldId="264"/>
            <ac:spMk id="5" creationId="{4AAA9F6A-1799-0088-9E19-38923BD7BD3B}"/>
          </ac:spMkLst>
        </pc:spChg>
        <pc:spChg chg="add">
          <ac:chgData name="SHEKHAR BALAGONI" userId="98ebfe811c9ce332" providerId="LiveId" clId="{95934BB4-7C4B-4788-97C6-F4DF4D44507E}" dt="2024-07-21T04:35:56.326" v="1798"/>
          <ac:spMkLst>
            <pc:docMk/>
            <pc:sldMk cId="4243874087" sldId="264"/>
            <ac:spMk id="6" creationId="{0E92A666-5FB5-F816-FDE6-69CE3452BFC6}"/>
          </ac:spMkLst>
        </pc:spChg>
        <pc:spChg chg="add del mod">
          <ac:chgData name="SHEKHAR BALAGONI" userId="98ebfe811c9ce332" providerId="LiveId" clId="{95934BB4-7C4B-4788-97C6-F4DF4D44507E}" dt="2024-07-21T04:41:52.734" v="1872"/>
          <ac:spMkLst>
            <pc:docMk/>
            <pc:sldMk cId="4243874087" sldId="264"/>
            <ac:spMk id="7" creationId="{7E8B4A7A-DAB7-5762-1018-6F00FE1DBD74}"/>
          </ac:spMkLst>
        </pc:spChg>
      </pc:sldChg>
      <pc:sldChg chg="modSp add mod">
        <pc:chgData name="SHEKHAR BALAGONI" userId="98ebfe811c9ce332" providerId="LiveId" clId="{95934BB4-7C4B-4788-97C6-F4DF4D44507E}" dt="2024-07-24T01:03:22.966" v="3261" actId="20577"/>
        <pc:sldMkLst>
          <pc:docMk/>
          <pc:sldMk cId="488299003" sldId="265"/>
        </pc:sldMkLst>
        <pc:spChg chg="mod">
          <ac:chgData name="SHEKHAR BALAGONI" userId="98ebfe811c9ce332" providerId="LiveId" clId="{95934BB4-7C4B-4788-97C6-F4DF4D44507E}" dt="2024-07-24T01:03:22.966" v="3261" actId="20577"/>
          <ac:spMkLst>
            <pc:docMk/>
            <pc:sldMk cId="488299003" sldId="265"/>
            <ac:spMk id="5" creationId="{E03EF811-3928-04EA-420F-B1484DD54CCA}"/>
          </ac:spMkLst>
        </pc:spChg>
      </pc:sldChg>
      <pc:sldChg chg="addSp modSp new del mod">
        <pc:chgData name="SHEKHAR BALAGONI" userId="98ebfe811c9ce332" providerId="LiveId" clId="{95934BB4-7C4B-4788-97C6-F4DF4D44507E}" dt="2024-07-21T04:54:16.417" v="1906" actId="2696"/>
        <pc:sldMkLst>
          <pc:docMk/>
          <pc:sldMk cId="3624622104" sldId="265"/>
        </pc:sldMkLst>
        <pc:spChg chg="add mod">
          <ac:chgData name="SHEKHAR BALAGONI" userId="98ebfe811c9ce332" providerId="LiveId" clId="{95934BB4-7C4B-4788-97C6-F4DF4D44507E}" dt="2024-07-21T04:52:10.670" v="1892" actId="20577"/>
          <ac:spMkLst>
            <pc:docMk/>
            <pc:sldMk cId="3624622104" sldId="265"/>
            <ac:spMk id="3" creationId="{24E90663-636E-1F3B-6C6A-679308CD4109}"/>
          </ac:spMkLst>
        </pc:spChg>
        <pc:picChg chg="add">
          <ac:chgData name="SHEKHAR BALAGONI" userId="98ebfe811c9ce332" providerId="LiveId" clId="{95934BB4-7C4B-4788-97C6-F4DF4D44507E}" dt="2024-07-21T04:52:11.738" v="1893" actId="22"/>
          <ac:picMkLst>
            <pc:docMk/>
            <pc:sldMk cId="3624622104" sldId="265"/>
            <ac:picMk id="5" creationId="{6C561DFA-DAC8-EB48-0ACE-892D0D7C550F}"/>
          </ac:picMkLst>
        </pc:picChg>
      </pc:sldChg>
      <pc:sldChg chg="modSp add mod">
        <pc:chgData name="SHEKHAR BALAGONI" userId="98ebfe811c9ce332" providerId="LiveId" clId="{95934BB4-7C4B-4788-97C6-F4DF4D44507E}" dt="2024-07-24T01:04:05.960" v="3276" actId="20577"/>
        <pc:sldMkLst>
          <pc:docMk/>
          <pc:sldMk cId="92204670" sldId="266"/>
        </pc:sldMkLst>
        <pc:spChg chg="mod">
          <ac:chgData name="SHEKHAR BALAGONI" userId="98ebfe811c9ce332" providerId="LiveId" clId="{95934BB4-7C4B-4788-97C6-F4DF4D44507E}" dt="2024-07-24T01:04:05.960" v="3276" actId="20577"/>
          <ac:spMkLst>
            <pc:docMk/>
            <pc:sldMk cId="92204670" sldId="266"/>
            <ac:spMk id="3" creationId="{16C733C6-43EB-3B8C-6C59-3780C85A41CE}"/>
          </ac:spMkLst>
        </pc:spChg>
      </pc:sldChg>
      <pc:sldChg chg="addSp modSp add mod">
        <pc:chgData name="SHEKHAR BALAGONI" userId="98ebfe811c9ce332" providerId="LiveId" clId="{95934BB4-7C4B-4788-97C6-F4DF4D44507E}" dt="2024-07-24T00:36:23.196" v="2973" actId="14100"/>
        <pc:sldMkLst>
          <pc:docMk/>
          <pc:sldMk cId="749944157" sldId="267"/>
        </pc:sldMkLst>
        <pc:spChg chg="mod">
          <ac:chgData name="SHEKHAR BALAGONI" userId="98ebfe811c9ce332" providerId="LiveId" clId="{95934BB4-7C4B-4788-97C6-F4DF4D44507E}" dt="2024-07-24T00:36:07.945" v="2970" actId="2710"/>
          <ac:spMkLst>
            <pc:docMk/>
            <pc:sldMk cId="749944157" sldId="267"/>
            <ac:spMk id="3" creationId="{649922F2-E3BF-483A-7EBF-5E33842D2BD9}"/>
          </ac:spMkLst>
        </pc:spChg>
        <pc:picChg chg="add mod">
          <ac:chgData name="SHEKHAR BALAGONI" userId="98ebfe811c9ce332" providerId="LiveId" clId="{95934BB4-7C4B-4788-97C6-F4DF4D44507E}" dt="2024-07-24T00:36:23.196" v="2973" actId="14100"/>
          <ac:picMkLst>
            <pc:docMk/>
            <pc:sldMk cId="749944157" sldId="267"/>
            <ac:picMk id="5" creationId="{7F597451-A184-52F9-B6B8-8ED343CD1155}"/>
          </ac:picMkLst>
        </pc:picChg>
      </pc:sldChg>
      <pc:sldChg chg="add del">
        <pc:chgData name="SHEKHAR BALAGONI" userId="98ebfe811c9ce332" providerId="LiveId" clId="{95934BB4-7C4B-4788-97C6-F4DF4D44507E}" dt="2024-07-24T00:23:56.327" v="2479" actId="2696"/>
        <pc:sldMkLst>
          <pc:docMk/>
          <pc:sldMk cId="2841088201" sldId="267"/>
        </pc:sldMkLst>
      </pc:sldChg>
    </pc:docChg>
  </pc:docChgLst>
  <pc:docChgLst>
    <pc:chgData name="SHEKHAR BALAGONI" userId="98ebfe811c9ce332" providerId="LiveId" clId="{5A89DF58-6E9F-48E9-9DBB-2F841C037A2E}"/>
    <pc:docChg chg="modSld">
      <pc:chgData name="SHEKHAR BALAGONI" userId="98ebfe811c9ce332" providerId="LiveId" clId="{5A89DF58-6E9F-48E9-9DBB-2F841C037A2E}" dt="2024-07-24T13:41:52.676" v="0" actId="20577"/>
      <pc:docMkLst>
        <pc:docMk/>
      </pc:docMkLst>
      <pc:sldChg chg="modSp mod">
        <pc:chgData name="SHEKHAR BALAGONI" userId="98ebfe811c9ce332" providerId="LiveId" clId="{5A89DF58-6E9F-48E9-9DBB-2F841C037A2E}" dt="2024-07-24T13:41:52.676" v="0" actId="20577"/>
        <pc:sldMkLst>
          <pc:docMk/>
          <pc:sldMk cId="488299003" sldId="265"/>
        </pc:sldMkLst>
        <pc:spChg chg="mod">
          <ac:chgData name="SHEKHAR BALAGONI" userId="98ebfe811c9ce332" providerId="LiveId" clId="{5A89DF58-6E9F-48E9-9DBB-2F841C037A2E}" dt="2024-07-24T13:41:52.676" v="0" actId="20577"/>
          <ac:spMkLst>
            <pc:docMk/>
            <pc:sldMk cId="488299003" sldId="265"/>
            <ac:spMk id="5" creationId="{E03EF811-3928-04EA-420F-B1484DD54CC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6:06:1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303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24,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4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811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442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8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24,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74" r:id="rId7"/>
    <p:sldLayoutId id="2147483675" r:id="rId8"/>
    <p:sldLayoutId id="2147483676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2.07825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55D4E-252E-C04F-D8E5-5BD30724F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7859" y="609601"/>
            <a:ext cx="5683623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br>
              <a:rPr lang="en-US" sz="2400"/>
            </a:br>
            <a:br>
              <a:rPr lang="en-US" sz="2400"/>
            </a:br>
            <a:endParaRPr lang="en-US" sz="2400" u="sng"/>
          </a:p>
        </p:txBody>
      </p:sp>
      <p:pic>
        <p:nvPicPr>
          <p:cNvPr id="33" name="Picture 32" descr="An abstract genetic concept">
            <a:extLst>
              <a:ext uri="{FF2B5EF4-FFF2-40B4-BE49-F238E27FC236}">
                <a16:creationId xmlns:a16="http://schemas.microsoft.com/office/drawing/2014/main" id="{5ED9CDA7-2D2A-9BF8-05F2-AAC4F95451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064" r="14071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D04CED9-E6AF-EABA-10FA-D77A20E78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213" y="925355"/>
            <a:ext cx="5683624" cy="467903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latin typeface="Amasis MT Pro Black" panose="02040A04050005020304" pitchFamily="18" charset="0"/>
              </a:rPr>
              <a:t>Neural Network &amp;Deep Learning Journal On</a:t>
            </a:r>
          </a:p>
          <a:p>
            <a:pPr algn="l"/>
            <a:r>
              <a:rPr lang="en-US" sz="2300" b="1" spc="50" dirty="0">
                <a:latin typeface="Amasis MT Pro Black" panose="02040A04050005020304" pitchFamily="18" charset="0"/>
              </a:rPr>
              <a:t>Deep Voice:  Real-time Neural Text-to-Speech</a:t>
            </a:r>
          </a:p>
          <a:p>
            <a:pPr algn="l"/>
            <a:endParaRPr lang="en-US" b="1" spc="50" dirty="0">
              <a:latin typeface="Amasis MT Pro Black" panose="02040A04050005020304" pitchFamily="18" charset="0"/>
            </a:endParaRPr>
          </a:p>
          <a:p>
            <a:pPr algn="l"/>
            <a:r>
              <a:rPr lang="en-US" b="1" spc="50" dirty="0">
                <a:latin typeface="Amasis MT Pro Black" panose="02040A04050005020304" pitchFamily="18" charset="0"/>
              </a:rPr>
              <a:t>                               SHEKHAR BALAGONI</a:t>
            </a:r>
          </a:p>
          <a:p>
            <a:pPr algn="l"/>
            <a:r>
              <a:rPr lang="en-US" b="1" spc="50" dirty="0">
                <a:latin typeface="Amasis MT Pro Black" panose="02040A04050005020304" pitchFamily="18" charset="0"/>
              </a:rPr>
              <a:t>                               700759103</a:t>
            </a:r>
          </a:p>
        </p:txBody>
      </p:sp>
    </p:spTree>
    <p:extLst>
      <p:ext uri="{BB962C8B-B14F-4D97-AF65-F5344CB8AC3E}">
        <p14:creationId xmlns:p14="http://schemas.microsoft.com/office/powerpoint/2010/main" val="161494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FED31-620C-7C3C-2109-E4AEA2C449B7}"/>
              </a:ext>
            </a:extLst>
          </p:cNvPr>
          <p:cNvSpPr txBox="1"/>
          <p:nvPr/>
        </p:nvSpPr>
        <p:spPr>
          <a:xfrm>
            <a:off x="471948" y="511277"/>
            <a:ext cx="10736825" cy="1067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ptos Black" panose="020B0004020202020204" pitchFamily="34" charset="0"/>
              </a:rPr>
              <a:t>                                                 </a:t>
            </a:r>
            <a:r>
              <a:rPr lang="en-US" sz="3000" dirty="0">
                <a:latin typeface="Aptos Black" panose="020B0004020202020204" pitchFamily="34" charset="0"/>
              </a:rPr>
              <a:t>Critical Analysis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ptos Black" panose="020B0004020202020204" pitchFamily="34" charset="0"/>
              </a:rPr>
              <a:t>       </a:t>
            </a:r>
            <a:r>
              <a:rPr lang="en-US" sz="2300" b="1" dirty="0">
                <a:latin typeface="Amasis MT Pro Black" panose="02040A04050005020304" pitchFamily="18" charset="0"/>
              </a:rPr>
              <a:t>Strengths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architecture enabling real-time synthesis.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speech output that rivals human speech.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applicability in various real-world scenarios.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badi" panose="020B06040201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Arial Black" panose="020B0A04020102020204" pitchFamily="34" charset="0"/>
              </a:rPr>
              <a:t>Weaknesses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limitations in handling diverse accents and languages.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requirements may still be high for some applications.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improvements needed for emotional and prosodic variations in speech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Arial Black" panose="020B0A040201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badi" panose="020B0604020104020204" pitchFamily="34" charset="0"/>
              </a:rPr>
              <a:t> </a:t>
            </a:r>
            <a:endParaRPr lang="en-US" sz="2200" dirty="0">
              <a:latin typeface="Abadi" panose="020B0604020104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endParaRPr lang="en-US" sz="2200" dirty="0">
              <a:latin typeface="Aptos Black" panose="020B0004020202020204" pitchFamily="34" charset="0"/>
            </a:endParaRPr>
          </a:p>
          <a:p>
            <a:r>
              <a:rPr lang="en-US" sz="2200" dirty="0">
                <a:latin typeface="Aptos Black" panose="020B0004020202020204" pitchFamily="34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91036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F3DF85-DC4A-2327-CE82-4B7ACBFD732D}"/>
              </a:ext>
            </a:extLst>
          </p:cNvPr>
          <p:cNvSpPr txBox="1"/>
          <p:nvPr/>
        </p:nvSpPr>
        <p:spPr>
          <a:xfrm>
            <a:off x="481781" y="481781"/>
            <a:ext cx="9714271" cy="8356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                                                       References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Arik et al. (2017). Deep Voice: Real-time Neural Text-to-Speech.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arxiv.org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Boersma, Paulus Petrus Gerardus et al.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system for doing phonetics by computer.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international, 5, 2002.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Bradbury, James,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Merity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Stephen, Xiong,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Caiming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Richard. Quasi-recurrent neural networks.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arXiv:1611.01576,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7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3EF811-3928-04EA-420F-B1484DD54CCA}"/>
              </a:ext>
            </a:extLst>
          </p:cNvPr>
          <p:cNvSpPr txBox="1"/>
          <p:nvPr/>
        </p:nvSpPr>
        <p:spPr>
          <a:xfrm>
            <a:off x="422787" y="707923"/>
            <a:ext cx="10451690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>
                <a:latin typeface="Amasis MT Pro Black" panose="02040A04050005020304" pitchFamily="18" charset="0"/>
              </a:rPr>
              <a:t>                                                  </a:t>
            </a:r>
            <a:r>
              <a:rPr lang="en-US" sz="3000" b="1" dirty="0">
                <a:latin typeface="Arial Black" panose="020B0A04020102020204" pitchFamily="34" charset="0"/>
              </a:rPr>
              <a:t>Motivation</a:t>
            </a:r>
            <a:r>
              <a:rPr lang="en-US" sz="2900" b="1" dirty="0">
                <a:latin typeface="Arial Black" panose="020B0A04020102020204" pitchFamily="34" charset="0"/>
              </a:rPr>
              <a:t> </a:t>
            </a:r>
            <a:r>
              <a:rPr lang="en-US" sz="2700" b="1" dirty="0">
                <a:latin typeface="Arial Black" panose="020B0A04020102020204" pitchFamily="34" charset="0"/>
              </a:rPr>
              <a:t> </a:t>
            </a:r>
            <a:r>
              <a:rPr lang="en-US" sz="2600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Amasis MT Pro Black" panose="02040A04050005020304" pitchFamily="18" charset="0"/>
              </a:rPr>
              <a:t>                                                                                                                                                       </a:t>
            </a:r>
            <a:endParaRPr lang="en-US" dirty="0">
              <a:latin typeface="Amasis MT Pro Black" panose="02040A040500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demand for high-quality, natural-sounding text-to-speech (TTS) systems.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Text-to-speech artificial human speech (TTS) synthesis is necessary for a number of applications.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Real-time TTS systems are required for applications like audiobooks, virtual assistants, and accessibility.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br>
              <a:rPr lang="en-US" dirty="0">
                <a:latin typeface="Abad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A5954CA-1002-3C84-2079-F40A2727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7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3EF811-3928-04EA-420F-B1484DD54CCA}"/>
              </a:ext>
            </a:extLst>
          </p:cNvPr>
          <p:cNvSpPr txBox="1"/>
          <p:nvPr/>
        </p:nvSpPr>
        <p:spPr>
          <a:xfrm>
            <a:off x="422787" y="707923"/>
            <a:ext cx="10451690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b="1" dirty="0">
                <a:latin typeface="Amasis MT Pro Black" panose="02040A04050005020304" pitchFamily="18" charset="0"/>
              </a:rPr>
              <a:t>                                    </a:t>
            </a:r>
            <a:r>
              <a:rPr lang="en-US" sz="3000" b="1" dirty="0">
                <a:latin typeface="Arial Black" panose="020B0A04020102020204" pitchFamily="34" charset="0"/>
              </a:rPr>
              <a:t>Motivation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TTS systems are complex and require hand-engineered features.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Deep Voice aims to simplify TTS using end-to-end neural networks.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(TTS) is crucial for human-computer interaction without needing a visual interface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Abadi" panose="020F0502020204030204" pitchFamily="34" charset="0"/>
            </a:endParaRPr>
          </a:p>
          <a:p>
            <a:br>
              <a:rPr lang="en-US" dirty="0">
                <a:latin typeface="Abad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A5954CA-1002-3C84-2079-F40A2727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9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733C6-43EB-3B8C-6C59-3780C85A41CE}"/>
              </a:ext>
            </a:extLst>
          </p:cNvPr>
          <p:cNvSpPr txBox="1"/>
          <p:nvPr/>
        </p:nvSpPr>
        <p:spPr>
          <a:xfrm>
            <a:off x="597310" y="523073"/>
            <a:ext cx="10277168" cy="10879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Franklin Gothic Heavy" panose="020B0903020102020204" pitchFamily="34" charset="0"/>
              </a:rPr>
              <a:t>                                            </a:t>
            </a:r>
            <a:r>
              <a:rPr lang="en-US" sz="3200" dirty="0">
                <a:latin typeface="Arial Black" panose="020B0A04020102020204" pitchFamily="34" charset="0"/>
              </a:rPr>
              <a:t>Problem Statement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TTS systems rely on complex pipelines that are difficult to optimize for both speed and quality.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neural TTS systems are either too slow for real-time applications or do not produce sufficiently high-quality speech.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 TTS by replacing traditional components with neural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Arial Black" panose="020B0A04020102020204" pitchFamily="34" charset="0"/>
              </a:rPr>
              <a:t>       </a:t>
            </a:r>
            <a:r>
              <a:rPr lang="en-US" sz="2200" dirty="0">
                <a:latin typeface="Abadi" panose="020B0604020104020204" pitchFamily="34" charset="0"/>
              </a:rPr>
              <a:t> </a:t>
            </a:r>
            <a:endParaRPr lang="en-US" sz="22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733C6-43EB-3B8C-6C59-3780C85A41CE}"/>
              </a:ext>
            </a:extLst>
          </p:cNvPr>
          <p:cNvSpPr txBox="1"/>
          <p:nvPr/>
        </p:nvSpPr>
        <p:spPr>
          <a:xfrm>
            <a:off x="597310" y="523073"/>
            <a:ext cx="10277168" cy="11264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Franklin Gothic Heavy" panose="020B0903020102020204" pitchFamily="34" charset="0"/>
              </a:rPr>
              <a:t>                                      </a:t>
            </a:r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 Black" panose="020B0A04020102020204" pitchFamily="34" charset="0"/>
              </a:rPr>
              <a:t>                     Problem Statement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Achieve real-time inference for production-quality TTS.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production-quality TTS system built entirely on deep neural networks.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should be simpler and more flexible than traditional TTS.</a:t>
            </a:r>
            <a:endParaRPr lang="en-US" sz="25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5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Franklin Gothic Heavy" panose="020B0903020102020204" pitchFamily="34" charset="0"/>
            </a:endParaRPr>
          </a:p>
          <a:p>
            <a:r>
              <a:rPr lang="en-US" sz="2200" dirty="0">
                <a:latin typeface="Arial Black" panose="020B0A04020102020204" pitchFamily="34" charset="0"/>
              </a:rPr>
              <a:t>       </a:t>
            </a:r>
            <a:r>
              <a:rPr lang="en-US" sz="2200" dirty="0">
                <a:latin typeface="Abadi" panose="020B0604020104020204" pitchFamily="34" charset="0"/>
              </a:rPr>
              <a:t> </a:t>
            </a:r>
            <a:endParaRPr lang="en-US" sz="22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2FE71-D89F-3B2F-A1A2-729C49F09DA6}"/>
              </a:ext>
            </a:extLst>
          </p:cNvPr>
          <p:cNvSpPr txBox="1"/>
          <p:nvPr/>
        </p:nvSpPr>
        <p:spPr>
          <a:xfrm>
            <a:off x="294968" y="422787"/>
            <a:ext cx="10166556" cy="1249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Abadi" panose="020B0604020104020204" pitchFamily="34" charset="0"/>
              </a:rPr>
              <a:t>                                               </a:t>
            </a:r>
            <a:r>
              <a:rPr lang="en-US" sz="2800" b="1" dirty="0">
                <a:latin typeface="Arial Black" panose="020B0A04020102020204" pitchFamily="34" charset="0"/>
              </a:rPr>
              <a:t>Objectives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neural TTS system capable of producing high-quality speech in real-time.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system is scalable and can handle large-scale deployment.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Replace grapheme-to-phoneme conversion, phoneme duration prediction, fundamental frequency prediction, and audio synthesis with neural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need for hand-engineered features and domain expertise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high-quality speech synthesis.</a:t>
            </a:r>
            <a:endParaRPr lang="en-US" sz="25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masis MT Pro Black" panose="02040A04050005020304" pitchFamily="18" charset="0"/>
            </a:endParaRPr>
          </a:p>
          <a:p>
            <a:r>
              <a:rPr lang="en-US" sz="2400" b="1" dirty="0">
                <a:latin typeface="Amasis MT Pro Black" panose="02040A04050005020304" pitchFamily="18" charset="0"/>
              </a:rPr>
              <a:t>           </a:t>
            </a:r>
          </a:p>
          <a:p>
            <a:r>
              <a:rPr lang="en-US" sz="2400" b="1" dirty="0">
                <a:latin typeface="Amasis MT Pro Black" panose="02040A04050005020304" pitchFamily="18" charset="0"/>
              </a:rPr>
              <a:t>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4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96756-A6B5-E57F-E7C1-952E24A22D50}"/>
              </a:ext>
            </a:extLst>
          </p:cNvPr>
          <p:cNvSpPr txBox="1"/>
          <p:nvPr/>
        </p:nvSpPr>
        <p:spPr>
          <a:xfrm>
            <a:off x="117987" y="108155"/>
            <a:ext cx="10756491" cy="1264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rial Black" panose="020B0A04020102020204" pitchFamily="34" charset="0"/>
              </a:rPr>
              <a:t>                                 Contributions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Deep Voice system, which uses a novel neural architecture for TTS.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Five major building blocks: segmentation, grapheme-to-phoneme, phoneme duration, fundamental frequency, and audio synthesis.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real-time speech synthesis capabilities with high-quality output.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TTS systems, showing improvements in both speed and quality.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production-quality speech synthesis with real-time inference.</a:t>
            </a:r>
          </a:p>
          <a:p>
            <a:pPr lvl="1">
              <a:lnSpc>
                <a:spcPct val="200000"/>
              </a:lnSpc>
            </a:pPr>
            <a:endParaRPr lang="en-US" dirty="0">
              <a:latin typeface="Abadi" panose="020B0604020104020204" pitchFamily="34" charset="0"/>
            </a:endParaRPr>
          </a:p>
          <a:p>
            <a:pPr lvl="1">
              <a:lnSpc>
                <a:spcPct val="200000"/>
              </a:lnSpc>
            </a:pPr>
            <a:endParaRPr lang="en-US" dirty="0">
              <a:latin typeface="Abadi" panose="020B0604020104020204" pitchFamily="34" charset="0"/>
            </a:endParaRPr>
          </a:p>
          <a:p>
            <a:endParaRPr lang="en-US" sz="2200" dirty="0">
              <a:latin typeface="Amasis MT Pro Black" panose="02040A040500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3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922F2-E3BF-483A-7EBF-5E33842D2BD9}"/>
              </a:ext>
            </a:extLst>
          </p:cNvPr>
          <p:cNvSpPr txBox="1"/>
          <p:nvPr/>
        </p:nvSpPr>
        <p:spPr>
          <a:xfrm>
            <a:off x="-98322" y="38927"/>
            <a:ext cx="11670890" cy="662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rial Black" panose="020B0A04020102020204" pitchFamily="34" charset="0"/>
              </a:rPr>
              <a:t>                                    Results</a:t>
            </a:r>
            <a:endParaRPr lang="en-US" sz="28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Voice achieves real-time performance with high-quality speech synthesis.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and user studies confirming the superior performance of Deep Voice.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results about the size of the training data and the quality achieved are not mentioned in the provided excerpt.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Optimized Wave Net inference kernels achieve up to 400x speedups over existing implementations</a:t>
            </a:r>
            <a:r>
              <a:rPr lang="en-US" sz="2500" dirty="0">
                <a:solidFill>
                  <a:srgbClr val="11111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11111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outperforms traditional TTS pipelines in both speed and naturalness of the generated speech.</a:t>
            </a:r>
            <a:endParaRPr lang="en-US" sz="2500" dirty="0">
              <a:solidFill>
                <a:srgbClr val="11111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5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922F2-E3BF-483A-7EBF-5E33842D2BD9}"/>
              </a:ext>
            </a:extLst>
          </p:cNvPr>
          <p:cNvSpPr txBox="1"/>
          <p:nvPr/>
        </p:nvSpPr>
        <p:spPr>
          <a:xfrm>
            <a:off x="570271" y="38927"/>
            <a:ext cx="10274710" cy="3137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Amasis MT Pro Black" panose="02040A04050005020304" pitchFamily="18" charset="0"/>
              </a:rPr>
              <a:t>                                                   </a:t>
            </a:r>
            <a:r>
              <a:rPr lang="en-US" sz="2800" dirty="0">
                <a:latin typeface="Arial Black" panose="020B0A04020102020204" pitchFamily="34" charset="0"/>
              </a:rPr>
              <a:t>Results</a:t>
            </a:r>
            <a:endParaRPr lang="en-US" sz="28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outperforms traditional TTS pipelines in both speed and naturalness of the generated speech.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lvl="1">
              <a:lnSpc>
                <a:spcPct val="200000"/>
              </a:lnSpc>
            </a:pP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97451-A184-52F9-B6B8-8ED343CD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56" y="2163097"/>
            <a:ext cx="9596284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4415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557</Words>
  <Application>Microsoft Office PowerPoint</Application>
  <PresentationFormat>Widescreen</PresentationFormat>
  <Paragraphs>192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Abadi</vt:lpstr>
      <vt:lpstr>Amasis MT Pro Black</vt:lpstr>
      <vt:lpstr>Aptos Black</vt:lpstr>
      <vt:lpstr>Arial</vt:lpstr>
      <vt:lpstr>Arial Black</vt:lpstr>
      <vt:lpstr>Bembo</vt:lpstr>
      <vt:lpstr>Franklin Gothic Heavy</vt:lpstr>
      <vt:lpstr>Times New Roman</vt:lpstr>
      <vt:lpstr>ArchiveVTI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Shekhar Balagoni</dc:creator>
  <cp:lastModifiedBy>Shekhar Balagoni</cp:lastModifiedBy>
  <cp:revision>1</cp:revision>
  <dcterms:created xsi:type="dcterms:W3CDTF">2024-07-20T02:03:19Z</dcterms:created>
  <dcterms:modified xsi:type="dcterms:W3CDTF">2024-07-24T13:41:54Z</dcterms:modified>
</cp:coreProperties>
</file>