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CED8C55-2D49-421F-B073-9BA0F705C572}">
  <a:tblStyle styleId="{1CED8C55-2D49-421F-B073-9BA0F705C57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03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6429423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9" name="Shape 219"/>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100000"/>
              <a:buFont typeface="Arial"/>
              <a:buNone/>
            </a:pPr>
            <a:r>
              <a:rPr lang="en">
                <a:solidFill>
                  <a:schemeClr val="dk1"/>
                </a:solidFill>
              </a:rPr>
              <a:t>0 2 4 7 5 6 8 1 3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38759" lvl="0" indent="-69850">
              <a:spcBef>
                <a:spcPts val="600"/>
              </a:spcBef>
              <a:buClr>
                <a:schemeClr val="dk1"/>
              </a:buClr>
              <a:buSzPct val="100000"/>
              <a:buFont typeface="Arial"/>
              <a:buNone/>
            </a:pPr>
            <a:r>
              <a:rPr lang="en">
                <a:solidFill>
                  <a:schemeClr val="dk1"/>
                </a:solidFill>
                <a:latin typeface="Cabin"/>
                <a:ea typeface="Cabin"/>
                <a:cs typeface="Cabin"/>
                <a:sym typeface="Cabin"/>
              </a:rPr>
              <a:t>The algorithm requires at most 9n bytes of memory, where n is the</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length of the entire query sequence. For each nucleotide in the sequence,</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one byte in the original sequence is assumed (using 8-bit characters), four</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 bytes in the suffix array (using 32-bit integers) and four bytes in the </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longest common prefix array (using 32-bit integers). The time complexity</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 for building a suffix array O(nlogn)  and its longest common prefix array is O(n). The algorithm then requires 3 * (n1) constant time computations to find SSRs,</a:t>
            </a:r>
          </a:p>
          <a:p>
            <a:pPr marL="365760" lvl="0" indent="-196850">
              <a:spcBef>
                <a:spcPts val="600"/>
              </a:spcBef>
              <a:buClr>
                <a:schemeClr val="dk1"/>
              </a:buClr>
              <a:buSzPct val="100000"/>
              <a:buFont typeface="Arial"/>
              <a:buNone/>
            </a:pPr>
            <a:r>
              <a:rPr lang="en">
                <a:solidFill>
                  <a:schemeClr val="dk1"/>
                </a:solidFill>
                <a:latin typeface="Cabin"/>
                <a:ea typeface="Cabin"/>
                <a:cs typeface="Cabin"/>
                <a:sym typeface="Cabin"/>
              </a:rPr>
              <a:t>thus keeping the total time and space complexities at 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sz="1200">
              <a:latin typeface="Times New Roman"/>
              <a:ea typeface="Times New Roman"/>
              <a:cs typeface="Times New Roman"/>
              <a:sym typeface="Times New Roman"/>
            </a:endParaRPr>
          </a:p>
          <a:p>
            <a:pPr lvl="0">
              <a:spcBef>
                <a:spcPts val="0"/>
              </a:spcBef>
              <a:buNone/>
            </a:pPr>
            <a:endParaRPr sz="1200">
              <a:latin typeface="Times New Roman"/>
              <a:ea typeface="Times New Roman"/>
              <a:cs typeface="Times New Roman"/>
              <a:sym typeface="Times New Roman"/>
            </a:endParaRPr>
          </a:p>
          <a:p>
            <a:pPr lvl="0">
              <a:spcBef>
                <a:spcPts val="0"/>
              </a:spcBef>
              <a:buNone/>
            </a:pPr>
            <a:endParaRPr sz="1200">
              <a:latin typeface="Times New Roman"/>
              <a:ea typeface="Times New Roman"/>
              <a:cs typeface="Times New Roman"/>
              <a:sym typeface="Times New Roman"/>
            </a:endParaRP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K-Edit distance : </a:t>
            </a:r>
          </a:p>
          <a:p>
            <a:pPr lvl="0">
              <a:spcBef>
                <a:spcPts val="0"/>
              </a:spcBef>
              <a:buClr>
                <a:schemeClr val="dk1"/>
              </a:buClr>
              <a:buSzPct val="100000"/>
              <a:buFont typeface="Arial"/>
              <a:buNone/>
            </a:pPr>
            <a:r>
              <a:rPr lang="en"/>
              <a:t>The classical method for calculating the edit distance between two strings</a:t>
            </a:r>
          </a:p>
          <a:p>
            <a:pPr lvl="0">
              <a:spcBef>
                <a:spcPts val="0"/>
              </a:spcBef>
              <a:buClr>
                <a:schemeClr val="dk1"/>
              </a:buClr>
              <a:buSzPct val="100000"/>
              <a:buFont typeface="Arial"/>
              <a:buNone/>
            </a:pPr>
            <a:r>
              <a:rPr lang="en"/>
              <a:t>S 1⁄4 s 1 . . .s m and S 0 1⁄4 s 0 1 . . .s 0 n is to construct an n · m dynamic programming</a:t>
            </a:r>
          </a:p>
          <a:p>
            <a:pPr lvl="0">
              <a:spcBef>
                <a:spcPts val="0"/>
              </a:spcBef>
              <a:buClr>
                <a:schemeClr val="dk1"/>
              </a:buClr>
              <a:buSzPct val="100000"/>
              <a:buFont typeface="Arial"/>
              <a:buNone/>
            </a:pPr>
            <a:r>
              <a:rPr lang="en"/>
              <a:t>matrix, to initialize (row 0, column j) to j (column 0, row i) to i, and to fill it in</a:t>
            </a:r>
          </a:p>
          <a:p>
            <a:pPr lvl="0">
              <a:spcBef>
                <a:spcPts val="0"/>
              </a:spcBef>
              <a:buNone/>
            </a:pPr>
            <a:r>
              <a:rPr lang="en"/>
              <a:t>for i, j &gt; 0 using the following formula.</a:t>
            </a:r>
          </a:p>
          <a:p>
            <a:pPr lvl="0">
              <a:spcBef>
                <a:spcPts val="0"/>
              </a:spcBef>
              <a:buNone/>
            </a:pPr>
            <a:endParaRPr/>
          </a:p>
          <a:p>
            <a:pPr lvl="0">
              <a:spcBef>
                <a:spcPts val="0"/>
              </a:spcBef>
              <a:buNone/>
            </a:pPr>
            <a:r>
              <a:rPr lang="en"/>
              <a:t>A string R is a k-edit repeat if it can be partitioned</a:t>
            </a:r>
          </a:p>
          <a:p>
            <a:pPr lvl="0">
              <a:spcBef>
                <a:spcPts val="0"/>
              </a:spcBef>
              <a:buNone/>
            </a:pPr>
            <a:r>
              <a:rPr lang="en"/>
              <a:t>into</a:t>
            </a:r>
          </a:p>
          <a:p>
            <a:pPr lvl="0">
              <a:spcBef>
                <a:spcPts val="0"/>
              </a:spcBef>
              <a:buNone/>
            </a:pPr>
            <a:r>
              <a:rPr lang="en"/>
              <a:t>P n1 consecutive substrings, R 1⁄4 r 1 , r 2 , . . . , r ‘ , such that</a:t>
            </a:r>
          </a:p>
          <a:p>
            <a:pPr lvl="0">
              <a:spcBef>
                <a:spcPts val="0"/>
              </a:spcBef>
              <a:buNone/>
            </a:pPr>
            <a:r>
              <a:rPr lang="en"/>
              <a:t>i1⁄41 edðr i ‚r iþ1 Þ  k. The last copy of the repeat does not have</a:t>
            </a:r>
          </a:p>
          <a:p>
            <a:pPr lvl="0">
              <a:spcBef>
                <a:spcPts val="0"/>
              </a:spcBef>
              <a:buNone/>
            </a:pPr>
            <a:r>
              <a:rPr lang="en"/>
              <a:t>to be complete, and therefore ed (r ‘1 , r ‘ ) refers to the edit distance</a:t>
            </a:r>
          </a:p>
          <a:p>
            <a:pPr lvl="0">
              <a:spcBef>
                <a:spcPts val="0"/>
              </a:spcBef>
              <a:buNone/>
            </a:pPr>
            <a:r>
              <a:rPr lang="en"/>
              <a:t>between a prefix of r ‘1 and r ‘ .</a:t>
            </a:r>
          </a:p>
          <a:p>
            <a:pPr lvl="0">
              <a:spcBef>
                <a:spcPts val="0"/>
              </a:spcBef>
              <a:buNone/>
            </a:pPr>
            <a:r>
              <a:rPr lang="en"/>
              <a:t>A k-edit repeat is an evolutive tandem repeat in which there are at</a:t>
            </a:r>
          </a:p>
          <a:p>
            <a:pPr lvl="0">
              <a:spcBef>
                <a:spcPts val="0"/>
              </a:spcBef>
              <a:buNone/>
            </a:pPr>
            <a:r>
              <a:rPr lang="en"/>
              <a:t>most k insertions, deletions and mismatches, overall, between all</a:t>
            </a:r>
          </a:p>
          <a:p>
            <a:pPr lvl="0">
              <a:spcBef>
                <a:spcPts val="0"/>
              </a:spcBef>
              <a:buNone/>
            </a:pPr>
            <a:r>
              <a:rPr lang="en"/>
              <a:t>consecutive copies of the repeat. For example, the string R 1⁄4</a:t>
            </a:r>
          </a:p>
          <a:p>
            <a:pPr lvl="0">
              <a:spcBef>
                <a:spcPts val="0"/>
              </a:spcBef>
              <a:buNone/>
            </a:pPr>
            <a:r>
              <a:rPr lang="en"/>
              <a:t>caagct j cagct j ccgct is a 2-edit repeat.</a:t>
            </a:r>
          </a:p>
          <a:p>
            <a:pPr lvl="0">
              <a:spcBef>
                <a:spcPts val="0"/>
              </a:spcBef>
              <a:buNone/>
            </a:pPr>
            <a:endParaRPr/>
          </a:p>
          <a:p>
            <a:pPr lvl="0">
              <a:spcBef>
                <a:spcPts val="0"/>
              </a:spcBef>
              <a:buNone/>
            </a:pPr>
            <a:endParaRPr/>
          </a:p>
          <a:p>
            <a:pPr lvl="0">
              <a:spcBef>
                <a:spcPts val="0"/>
              </a:spcBef>
              <a:buClr>
                <a:schemeClr val="dk1"/>
              </a:buClr>
              <a:buSzPct val="100000"/>
              <a:buFont typeface="Arial"/>
              <a:buNone/>
            </a:pPr>
            <a:endParaRPr/>
          </a:p>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
              <a:t>Tandem repeat describes a pattern that helps determine an individual's inherited traits.</a:t>
            </a:r>
          </a:p>
        </p:txBody>
      </p:sp>
      <p:sp>
        <p:nvSpPr>
          <p:cNvPr id="244" name="Shape 244"/>
          <p:cNvSpPr>
            <a:spLocks noGrp="1" noRot="1" noChangeAspect="1"/>
          </p:cNvSpPr>
          <p:nvPr>
            <p:ph type="sldImg" idx="2"/>
          </p:nvPr>
        </p:nvSpPr>
        <p:spPr>
          <a:xfrm>
            <a:off x="381187"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292100">
              <a:spcBef>
                <a:spcPts val="600"/>
              </a:spcBef>
              <a:buClr>
                <a:schemeClr val="accent1"/>
              </a:buClr>
              <a:buSzPct val="100000"/>
              <a:buFont typeface="Noto Sans Symbols"/>
              <a:buChar char="●"/>
            </a:pPr>
            <a:r>
              <a:rPr lang="en" sz="1000">
                <a:solidFill>
                  <a:schemeClr val="dk1"/>
                </a:solidFill>
                <a:latin typeface="Cabin"/>
                <a:ea typeface="Cabin"/>
                <a:cs typeface="Cabin"/>
                <a:sym typeface="Cabin"/>
              </a:rPr>
              <a:t>SSRs are genetic markers with several interesting and meaningful biological implications. For example, SSRs can play significant roles in species identification and in genome alignment against a reference and species identification.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SA = </a:t>
            </a:r>
            <a:r>
              <a:rPr lang="en" dirty="0" smtClean="0"/>
              <a:t>  0 </a:t>
            </a:r>
            <a:r>
              <a:rPr lang="en" dirty="0"/>
              <a:t>2 4 7 5 6 8 1 3</a:t>
            </a:r>
          </a:p>
          <a:p>
            <a:pPr lvl="0">
              <a:spcBef>
                <a:spcPts val="0"/>
              </a:spcBef>
              <a:buNone/>
            </a:pPr>
            <a:r>
              <a:rPr lang="en" dirty="0"/>
              <a:t>LCP = x 2 0 1 2 0 1 </a:t>
            </a:r>
            <a:r>
              <a:rPr lang="en" dirty="0" smtClean="0"/>
              <a:t>0 </a:t>
            </a:r>
            <a:r>
              <a:rPr lang="en" dirty="0"/>
              <a:t>1 0</a:t>
            </a:r>
          </a:p>
          <a:p>
            <a:pPr lvl="0">
              <a:spcBef>
                <a:spcPts val="0"/>
              </a:spcBef>
              <a:buNone/>
            </a:pPr>
            <a:endParaRPr dirty="0"/>
          </a:p>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rtl="0">
              <a:spcBef>
                <a:spcPts val="0"/>
              </a:spcBef>
              <a:buSzPct val="100000"/>
              <a:defRPr sz="12000"/>
            </a:lvl1pPr>
            <a:lvl2pPr lvl="1" algn="ctr" rtl="0">
              <a:spcBef>
                <a:spcPts val="0"/>
              </a:spcBef>
              <a:buSzPct val="100000"/>
              <a:defRPr sz="12000"/>
            </a:lvl2pPr>
            <a:lvl3pPr lvl="2" algn="ctr" rtl="0">
              <a:spcBef>
                <a:spcPts val="0"/>
              </a:spcBef>
              <a:buSzPct val="100000"/>
              <a:defRPr sz="12000"/>
            </a:lvl3pPr>
            <a:lvl4pPr lvl="3" algn="ctr" rtl="0">
              <a:spcBef>
                <a:spcPts val="0"/>
              </a:spcBef>
              <a:buSzPct val="100000"/>
              <a:defRPr sz="12000"/>
            </a:lvl4pPr>
            <a:lvl5pPr lvl="4" algn="ctr" rtl="0">
              <a:spcBef>
                <a:spcPts val="0"/>
              </a:spcBef>
              <a:buSzPct val="100000"/>
              <a:defRPr sz="12000"/>
            </a:lvl5pPr>
            <a:lvl6pPr lvl="5" algn="ctr" rtl="0">
              <a:spcBef>
                <a:spcPts val="0"/>
              </a:spcBef>
              <a:buSzPct val="100000"/>
              <a:defRPr sz="12000"/>
            </a:lvl6pPr>
            <a:lvl7pPr lvl="6" algn="ctr" rtl="0">
              <a:spcBef>
                <a:spcPts val="0"/>
              </a:spcBef>
              <a:buSzPct val="100000"/>
              <a:defRPr sz="12000"/>
            </a:lvl7pPr>
            <a:lvl8pPr lvl="7" algn="ctr" rtl="0">
              <a:spcBef>
                <a:spcPts val="0"/>
              </a:spcBef>
              <a:buSzPct val="100000"/>
              <a:defRPr sz="12000"/>
            </a:lvl8pPr>
            <a:lvl9pPr lvl="8" algn="ctr" rtl="0">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1432559" y="269923"/>
            <a:ext cx="7406700" cy="1104000"/>
          </a:xfrm>
          <a:prstGeom prst="rect">
            <a:avLst/>
          </a:prstGeom>
          <a:noFill/>
          <a:ln>
            <a:noFill/>
          </a:ln>
        </p:spPr>
        <p:txBody>
          <a:bodyPr lIns="91425" tIns="91425" rIns="91425" bIns="91425" anchor="b"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3" name="Shape 63"/>
          <p:cNvSpPr txBox="1">
            <a:spLocks noGrp="1"/>
          </p:cNvSpPr>
          <p:nvPr>
            <p:ph type="subTitle" idx="1"/>
          </p:nvPr>
        </p:nvSpPr>
        <p:spPr>
          <a:xfrm>
            <a:off x="1432559" y="1387548"/>
            <a:ext cx="7406700" cy="1314600"/>
          </a:xfrm>
          <a:prstGeom prst="rect">
            <a:avLst/>
          </a:prstGeom>
          <a:noFill/>
          <a:ln>
            <a:noFill/>
          </a:ln>
        </p:spPr>
        <p:txBody>
          <a:bodyPr lIns="91425" tIns="91425" rIns="91425" bIns="91425" anchor="t" anchorCtr="0"/>
          <a:lstStyle>
            <a:lvl1pPr marL="27432" marR="0" lvl="0" indent="-2032" algn="l" rtl="0">
              <a:lnSpc>
                <a:spcPct val="100000"/>
              </a:lnSpc>
              <a:spcBef>
                <a:spcPts val="600"/>
              </a:spcBef>
              <a:buClr>
                <a:schemeClr val="accent1"/>
              </a:buClr>
              <a:buFont typeface="Noto Sans Symbols"/>
              <a:buNone/>
              <a:defRPr sz="2600" b="0" i="0" u="none" strike="noStrike" cap="none">
                <a:solidFill>
                  <a:srgbClr val="341108"/>
                </a:solidFill>
                <a:latin typeface="Cabin"/>
                <a:ea typeface="Cabin"/>
                <a:cs typeface="Cabin"/>
                <a:sym typeface="Cabin"/>
              </a:defRPr>
            </a:lvl1pPr>
            <a:lvl2pPr marL="457200" marR="0" lvl="1" indent="0" algn="ctr" rtl="0">
              <a:lnSpc>
                <a:spcPct val="100000"/>
              </a:lnSpc>
              <a:spcBef>
                <a:spcPts val="550"/>
              </a:spcBef>
              <a:buClr>
                <a:schemeClr val="accent1"/>
              </a:buClr>
              <a:buFont typeface="Verdana"/>
              <a:buNone/>
              <a:defRPr sz="2800" b="0" i="0" u="none" strike="noStrike" cap="none">
                <a:solidFill>
                  <a:schemeClr val="dk1"/>
                </a:solidFill>
                <a:latin typeface="Cabin"/>
                <a:ea typeface="Cabin"/>
                <a:cs typeface="Cabin"/>
                <a:sym typeface="Cabin"/>
              </a:defRPr>
            </a:lvl2pPr>
            <a:lvl3pPr marL="914400" marR="0" lvl="2" indent="0" algn="ctr" rtl="0">
              <a:lnSpc>
                <a:spcPct val="100000"/>
              </a:lnSpc>
              <a:spcBef>
                <a:spcPts val="480"/>
              </a:spcBef>
              <a:buClr>
                <a:schemeClr val="accent2"/>
              </a:buClr>
              <a:buFont typeface="Noto Sans Symbols"/>
              <a:buNone/>
              <a:defRPr sz="2400" b="0" i="0" u="none" strike="noStrike" cap="none">
                <a:solidFill>
                  <a:schemeClr val="dk1"/>
                </a:solidFill>
                <a:latin typeface="Cabin"/>
                <a:ea typeface="Cabin"/>
                <a:cs typeface="Cabin"/>
                <a:sym typeface="Cabin"/>
              </a:defRPr>
            </a:lvl3pPr>
            <a:lvl4pPr marL="1371600" marR="0" lvl="3" indent="0" algn="ctr" rtl="0">
              <a:lnSpc>
                <a:spcPct val="100000"/>
              </a:lnSpc>
              <a:spcBef>
                <a:spcPts val="400"/>
              </a:spcBef>
              <a:buClr>
                <a:schemeClr val="accent3"/>
              </a:buClr>
              <a:buFont typeface="Noto Sans Symbols"/>
              <a:buNone/>
              <a:defRPr sz="2000" b="0" i="0" u="none" strike="noStrike" cap="none">
                <a:solidFill>
                  <a:schemeClr val="dk1"/>
                </a:solidFill>
                <a:latin typeface="Cabin"/>
                <a:ea typeface="Cabin"/>
                <a:cs typeface="Cabin"/>
                <a:sym typeface="Cabin"/>
              </a:defRPr>
            </a:lvl4pPr>
            <a:lvl5pPr marL="1828800" marR="0" lvl="4" indent="0" algn="ctr" rtl="0">
              <a:lnSpc>
                <a:spcPct val="100000"/>
              </a:lnSpc>
              <a:spcBef>
                <a:spcPts val="400"/>
              </a:spcBef>
              <a:buClr>
                <a:schemeClr val="accent4"/>
              </a:buClr>
              <a:buFont typeface="Noto Sans Symbols"/>
              <a:buNone/>
              <a:defRPr sz="2000" b="0" i="0" u="none" strike="noStrike" cap="none">
                <a:solidFill>
                  <a:schemeClr val="dk1"/>
                </a:solidFill>
                <a:latin typeface="Cabin"/>
                <a:ea typeface="Cabin"/>
                <a:cs typeface="Cabin"/>
                <a:sym typeface="Cabin"/>
              </a:defRPr>
            </a:lvl5pPr>
            <a:lvl6pPr marL="2286000" marR="0" lvl="5" indent="0" algn="ctr" rtl="0">
              <a:lnSpc>
                <a:spcPct val="100000"/>
              </a:lnSpc>
              <a:spcBef>
                <a:spcPts val="400"/>
              </a:spcBef>
              <a:buClr>
                <a:schemeClr val="accent5"/>
              </a:buClr>
              <a:buFont typeface="Noto Sans Symbols"/>
              <a:buNone/>
              <a:defRPr sz="2000" b="0" i="0" u="none" strike="noStrike" cap="none">
                <a:solidFill>
                  <a:schemeClr val="dk1"/>
                </a:solidFill>
                <a:latin typeface="Cabin"/>
                <a:ea typeface="Cabin"/>
                <a:cs typeface="Cabin"/>
                <a:sym typeface="Cabin"/>
              </a:defRPr>
            </a:lvl6pPr>
            <a:lvl7pPr marL="2743200" marR="0" lvl="6"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7pPr>
            <a:lvl8pPr marL="3200400" marR="0" lvl="7"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8pPr>
            <a:lvl9pPr marL="3657600" marR="0" lvl="8" indent="0" algn="ctr" rtl="0">
              <a:lnSpc>
                <a:spcPct val="100000"/>
              </a:lnSpc>
              <a:spcBef>
                <a:spcPts val="400"/>
              </a:spcBef>
              <a:buClr>
                <a:schemeClr val="accent6"/>
              </a:buClr>
              <a:buFont typeface="Noto Sans Symbols"/>
              <a:buNone/>
              <a:defRPr sz="2000" b="0" i="0" u="none" strike="noStrike" cap="none">
                <a:solidFill>
                  <a:schemeClr val="dk1"/>
                </a:solidFill>
                <a:latin typeface="Cabin"/>
                <a:ea typeface="Cabin"/>
                <a:cs typeface="Cabin"/>
                <a:sym typeface="Cabin"/>
              </a:defRPr>
            </a:lvl9pPr>
          </a:lstStyle>
          <a:p>
            <a:endParaRPr/>
          </a:p>
        </p:txBody>
      </p:sp>
      <p:sp>
        <p:nvSpPr>
          <p:cNvPr id="64" name="Shape 64"/>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5" name="Shape 65"/>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66" name="Shape 66"/>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
        <p:nvSpPr>
          <p:cNvPr id="67" name="Shape 67"/>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
        <p:nvSpPr>
          <p:cNvPr id="68" name="Shape 68"/>
          <p:cNvSpPr/>
          <p:nvPr/>
        </p:nvSpPr>
        <p:spPr>
          <a:xfrm>
            <a:off x="1157175" y="1008762"/>
            <a:ext cx="63900" cy="48000"/>
          </a:xfrm>
          <a:prstGeom prst="ellipse">
            <a:avLst/>
          </a:prstGeom>
          <a:noFill/>
          <a:ln w="12700" cap="rnd" cmpd="sng">
            <a:solidFill>
              <a:srgbClr val="317F92">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1" name="Shape 71"/>
          <p:cNvSpPr txBox="1">
            <a:spLocks noGrp="1"/>
          </p:cNvSpPr>
          <p:nvPr>
            <p:ph type="body" idx="1"/>
          </p:nvPr>
        </p:nvSpPr>
        <p:spPr>
          <a:xfrm>
            <a:off x="1435608" y="1085850"/>
            <a:ext cx="7498200" cy="3600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2" name="Shape 72"/>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3" name="Shape 73"/>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74" name="Shape 74"/>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5"/>
        <p:cNvGrpSpPr/>
        <p:nvPr/>
      </p:nvGrpSpPr>
      <p:grpSpPr>
        <a:xfrm>
          <a:off x="0" y="0"/>
          <a:ext cx="0" cy="0"/>
          <a:chOff x="0" y="0"/>
          <a:chExt cx="0" cy="0"/>
        </a:xfrm>
      </p:grpSpPr>
      <p:sp>
        <p:nvSpPr>
          <p:cNvPr id="76" name="Shape 76"/>
          <p:cNvSpPr/>
          <p:nvPr/>
        </p:nvSpPr>
        <p:spPr>
          <a:xfrm>
            <a:off x="2282890" y="-40"/>
            <a:ext cx="68580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77" name="Shape 77"/>
          <p:cNvSpPr txBox="1">
            <a:spLocks noGrp="1"/>
          </p:cNvSpPr>
          <p:nvPr>
            <p:ph type="title"/>
          </p:nvPr>
        </p:nvSpPr>
        <p:spPr>
          <a:xfrm>
            <a:off x="2578391" y="1950243"/>
            <a:ext cx="6400800" cy="1714500"/>
          </a:xfrm>
          <a:prstGeom prst="rect">
            <a:avLst/>
          </a:prstGeom>
          <a:noFill/>
          <a:ln>
            <a:noFill/>
          </a:ln>
        </p:spPr>
        <p:txBody>
          <a:bodyPr lIns="91425" tIns="91425" rIns="91425" bIns="91425" anchor="t" anchorCtr="0"/>
          <a:lstStyle>
            <a:lvl1pPr marL="0" marR="0" lvl="0" indent="0" algn="l" rtl="0">
              <a:lnSpc>
                <a:spcPct val="112500"/>
              </a:lnSpc>
              <a:spcBef>
                <a:spcPts val="0"/>
              </a:spcBef>
              <a:buClr>
                <a:srgbClr val="562214"/>
              </a:buClr>
              <a:buFont typeface="Cabin"/>
              <a:buNone/>
              <a:defRPr sz="4000" b="1"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8" name="Shape 78"/>
          <p:cNvSpPr txBox="1">
            <a:spLocks noGrp="1"/>
          </p:cNvSpPr>
          <p:nvPr>
            <p:ph type="body" idx="1"/>
          </p:nvPr>
        </p:nvSpPr>
        <p:spPr>
          <a:xfrm>
            <a:off x="2578391" y="800100"/>
            <a:ext cx="6400800" cy="1132200"/>
          </a:xfrm>
          <a:prstGeom prst="rect">
            <a:avLst/>
          </a:prstGeom>
          <a:noFill/>
          <a:ln>
            <a:noFill/>
          </a:ln>
        </p:spPr>
        <p:txBody>
          <a:bodyPr lIns="91425" tIns="91425" rIns="91425" bIns="91425" anchor="b" anchorCtr="0"/>
          <a:lstStyle>
            <a:lvl1pPr marL="18288" marR="0" lvl="0" indent="-5588" algn="l" rtl="0">
              <a:lnSpc>
                <a:spcPct val="115000"/>
              </a:lnSpc>
              <a:spcBef>
                <a:spcPts val="0"/>
              </a:spcBef>
              <a:buClr>
                <a:schemeClr val="accent1"/>
              </a:buClr>
              <a:buFont typeface="Noto Sans Symbols"/>
              <a:buNone/>
              <a:defRPr sz="2000" b="0" i="0" u="none" strike="noStrike" cap="none">
                <a:solidFill>
                  <a:srgbClr val="341108"/>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1800" b="0" i="0" u="none" strike="noStrike" cap="none">
                <a:solidFill>
                  <a:srgbClr val="888888"/>
                </a:solidFill>
                <a:latin typeface="Cabin"/>
                <a:ea typeface="Cabin"/>
                <a:cs typeface="Cabin"/>
                <a:sym typeface="Cabin"/>
              </a:defRPr>
            </a:lvl2pPr>
            <a:lvl3pPr marL="886967" marR="0" lvl="2" indent="-239267" algn="l" rtl="0">
              <a:lnSpc>
                <a:spcPct val="100000"/>
              </a:lnSpc>
              <a:spcBef>
                <a:spcPts val="320"/>
              </a:spcBef>
              <a:buClr>
                <a:schemeClr val="accent2"/>
              </a:buClr>
              <a:buFont typeface="Noto Sans Symbols"/>
              <a:buNone/>
              <a:defRPr sz="1600" b="0" i="0" u="none" strike="noStrike" cap="none">
                <a:solidFill>
                  <a:srgbClr val="888888"/>
                </a:solidFill>
                <a:latin typeface="Cabin"/>
                <a:ea typeface="Cabin"/>
                <a:cs typeface="Cabin"/>
                <a:sym typeface="Cabin"/>
              </a:defRPr>
            </a:lvl3pPr>
            <a:lvl4pPr marL="1097280" marR="0" lvl="3" indent="-182880" algn="l" rtl="0">
              <a:lnSpc>
                <a:spcPct val="100000"/>
              </a:lnSpc>
              <a:spcBef>
                <a:spcPts val="280"/>
              </a:spcBef>
              <a:buClr>
                <a:schemeClr val="accent3"/>
              </a:buClr>
              <a:buFont typeface="Noto Sans Symbols"/>
              <a:buNone/>
              <a:defRPr sz="1400" b="0" i="0" u="none" strike="noStrike" cap="none">
                <a:solidFill>
                  <a:srgbClr val="888888"/>
                </a:solidFill>
                <a:latin typeface="Cabin"/>
                <a:ea typeface="Cabin"/>
                <a:cs typeface="Cabin"/>
                <a:sym typeface="Cabin"/>
              </a:defRPr>
            </a:lvl4pPr>
            <a:lvl5pPr marL="1298448" marR="0" lvl="4" indent="-193547" algn="l" rtl="0">
              <a:lnSpc>
                <a:spcPct val="100000"/>
              </a:lnSpc>
              <a:spcBef>
                <a:spcPts val="280"/>
              </a:spcBef>
              <a:buClr>
                <a:schemeClr val="accent4"/>
              </a:buClr>
              <a:buFont typeface="Noto Sans Symbols"/>
              <a:buNone/>
              <a:defRPr sz="1400" b="0" i="0" u="none" strike="noStrike" cap="none">
                <a:solidFill>
                  <a:srgbClr val="888888"/>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79" name="Shape 79"/>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0" name="Shape 80"/>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81" name="Shape 81"/>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
        <p:nvSpPr>
          <p:cNvPr id="82" name="Shape 82"/>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1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83" name="Shape 83"/>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
        <p:nvSpPr>
          <p:cNvPr id="84" name="Shape 84"/>
          <p:cNvSpPr/>
          <p:nvPr/>
        </p:nvSpPr>
        <p:spPr>
          <a:xfrm>
            <a:off x="2408064" y="2059402"/>
            <a:ext cx="63900" cy="48000"/>
          </a:xfrm>
          <a:prstGeom prst="ellipse">
            <a:avLst/>
          </a:prstGeom>
          <a:noFill/>
          <a:ln w="12700" cap="rnd" cmpd="sng">
            <a:solidFill>
              <a:srgbClr val="317F92">
                <a:alpha val="60000"/>
              </a:srgbClr>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Cabin"/>
              <a:ea typeface="Cabin"/>
              <a:cs typeface="Cabin"/>
              <a:sym typeface="Cabi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435608" y="205739"/>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7" name="Shape 87"/>
          <p:cNvSpPr txBox="1">
            <a:spLocks noGrp="1"/>
          </p:cNvSpPr>
          <p:nvPr>
            <p:ph type="body" idx="1"/>
          </p:nvPr>
        </p:nvSpPr>
        <p:spPr>
          <a:xfrm>
            <a:off x="1435608" y="1143000"/>
            <a:ext cx="3657600" cy="3497700"/>
          </a:xfrm>
          <a:prstGeom prst="rect">
            <a:avLst/>
          </a:prstGeom>
          <a:noFill/>
          <a:ln>
            <a:noFill/>
          </a:ln>
        </p:spPr>
        <p:txBody>
          <a:bodyPr lIns="91425" tIns="91425" rIns="91425" bIns="91425" anchor="t" anchorCtr="0"/>
          <a:lstStyle>
            <a:lvl1pPr marL="365760" marR="0" lvl="0" indent="-147319" algn="l" rtl="0">
              <a:lnSpc>
                <a:spcPct val="100000"/>
              </a:lnSpc>
              <a:spcBef>
                <a:spcPts val="600"/>
              </a:spcBef>
              <a:buClr>
                <a:schemeClr val="accent1"/>
              </a:buClr>
              <a:buSzPct val="80000"/>
              <a:buFont typeface="Noto Sans Symbols"/>
              <a:buChar char="●"/>
              <a:defRPr sz="2800" b="0" i="0" u="none" strike="noStrike" cap="none">
                <a:solidFill>
                  <a:schemeClr val="dk1"/>
                </a:solidFill>
                <a:latin typeface="Cabin"/>
                <a:ea typeface="Cabin"/>
                <a:cs typeface="Cabin"/>
                <a:sym typeface="Cabin"/>
              </a:defRPr>
            </a:lvl1pPr>
            <a:lvl2pPr marL="640080" marR="0" lvl="1" indent="-93980" algn="l" rtl="0">
              <a:lnSpc>
                <a:spcPct val="100000"/>
              </a:lnSpc>
              <a:spcBef>
                <a:spcPts val="550"/>
              </a:spcBef>
              <a:buClr>
                <a:schemeClr val="accent1"/>
              </a:buClr>
              <a:buSzPct val="100000"/>
              <a:buFont typeface="Verdana"/>
              <a:buChar char="◦"/>
              <a:defRPr sz="2400" b="0" i="0" u="none" strike="noStrike" cap="none">
                <a:solidFill>
                  <a:schemeClr val="dk1"/>
                </a:solidFill>
                <a:latin typeface="Cabin"/>
                <a:ea typeface="Cabin"/>
                <a:cs typeface="Cabin"/>
                <a:sym typeface="Cabin"/>
              </a:defRPr>
            </a:lvl2pPr>
            <a:lvl3pPr marL="886967" marR="0" lvl="2" indent="-112267" algn="l" rtl="0">
              <a:lnSpc>
                <a:spcPct val="100000"/>
              </a:lnSpc>
              <a:spcBef>
                <a:spcPts val="400"/>
              </a:spcBef>
              <a:buClr>
                <a:schemeClr val="accent2"/>
              </a:buClr>
              <a:buSzPct val="100000"/>
              <a:buFont typeface="Noto Sans Symbols"/>
              <a:buChar char="⚫"/>
              <a:defRPr sz="2000" b="0" i="0" u="none" strike="noStrike" cap="none">
                <a:solidFill>
                  <a:schemeClr val="dk1"/>
                </a:solidFill>
                <a:latin typeface="Cabin"/>
                <a:ea typeface="Cabin"/>
                <a:cs typeface="Cabin"/>
                <a:sym typeface="Cabin"/>
              </a:defRPr>
            </a:lvl3pPr>
            <a:lvl4pPr marL="1097280" marR="0" lvl="3" indent="-68580" algn="l" rtl="0">
              <a:lnSpc>
                <a:spcPct val="100000"/>
              </a:lnSpc>
              <a:spcBef>
                <a:spcPts val="360"/>
              </a:spcBef>
              <a:buClr>
                <a:schemeClr val="accent3"/>
              </a:buClr>
              <a:buSzPct val="100000"/>
              <a:buFont typeface="Noto Sans Symbols"/>
              <a:buChar char="⚫"/>
              <a:defRPr sz="1800" b="0" i="0" u="none" strike="noStrike" cap="none">
                <a:solidFill>
                  <a:schemeClr val="dk1"/>
                </a:solidFill>
                <a:latin typeface="Cabin"/>
                <a:ea typeface="Cabin"/>
                <a:cs typeface="Cabin"/>
                <a:sym typeface="Cabin"/>
              </a:defRPr>
            </a:lvl4pPr>
            <a:lvl5pPr marL="1298448" marR="0" lvl="4" indent="-79247" algn="l" rtl="0">
              <a:lnSpc>
                <a:spcPct val="100000"/>
              </a:lnSpc>
              <a:spcBef>
                <a:spcPts val="360"/>
              </a:spcBef>
              <a:buClr>
                <a:schemeClr val="accent4"/>
              </a:buClr>
              <a:buSzPct val="100000"/>
              <a:buFont typeface="Noto Sans Symbols"/>
              <a:buChar char="⚫"/>
              <a:defRPr sz="18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88" name="Shape 88"/>
          <p:cNvSpPr txBox="1">
            <a:spLocks noGrp="1"/>
          </p:cNvSpPr>
          <p:nvPr>
            <p:ph type="body" idx="2"/>
          </p:nvPr>
        </p:nvSpPr>
        <p:spPr>
          <a:xfrm>
            <a:off x="5276087" y="1143000"/>
            <a:ext cx="3657600" cy="3497700"/>
          </a:xfrm>
          <a:prstGeom prst="rect">
            <a:avLst/>
          </a:prstGeom>
          <a:noFill/>
          <a:ln>
            <a:noFill/>
          </a:ln>
        </p:spPr>
        <p:txBody>
          <a:bodyPr lIns="91425" tIns="91425" rIns="91425" bIns="91425" anchor="t" anchorCtr="0"/>
          <a:lstStyle>
            <a:lvl1pPr marL="365760" marR="0" lvl="0" indent="-147319" algn="l" rtl="0">
              <a:lnSpc>
                <a:spcPct val="100000"/>
              </a:lnSpc>
              <a:spcBef>
                <a:spcPts val="600"/>
              </a:spcBef>
              <a:buClr>
                <a:schemeClr val="accent1"/>
              </a:buClr>
              <a:buSzPct val="80000"/>
              <a:buFont typeface="Noto Sans Symbols"/>
              <a:buChar char="●"/>
              <a:defRPr sz="2800" b="0" i="0" u="none" strike="noStrike" cap="none">
                <a:solidFill>
                  <a:schemeClr val="dk1"/>
                </a:solidFill>
                <a:latin typeface="Cabin"/>
                <a:ea typeface="Cabin"/>
                <a:cs typeface="Cabin"/>
                <a:sym typeface="Cabin"/>
              </a:defRPr>
            </a:lvl1pPr>
            <a:lvl2pPr marL="640080" marR="0" lvl="1" indent="-93980" algn="l" rtl="0">
              <a:lnSpc>
                <a:spcPct val="100000"/>
              </a:lnSpc>
              <a:spcBef>
                <a:spcPts val="550"/>
              </a:spcBef>
              <a:buClr>
                <a:schemeClr val="accent1"/>
              </a:buClr>
              <a:buSzPct val="100000"/>
              <a:buFont typeface="Verdana"/>
              <a:buChar char="◦"/>
              <a:defRPr sz="2400" b="0" i="0" u="none" strike="noStrike" cap="none">
                <a:solidFill>
                  <a:schemeClr val="dk1"/>
                </a:solidFill>
                <a:latin typeface="Cabin"/>
                <a:ea typeface="Cabin"/>
                <a:cs typeface="Cabin"/>
                <a:sym typeface="Cabin"/>
              </a:defRPr>
            </a:lvl2pPr>
            <a:lvl3pPr marL="886967" marR="0" lvl="2" indent="-112267" algn="l" rtl="0">
              <a:lnSpc>
                <a:spcPct val="100000"/>
              </a:lnSpc>
              <a:spcBef>
                <a:spcPts val="400"/>
              </a:spcBef>
              <a:buClr>
                <a:schemeClr val="accent2"/>
              </a:buClr>
              <a:buSzPct val="100000"/>
              <a:buFont typeface="Noto Sans Symbols"/>
              <a:buChar char="⚫"/>
              <a:defRPr sz="2000" b="0" i="0" u="none" strike="noStrike" cap="none">
                <a:solidFill>
                  <a:schemeClr val="dk1"/>
                </a:solidFill>
                <a:latin typeface="Cabin"/>
                <a:ea typeface="Cabin"/>
                <a:cs typeface="Cabin"/>
                <a:sym typeface="Cabin"/>
              </a:defRPr>
            </a:lvl3pPr>
            <a:lvl4pPr marL="1097280" marR="0" lvl="3" indent="-68580" algn="l" rtl="0">
              <a:lnSpc>
                <a:spcPct val="100000"/>
              </a:lnSpc>
              <a:spcBef>
                <a:spcPts val="360"/>
              </a:spcBef>
              <a:buClr>
                <a:schemeClr val="accent3"/>
              </a:buClr>
              <a:buSzPct val="100000"/>
              <a:buFont typeface="Noto Sans Symbols"/>
              <a:buChar char="⚫"/>
              <a:defRPr sz="1800" b="0" i="0" u="none" strike="noStrike" cap="none">
                <a:solidFill>
                  <a:schemeClr val="dk1"/>
                </a:solidFill>
                <a:latin typeface="Cabin"/>
                <a:ea typeface="Cabin"/>
                <a:cs typeface="Cabin"/>
                <a:sym typeface="Cabin"/>
              </a:defRPr>
            </a:lvl4pPr>
            <a:lvl5pPr marL="1298448" marR="0" lvl="4" indent="-79247" algn="l" rtl="0">
              <a:lnSpc>
                <a:spcPct val="100000"/>
              </a:lnSpc>
              <a:spcBef>
                <a:spcPts val="360"/>
              </a:spcBef>
              <a:buClr>
                <a:schemeClr val="accent4"/>
              </a:buClr>
              <a:buSzPct val="100000"/>
              <a:buFont typeface="Noto Sans Symbols"/>
              <a:buChar char="⚫"/>
              <a:defRPr sz="18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89" name="Shape 89"/>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0" name="Shape 90"/>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1" name="Shape 91"/>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3870251"/>
            <a:ext cx="8229600" cy="857400"/>
          </a:xfrm>
          <a:prstGeom prst="rect">
            <a:avLst/>
          </a:prstGeom>
          <a:noFill/>
          <a:ln>
            <a:noFill/>
          </a:ln>
        </p:spPr>
        <p:txBody>
          <a:bodyPr lIns="91425" tIns="91425" rIns="91425" bIns="91425" anchor="ctr" anchorCtr="0"/>
          <a:lstStyle>
            <a:lvl1pPr marL="0" marR="0" lvl="0" indent="0" algn="ctr" rtl="0">
              <a:spcBef>
                <a:spcPts val="0"/>
              </a:spcBef>
              <a:buClr>
                <a:srgbClr val="562214"/>
              </a:buClr>
              <a:buFont typeface="Cabin"/>
              <a:buNone/>
              <a:defRPr sz="4500" b="1"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4" name="Shape 94"/>
          <p:cNvSpPr txBox="1">
            <a:spLocks noGrp="1"/>
          </p:cNvSpPr>
          <p:nvPr>
            <p:ph type="body" idx="1"/>
          </p:nvPr>
        </p:nvSpPr>
        <p:spPr>
          <a:xfrm>
            <a:off x="457200" y="246208"/>
            <a:ext cx="4023300" cy="480000"/>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64008" marR="0" lvl="0" indent="-507" algn="l" rtl="0">
              <a:lnSpc>
                <a:spcPct val="100000"/>
              </a:lnSpc>
              <a:spcBef>
                <a:spcPts val="100"/>
              </a:spcBef>
              <a:buClr>
                <a:schemeClr val="accent1"/>
              </a:buClr>
              <a:buFont typeface="Noto Sans Symbols"/>
              <a:buNone/>
              <a:defRPr sz="19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2000" b="1" i="0" u="none" strike="noStrike" cap="none">
                <a:solidFill>
                  <a:schemeClr val="dk1"/>
                </a:solidFill>
                <a:latin typeface="Cabin"/>
                <a:ea typeface="Cabin"/>
                <a:cs typeface="Cabin"/>
                <a:sym typeface="Cabin"/>
              </a:defRPr>
            </a:lvl2pPr>
            <a:lvl3pPr marL="886967" marR="0" lvl="2" indent="-239267" algn="l" rtl="0">
              <a:lnSpc>
                <a:spcPct val="100000"/>
              </a:lnSpc>
              <a:spcBef>
                <a:spcPts val="360"/>
              </a:spcBef>
              <a:buClr>
                <a:schemeClr val="accent2"/>
              </a:buClr>
              <a:buFont typeface="Noto Sans Symbols"/>
              <a:buNone/>
              <a:defRPr sz="1800" b="1" i="0" u="none" strike="noStrike" cap="none">
                <a:solidFill>
                  <a:schemeClr val="dk1"/>
                </a:solidFill>
                <a:latin typeface="Cabin"/>
                <a:ea typeface="Cabin"/>
                <a:cs typeface="Cabin"/>
                <a:sym typeface="Cabin"/>
              </a:defRPr>
            </a:lvl3pPr>
            <a:lvl4pPr marL="1097280" marR="0" lvl="3" indent="-182880" algn="l" rtl="0">
              <a:lnSpc>
                <a:spcPct val="100000"/>
              </a:lnSpc>
              <a:spcBef>
                <a:spcPts val="320"/>
              </a:spcBef>
              <a:buClr>
                <a:schemeClr val="accent3"/>
              </a:buClr>
              <a:buFont typeface="Noto Sans Symbols"/>
              <a:buNone/>
              <a:defRPr sz="1600" b="1" i="0" u="none" strike="noStrike" cap="none">
                <a:solidFill>
                  <a:schemeClr val="dk1"/>
                </a:solidFill>
                <a:latin typeface="Cabin"/>
                <a:ea typeface="Cabin"/>
                <a:cs typeface="Cabin"/>
                <a:sym typeface="Cabin"/>
              </a:defRPr>
            </a:lvl4pPr>
            <a:lvl5pPr marL="1298448" marR="0" lvl="4" indent="-193547" algn="l" rtl="0">
              <a:lnSpc>
                <a:spcPct val="100000"/>
              </a:lnSpc>
              <a:spcBef>
                <a:spcPts val="320"/>
              </a:spcBef>
              <a:buClr>
                <a:schemeClr val="accent4"/>
              </a:buClr>
              <a:buFont typeface="Noto Sans Symbols"/>
              <a:buNone/>
              <a:defRPr sz="1600" b="1"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95" name="Shape 95"/>
          <p:cNvSpPr txBox="1">
            <a:spLocks noGrp="1"/>
          </p:cNvSpPr>
          <p:nvPr>
            <p:ph type="body" idx="2"/>
          </p:nvPr>
        </p:nvSpPr>
        <p:spPr>
          <a:xfrm>
            <a:off x="4663439" y="246208"/>
            <a:ext cx="4023300" cy="480000"/>
          </a:xfrm>
          <a:prstGeom prst="rect">
            <a:avLst/>
          </a:prstGeom>
          <a:solidFill>
            <a:schemeClr val="lt1"/>
          </a:solidFill>
          <a:ln w="10775" cap="flat" cmpd="sng">
            <a:solidFill>
              <a:schemeClr val="lt1"/>
            </a:solidFill>
            <a:prstDash val="solid"/>
            <a:miter/>
            <a:headEnd type="none" w="med" len="med"/>
            <a:tailEnd type="none" w="med" len="med"/>
          </a:ln>
        </p:spPr>
        <p:txBody>
          <a:bodyPr lIns="91425" tIns="91425" rIns="91425" bIns="91425" anchor="ctr" anchorCtr="0"/>
          <a:lstStyle>
            <a:lvl1pPr marL="64008" marR="0" lvl="0" indent="-507" algn="l" rtl="0">
              <a:lnSpc>
                <a:spcPct val="100000"/>
              </a:lnSpc>
              <a:spcBef>
                <a:spcPts val="100"/>
              </a:spcBef>
              <a:buClr>
                <a:schemeClr val="accent1"/>
              </a:buClr>
              <a:buFont typeface="Noto Sans Symbols"/>
              <a:buNone/>
              <a:defRPr sz="19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2000" b="1" i="0" u="none" strike="noStrike" cap="none">
                <a:solidFill>
                  <a:schemeClr val="dk1"/>
                </a:solidFill>
                <a:latin typeface="Cabin"/>
                <a:ea typeface="Cabin"/>
                <a:cs typeface="Cabin"/>
                <a:sym typeface="Cabin"/>
              </a:defRPr>
            </a:lvl2pPr>
            <a:lvl3pPr marL="886967" marR="0" lvl="2" indent="-239267" algn="l" rtl="0">
              <a:lnSpc>
                <a:spcPct val="100000"/>
              </a:lnSpc>
              <a:spcBef>
                <a:spcPts val="360"/>
              </a:spcBef>
              <a:buClr>
                <a:schemeClr val="accent2"/>
              </a:buClr>
              <a:buFont typeface="Noto Sans Symbols"/>
              <a:buNone/>
              <a:defRPr sz="1800" b="1" i="0" u="none" strike="noStrike" cap="none">
                <a:solidFill>
                  <a:schemeClr val="dk1"/>
                </a:solidFill>
                <a:latin typeface="Cabin"/>
                <a:ea typeface="Cabin"/>
                <a:cs typeface="Cabin"/>
                <a:sym typeface="Cabin"/>
              </a:defRPr>
            </a:lvl3pPr>
            <a:lvl4pPr marL="1097280" marR="0" lvl="3" indent="-182880" algn="l" rtl="0">
              <a:lnSpc>
                <a:spcPct val="100000"/>
              </a:lnSpc>
              <a:spcBef>
                <a:spcPts val="320"/>
              </a:spcBef>
              <a:buClr>
                <a:schemeClr val="accent3"/>
              </a:buClr>
              <a:buFont typeface="Noto Sans Symbols"/>
              <a:buNone/>
              <a:defRPr sz="1600" b="1" i="0" u="none" strike="noStrike" cap="none">
                <a:solidFill>
                  <a:schemeClr val="dk1"/>
                </a:solidFill>
                <a:latin typeface="Cabin"/>
                <a:ea typeface="Cabin"/>
                <a:cs typeface="Cabin"/>
                <a:sym typeface="Cabin"/>
              </a:defRPr>
            </a:lvl4pPr>
            <a:lvl5pPr marL="1298448" marR="0" lvl="4" indent="-193547" algn="l" rtl="0">
              <a:lnSpc>
                <a:spcPct val="100000"/>
              </a:lnSpc>
              <a:spcBef>
                <a:spcPts val="320"/>
              </a:spcBef>
              <a:buClr>
                <a:schemeClr val="accent4"/>
              </a:buClr>
              <a:buFont typeface="Noto Sans Symbols"/>
              <a:buNone/>
              <a:defRPr sz="1600" b="1"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96" name="Shape 96"/>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393192" marR="0" lvl="0" indent="-156971" algn="l" rtl="0">
              <a:lnSpc>
                <a:spcPct val="100000"/>
              </a:lnSpc>
              <a:spcBef>
                <a:spcPts val="700"/>
              </a:spcBef>
              <a:buClr>
                <a:schemeClr val="accent1"/>
              </a:buClr>
              <a:buSzPct val="80000"/>
              <a:buFont typeface="Noto Sans Symbols"/>
              <a:buChar char="●"/>
              <a:defRPr sz="2400" b="0" i="0" u="none" strike="noStrike" cap="none">
                <a:solidFill>
                  <a:schemeClr val="dk1"/>
                </a:solidFill>
                <a:latin typeface="Cabin"/>
                <a:ea typeface="Cabin"/>
                <a:cs typeface="Cabin"/>
                <a:sym typeface="Cabin"/>
              </a:defRPr>
            </a:lvl1pPr>
            <a:lvl2pPr marL="640080" marR="0" lvl="1" indent="-119380" algn="l" rtl="0">
              <a:lnSpc>
                <a:spcPct val="100000"/>
              </a:lnSpc>
              <a:spcBef>
                <a:spcPts val="700"/>
              </a:spcBef>
              <a:buClr>
                <a:schemeClr val="accent1"/>
              </a:buClr>
              <a:buSzPct val="100000"/>
              <a:buFont typeface="Verdana"/>
              <a:buChar char="◦"/>
              <a:defRPr sz="2000" b="0" i="0" u="none" strike="noStrike" cap="none">
                <a:solidFill>
                  <a:schemeClr val="dk1"/>
                </a:solidFill>
                <a:latin typeface="Cabin"/>
                <a:ea typeface="Cabin"/>
                <a:cs typeface="Cabin"/>
                <a:sym typeface="Cabin"/>
              </a:defRPr>
            </a:lvl2pPr>
            <a:lvl3pPr marL="886967" marR="0" lvl="2" indent="-124967" algn="l" rtl="0">
              <a:lnSpc>
                <a:spcPct val="100000"/>
              </a:lnSpc>
              <a:spcBef>
                <a:spcPts val="700"/>
              </a:spcBef>
              <a:buClr>
                <a:schemeClr val="accent2"/>
              </a:buClr>
              <a:buSzPct val="100000"/>
              <a:buFont typeface="Noto Sans Symbols"/>
              <a:buChar char="⚫"/>
              <a:defRPr sz="1800" b="0" i="0" u="none" strike="noStrike" cap="none">
                <a:solidFill>
                  <a:schemeClr val="dk1"/>
                </a:solidFill>
                <a:latin typeface="Cabin"/>
                <a:ea typeface="Cabin"/>
                <a:cs typeface="Cabin"/>
                <a:sym typeface="Cabin"/>
              </a:defRPr>
            </a:lvl3pPr>
            <a:lvl4pPr marL="1097280" marR="0" lvl="3" indent="-81280" algn="l" rtl="0">
              <a:lnSpc>
                <a:spcPct val="100000"/>
              </a:lnSpc>
              <a:spcBef>
                <a:spcPts val="700"/>
              </a:spcBef>
              <a:buClr>
                <a:schemeClr val="accent3"/>
              </a:buClr>
              <a:buSzPct val="100000"/>
              <a:buFont typeface="Noto Sans Symbols"/>
              <a:buChar char="⚫"/>
              <a:defRPr sz="1600" b="0" i="0" u="none" strike="noStrike" cap="none">
                <a:solidFill>
                  <a:schemeClr val="dk1"/>
                </a:solidFill>
                <a:latin typeface="Cabin"/>
                <a:ea typeface="Cabin"/>
                <a:cs typeface="Cabin"/>
                <a:sym typeface="Cabin"/>
              </a:defRPr>
            </a:lvl4pPr>
            <a:lvl5pPr marL="1298448" marR="0" lvl="4" indent="-91947" algn="l" rtl="0">
              <a:lnSpc>
                <a:spcPct val="100000"/>
              </a:lnSpc>
              <a:spcBef>
                <a:spcPts val="700"/>
              </a:spcBef>
              <a:buClr>
                <a:schemeClr val="accent4"/>
              </a:buClr>
              <a:buSzPct val="100000"/>
              <a:buFont typeface="Noto Sans Symbols"/>
              <a:buChar char="⚫"/>
              <a:defRPr sz="16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97" name="Shape 97"/>
          <p:cNvSpPr txBox="1">
            <a:spLocks noGrp="1"/>
          </p:cNvSpPr>
          <p:nvPr>
            <p:ph type="body" idx="4"/>
          </p:nvPr>
        </p:nvSpPr>
        <p:spPr>
          <a:xfrm>
            <a:off x="4663439" y="727002"/>
            <a:ext cx="4023300" cy="3086100"/>
          </a:xfrm>
          <a:prstGeom prst="rect">
            <a:avLst/>
          </a:prstGeom>
          <a:noFill/>
          <a:ln w="10775" cap="flat" cmpd="sng">
            <a:solidFill>
              <a:schemeClr val="lt1"/>
            </a:solidFill>
            <a:prstDash val="dash"/>
            <a:miter/>
            <a:headEnd type="none" w="med" len="med"/>
            <a:tailEnd type="none" w="med" len="med"/>
          </a:ln>
        </p:spPr>
        <p:txBody>
          <a:bodyPr lIns="91425" tIns="91425" rIns="91425" bIns="91425" anchor="t" anchorCtr="0"/>
          <a:lstStyle>
            <a:lvl1pPr marL="393192" marR="0" lvl="0" indent="-156971" algn="l" rtl="0">
              <a:lnSpc>
                <a:spcPct val="100000"/>
              </a:lnSpc>
              <a:spcBef>
                <a:spcPts val="700"/>
              </a:spcBef>
              <a:buClr>
                <a:schemeClr val="accent1"/>
              </a:buClr>
              <a:buSzPct val="80000"/>
              <a:buFont typeface="Noto Sans Symbols"/>
              <a:buChar char="●"/>
              <a:defRPr sz="2400" b="0" i="0" u="none" strike="noStrike" cap="none">
                <a:solidFill>
                  <a:schemeClr val="dk1"/>
                </a:solidFill>
                <a:latin typeface="Cabin"/>
                <a:ea typeface="Cabin"/>
                <a:cs typeface="Cabin"/>
                <a:sym typeface="Cabin"/>
              </a:defRPr>
            </a:lvl1pPr>
            <a:lvl2pPr marL="640080" marR="0" lvl="1" indent="-119380" algn="l" rtl="0">
              <a:lnSpc>
                <a:spcPct val="100000"/>
              </a:lnSpc>
              <a:spcBef>
                <a:spcPts val="700"/>
              </a:spcBef>
              <a:buClr>
                <a:schemeClr val="accent1"/>
              </a:buClr>
              <a:buSzPct val="100000"/>
              <a:buFont typeface="Verdana"/>
              <a:buChar char="◦"/>
              <a:defRPr sz="2000" b="0" i="0" u="none" strike="noStrike" cap="none">
                <a:solidFill>
                  <a:schemeClr val="dk1"/>
                </a:solidFill>
                <a:latin typeface="Cabin"/>
                <a:ea typeface="Cabin"/>
                <a:cs typeface="Cabin"/>
                <a:sym typeface="Cabin"/>
              </a:defRPr>
            </a:lvl2pPr>
            <a:lvl3pPr marL="886967" marR="0" lvl="2" indent="-124967" algn="l" rtl="0">
              <a:lnSpc>
                <a:spcPct val="100000"/>
              </a:lnSpc>
              <a:spcBef>
                <a:spcPts val="700"/>
              </a:spcBef>
              <a:buClr>
                <a:schemeClr val="accent2"/>
              </a:buClr>
              <a:buSzPct val="100000"/>
              <a:buFont typeface="Noto Sans Symbols"/>
              <a:buChar char="⚫"/>
              <a:defRPr sz="1800" b="0" i="0" u="none" strike="noStrike" cap="none">
                <a:solidFill>
                  <a:schemeClr val="dk1"/>
                </a:solidFill>
                <a:latin typeface="Cabin"/>
                <a:ea typeface="Cabin"/>
                <a:cs typeface="Cabin"/>
                <a:sym typeface="Cabin"/>
              </a:defRPr>
            </a:lvl3pPr>
            <a:lvl4pPr marL="1097280" marR="0" lvl="3" indent="-81280" algn="l" rtl="0">
              <a:lnSpc>
                <a:spcPct val="100000"/>
              </a:lnSpc>
              <a:spcBef>
                <a:spcPts val="700"/>
              </a:spcBef>
              <a:buClr>
                <a:schemeClr val="accent3"/>
              </a:buClr>
              <a:buSzPct val="100000"/>
              <a:buFont typeface="Noto Sans Symbols"/>
              <a:buChar char="⚫"/>
              <a:defRPr sz="1600" b="0" i="0" u="none" strike="noStrike" cap="none">
                <a:solidFill>
                  <a:schemeClr val="dk1"/>
                </a:solidFill>
                <a:latin typeface="Cabin"/>
                <a:ea typeface="Cabin"/>
                <a:cs typeface="Cabin"/>
                <a:sym typeface="Cabin"/>
              </a:defRPr>
            </a:lvl4pPr>
            <a:lvl5pPr marL="1298448" marR="0" lvl="4" indent="-91947" algn="l" rtl="0">
              <a:lnSpc>
                <a:spcPct val="100000"/>
              </a:lnSpc>
              <a:spcBef>
                <a:spcPts val="700"/>
              </a:spcBef>
              <a:buClr>
                <a:schemeClr val="accent4"/>
              </a:buClr>
              <a:buSzPct val="100000"/>
              <a:buFont typeface="Noto Sans Symbols"/>
              <a:buChar char="⚫"/>
              <a:defRPr sz="16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98" name="Shape 98"/>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99" name="Shape 99"/>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00" name="Shape 100"/>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435608" y="205739"/>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3" name="Shape 103"/>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04" name="Shape 104"/>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05" name="Shape 105"/>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6"/>
        <p:cNvGrpSpPr/>
        <p:nvPr/>
      </p:nvGrpSpPr>
      <p:grpSpPr>
        <a:xfrm>
          <a:off x="0" y="0"/>
          <a:ext cx="0" cy="0"/>
          <a:chOff x="0" y="0"/>
          <a:chExt cx="0" cy="0"/>
        </a:xfrm>
      </p:grpSpPr>
      <p:sp>
        <p:nvSpPr>
          <p:cNvPr id="107" name="Shape 107"/>
          <p:cNvSpPr/>
          <p:nvPr/>
        </p:nvSpPr>
        <p:spPr>
          <a:xfrm>
            <a:off x="1014983" y="0"/>
            <a:ext cx="81291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108" name="Shape 108"/>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09" name="Shape 109"/>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10" name="Shape 110"/>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
        <p:nvSpPr>
          <p:cNvPr id="111" name="Shape 111"/>
          <p:cNvSpPr/>
          <p:nvPr/>
        </p:nvSpPr>
        <p:spPr>
          <a:xfrm>
            <a:off x="1014983" y="-40"/>
            <a:ext cx="73200" cy="5143500"/>
          </a:xfrm>
          <a:prstGeom prst="rect">
            <a:avLst/>
          </a:prstGeom>
          <a:solidFill>
            <a:schemeClr val="lt1"/>
          </a:solidFill>
          <a:ln>
            <a:noFill/>
          </a:ln>
          <a:effectLst>
            <a:outerShdw blurRad="38550" dist="38000" dir="10800000" algn="tl" rotWithShape="0">
              <a:srgbClr val="6F6A5F">
                <a:alpha val="2471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162583"/>
            <a:ext cx="3810000" cy="871500"/>
          </a:xfrm>
          <a:prstGeom prst="rect">
            <a:avLst/>
          </a:prstGeom>
          <a:noFill/>
          <a:ln>
            <a:noFill/>
          </a:ln>
        </p:spPr>
        <p:txBody>
          <a:bodyPr lIns="91425" tIns="91425" rIns="91425" bIns="91425" anchor="b" anchorCtr="0"/>
          <a:lstStyle>
            <a:lvl1pPr marL="0" marR="0" lvl="0" indent="0" algn="l" rtl="0">
              <a:lnSpc>
                <a:spcPct val="90909"/>
              </a:lnSpc>
              <a:spcBef>
                <a:spcPts val="0"/>
              </a:spcBef>
              <a:buClr>
                <a:srgbClr val="562214"/>
              </a:buClr>
              <a:buFont typeface="Cabin"/>
              <a:buNone/>
              <a:defRPr sz="2200" b="1"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4" name="Shape 114"/>
          <p:cNvSpPr txBox="1">
            <a:spLocks noGrp="1"/>
          </p:cNvSpPr>
          <p:nvPr>
            <p:ph type="body" idx="1"/>
          </p:nvPr>
        </p:nvSpPr>
        <p:spPr>
          <a:xfrm>
            <a:off x="457200" y="1055222"/>
            <a:ext cx="3810000" cy="523800"/>
          </a:xfrm>
          <a:prstGeom prst="rect">
            <a:avLst/>
          </a:prstGeom>
          <a:noFill/>
          <a:ln>
            <a:noFill/>
          </a:ln>
        </p:spPr>
        <p:txBody>
          <a:bodyPr lIns="91425" tIns="91425" rIns="91425" bIns="91425" anchor="t" anchorCtr="0"/>
          <a:lstStyle>
            <a:lvl1pPr marL="45720" marR="0" lvl="0" indent="-7619" algn="l" rtl="0">
              <a:lnSpc>
                <a:spcPct val="100000"/>
              </a:lnSpc>
              <a:spcBef>
                <a:spcPts val="0"/>
              </a:spcBef>
              <a:buClr>
                <a:schemeClr val="accent1"/>
              </a:buClr>
              <a:buFont typeface="Noto Sans Symbols"/>
              <a:buNone/>
              <a:defRPr sz="1400" b="0" i="0" u="none" strike="noStrike" cap="none">
                <a:solidFill>
                  <a:schemeClr val="dk1"/>
                </a:solidFill>
                <a:latin typeface="Cabin"/>
                <a:ea typeface="Cabin"/>
                <a:cs typeface="Cabin"/>
                <a:sym typeface="Cabin"/>
              </a:defRPr>
            </a:lvl1pPr>
            <a:lvl2pPr marL="640080" marR="0" lvl="1" indent="-246380" algn="l" rtl="0">
              <a:lnSpc>
                <a:spcPct val="100000"/>
              </a:lnSpc>
              <a:spcBef>
                <a:spcPts val="550"/>
              </a:spcBef>
              <a:buClr>
                <a:schemeClr val="accent1"/>
              </a:buClr>
              <a:buFont typeface="Verdana"/>
              <a:buNone/>
              <a:defRPr sz="1200" b="0" i="0" u="none" strike="noStrike" cap="none">
                <a:solidFill>
                  <a:schemeClr val="dk1"/>
                </a:solidFill>
                <a:latin typeface="Cabin"/>
                <a:ea typeface="Cabin"/>
                <a:cs typeface="Cabin"/>
                <a:sym typeface="Cabin"/>
              </a:defRPr>
            </a:lvl2pPr>
            <a:lvl3pPr marL="886967" marR="0" lvl="2" indent="-239267" algn="l" rtl="0">
              <a:lnSpc>
                <a:spcPct val="100000"/>
              </a:lnSpc>
              <a:spcBef>
                <a:spcPts val="200"/>
              </a:spcBef>
              <a:buClr>
                <a:schemeClr val="accent2"/>
              </a:buClr>
              <a:buFont typeface="Noto Sans Symbols"/>
              <a:buNone/>
              <a:defRPr sz="1000" b="0" i="0" u="none" strike="noStrike" cap="none">
                <a:solidFill>
                  <a:schemeClr val="dk1"/>
                </a:solidFill>
                <a:latin typeface="Cabin"/>
                <a:ea typeface="Cabin"/>
                <a:cs typeface="Cabin"/>
                <a:sym typeface="Cabin"/>
              </a:defRPr>
            </a:lvl3pPr>
            <a:lvl4pPr marL="1097280" marR="0" lvl="3" indent="-182880" algn="l" rtl="0">
              <a:lnSpc>
                <a:spcPct val="100000"/>
              </a:lnSpc>
              <a:spcBef>
                <a:spcPts val="180"/>
              </a:spcBef>
              <a:buClr>
                <a:schemeClr val="accent3"/>
              </a:buClr>
              <a:buFont typeface="Noto Sans Symbols"/>
              <a:buNone/>
              <a:defRPr sz="900" b="0" i="0" u="none" strike="noStrike" cap="none">
                <a:solidFill>
                  <a:schemeClr val="dk1"/>
                </a:solidFill>
                <a:latin typeface="Cabin"/>
                <a:ea typeface="Cabin"/>
                <a:cs typeface="Cabin"/>
                <a:sym typeface="Cabin"/>
              </a:defRPr>
            </a:lvl4pPr>
            <a:lvl5pPr marL="1298448" marR="0" lvl="4" indent="-193547" algn="l" rtl="0">
              <a:lnSpc>
                <a:spcPct val="100000"/>
              </a:lnSpc>
              <a:spcBef>
                <a:spcPts val="180"/>
              </a:spcBef>
              <a:buClr>
                <a:schemeClr val="accent4"/>
              </a:buClr>
              <a:buFont typeface="Noto Sans Symbols"/>
              <a:buNone/>
              <a:defRPr sz="9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15" name="Shape 115"/>
          <p:cNvSpPr txBox="1">
            <a:spLocks noGrp="1"/>
          </p:cNvSpPr>
          <p:nvPr>
            <p:ph type="body" idx="2"/>
          </p:nvPr>
        </p:nvSpPr>
        <p:spPr>
          <a:xfrm>
            <a:off x="457200" y="1600200"/>
            <a:ext cx="8153400" cy="29943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16" name="Shape 116"/>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17" name="Shape 117"/>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18" name="Shape 118"/>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5886896" y="800100"/>
            <a:ext cx="2743200" cy="1485900"/>
          </a:xfrm>
          <a:prstGeom prst="rect">
            <a:avLst/>
          </a:prstGeom>
          <a:noFill/>
          <a:ln>
            <a:noFill/>
          </a:ln>
        </p:spPr>
        <p:txBody>
          <a:bodyPr lIns="91425" tIns="91425" rIns="91425" bIns="91425" anchor="b" anchorCtr="0"/>
          <a:lstStyle>
            <a:lvl1pPr marL="0" marR="0" lvl="0" indent="0" algn="l" rtl="0">
              <a:spcBef>
                <a:spcPts val="0"/>
              </a:spcBef>
              <a:buClr>
                <a:srgbClr val="562214"/>
              </a:buClr>
              <a:buFont typeface="Cabin"/>
              <a:buNone/>
              <a:defRPr sz="2100" b="1"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1" name="Shape 121"/>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22" name="Shape 122"/>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23" name="Shape 123"/>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
        <p:nvSpPr>
          <p:cNvPr id="124" name="Shape 124"/>
          <p:cNvSpPr/>
          <p:nvPr/>
        </p:nvSpPr>
        <p:spPr>
          <a:xfrm>
            <a:off x="762000" y="800100"/>
            <a:ext cx="4572000" cy="3429000"/>
          </a:xfrm>
          <a:prstGeom prst="rect">
            <a:avLst/>
          </a:prstGeom>
          <a:solidFill>
            <a:srgbClr val="FFFFFF"/>
          </a:solidFill>
          <a:ln w="88900" cap="sq" cmpd="sng">
            <a:solidFill>
              <a:srgbClr val="FFFFFF"/>
            </a:solidFill>
            <a:prstDash val="solid"/>
            <a:miter/>
            <a:headEnd type="none" w="med" len="med"/>
            <a:tailEnd type="none" w="med" len="med"/>
          </a:ln>
          <a:effectLst>
            <a:outerShdw blurRad="55500" dist="18500" dir="5400000" algn="tl" rotWithShape="0">
              <a:srgbClr val="000000">
                <a:alpha val="34900"/>
              </a:srgbClr>
            </a:outerShdw>
          </a:effectLst>
        </p:spPr>
        <p:txBody>
          <a:bodyPr lIns="91425" tIns="274300" rIns="91425" bIns="45700" anchor="t" anchorCtr="0">
            <a:noAutofit/>
          </a:bodyPr>
          <a:lstStyle/>
          <a:p>
            <a:pPr marL="0" marR="0" lvl="0" indent="0" algn="l" rtl="0">
              <a:lnSpc>
                <a:spcPct val="93750"/>
              </a:lnSpc>
              <a:spcBef>
                <a:spcPts val="0"/>
              </a:spcBef>
              <a:buClr>
                <a:schemeClr val="accent1"/>
              </a:buClr>
              <a:buFont typeface="Noto Sans Symbols"/>
              <a:buNone/>
            </a:pPr>
            <a:endParaRPr sz="3200" b="0" i="0" u="none" strike="noStrike" cap="none">
              <a:solidFill>
                <a:schemeClr val="dk1"/>
              </a:solidFill>
              <a:latin typeface="Cabin"/>
              <a:ea typeface="Cabin"/>
              <a:cs typeface="Cabin"/>
              <a:sym typeface="Cabin"/>
            </a:endParaRPr>
          </a:p>
        </p:txBody>
      </p:sp>
      <p:sp>
        <p:nvSpPr>
          <p:cNvPr id="125" name="Shape 125"/>
          <p:cNvSpPr>
            <a:spLocks noGrp="1"/>
          </p:cNvSpPr>
          <p:nvPr>
            <p:ph type="pic" idx="2"/>
          </p:nvPr>
        </p:nvSpPr>
        <p:spPr>
          <a:xfrm>
            <a:off x="838200" y="857252"/>
            <a:ext cx="4419600" cy="2635800"/>
          </a:xfrm>
          <a:prstGeom prst="roundRect">
            <a:avLst>
              <a:gd name="adj" fmla="val 783"/>
            </a:avLst>
          </a:prstGeom>
          <a:solidFill>
            <a:schemeClr val="lt2"/>
          </a:solidFill>
          <a:ln>
            <a:noFill/>
          </a:ln>
        </p:spPr>
        <p:txBody>
          <a:bodyPr lIns="91425" tIns="91425" rIns="91425" bIns="91425" anchor="t" anchorCtr="0"/>
          <a:lstStyle>
            <a:lvl1pPr marL="365760" marR="0" lvl="0" indent="-10159" algn="l" rtl="0">
              <a:lnSpc>
                <a:spcPct val="100000"/>
              </a:lnSpc>
              <a:spcBef>
                <a:spcPts val="600"/>
              </a:spcBef>
              <a:buClr>
                <a:schemeClr val="accent1"/>
              </a:buClr>
              <a:buFont typeface="Noto Sans Symbols"/>
              <a:buNone/>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26" name="Shape 126"/>
          <p:cNvSpPr/>
          <p:nvPr/>
        </p:nvSpPr>
        <p:spPr>
          <a:xfrm rot="-1689896">
            <a:off x="423057" y="706283"/>
            <a:ext cx="633134" cy="172177"/>
          </a:xfrm>
          <a:prstGeom prst="flowChartProcess">
            <a:avLst/>
          </a:prstGeom>
          <a:solidFill>
            <a:srgbClr val="FBFBFB">
              <a:alpha val="44710"/>
            </a:srgbClr>
          </a:solidFill>
          <a:ln w="9525" cap="rnd" cmpd="sng">
            <a:solidFill>
              <a:srgbClr val="FFFFFF"/>
            </a:solidFill>
            <a:prstDash val="solid"/>
            <a:round/>
            <a:headEnd type="none" w="med" len="med"/>
            <a:tailEnd type="none" w="med" len="med"/>
          </a:ln>
          <a:effectLst>
            <a:outerShdw blurRad="25399" dist="25400" dir="3300000" sx="96000" sy="96000" algn="tl" rotWithShape="0">
              <a:srgbClr val="EAD8B0">
                <a:alpha val="4000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127" name="Shape 127"/>
          <p:cNvSpPr/>
          <p:nvPr/>
        </p:nvSpPr>
        <p:spPr>
          <a:xfrm rot="1665327" flipH="1">
            <a:off x="5028005" y="693320"/>
            <a:ext cx="600546" cy="171770"/>
          </a:xfrm>
          <a:prstGeom prst="flowChartProcess">
            <a:avLst/>
          </a:prstGeom>
          <a:solidFill>
            <a:srgbClr val="FBFBFB">
              <a:alpha val="44710"/>
            </a:srgbClr>
          </a:solidFill>
          <a:ln w="9525" cap="rnd" cmpd="sng">
            <a:solidFill>
              <a:srgbClr val="FFFFFF"/>
            </a:solidFill>
            <a:prstDash val="solid"/>
            <a:round/>
            <a:headEnd type="none" w="med" len="med"/>
            <a:tailEnd type="none" w="med" len="med"/>
          </a:ln>
          <a:effectLst>
            <a:outerShdw blurRad="25399" dist="25400" dir="3300000" sx="96000" sy="96000" algn="tl" rotWithShape="0">
              <a:schemeClr val="lt2">
                <a:alpha val="20000"/>
              </a:scheme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128" name="Shape 128"/>
          <p:cNvSpPr txBox="1">
            <a:spLocks noGrp="1"/>
          </p:cNvSpPr>
          <p:nvPr>
            <p:ph type="body" idx="1"/>
          </p:nvPr>
        </p:nvSpPr>
        <p:spPr>
          <a:xfrm>
            <a:off x="838200" y="3600450"/>
            <a:ext cx="4419600" cy="571500"/>
          </a:xfrm>
          <a:prstGeom prst="rect">
            <a:avLst/>
          </a:prstGeom>
          <a:noFill/>
          <a:ln>
            <a:noFill/>
          </a:ln>
        </p:spPr>
        <p:txBody>
          <a:bodyPr lIns="91425" tIns="91425" rIns="91425" bIns="91425" anchor="ctr" anchorCtr="0"/>
          <a:lstStyle>
            <a:lvl1pPr marL="0" marR="0" lvl="0" indent="0" algn="l" rtl="0">
              <a:lnSpc>
                <a:spcPct val="114285"/>
              </a:lnSpc>
              <a:spcBef>
                <a:spcPts val="0"/>
              </a:spcBef>
              <a:buClr>
                <a:schemeClr val="accent1"/>
              </a:buClr>
              <a:buFont typeface="Noto Sans Symbols"/>
              <a:buNone/>
              <a:defRPr sz="1400" b="0" i="0" u="none" strike="noStrike" cap="none">
                <a:solidFill>
                  <a:srgbClr val="777777"/>
                </a:solidFill>
                <a:latin typeface="Cabin"/>
                <a:ea typeface="Cabin"/>
                <a:cs typeface="Cabin"/>
                <a:sym typeface="Cabin"/>
              </a:defRPr>
            </a:lvl1pPr>
            <a:lvl2pPr marL="640080" marR="0" lvl="1" indent="-170180" algn="l" rtl="0">
              <a:lnSpc>
                <a:spcPct val="100000"/>
              </a:lnSpc>
              <a:spcBef>
                <a:spcPts val="550"/>
              </a:spcBef>
              <a:buClr>
                <a:schemeClr val="accent1"/>
              </a:buClr>
              <a:buSzPct val="100000"/>
              <a:buFont typeface="Verdana"/>
              <a:buChar char="◦"/>
              <a:defRPr sz="1200" b="0" i="0" u="none" strike="noStrike" cap="none">
                <a:solidFill>
                  <a:schemeClr val="dk1"/>
                </a:solidFill>
                <a:latin typeface="Cabin"/>
                <a:ea typeface="Cabin"/>
                <a:cs typeface="Cabin"/>
                <a:sym typeface="Cabin"/>
              </a:defRPr>
            </a:lvl2pPr>
            <a:lvl3pPr marL="886967" marR="0" lvl="2" indent="-175767" algn="l" rtl="0">
              <a:lnSpc>
                <a:spcPct val="100000"/>
              </a:lnSpc>
              <a:spcBef>
                <a:spcPts val="200"/>
              </a:spcBef>
              <a:buClr>
                <a:schemeClr val="accent2"/>
              </a:buClr>
              <a:buSzPct val="100000"/>
              <a:buFont typeface="Noto Sans Symbols"/>
              <a:buChar char="⚫"/>
              <a:defRPr sz="1000" b="0" i="0" u="none" strike="noStrike" cap="none">
                <a:solidFill>
                  <a:schemeClr val="dk1"/>
                </a:solidFill>
                <a:latin typeface="Cabin"/>
                <a:ea typeface="Cabin"/>
                <a:cs typeface="Cabin"/>
                <a:sym typeface="Cabin"/>
              </a:defRPr>
            </a:lvl3pPr>
            <a:lvl4pPr marL="1097280" marR="0" lvl="3" indent="-125730" algn="l" rtl="0">
              <a:lnSpc>
                <a:spcPct val="100000"/>
              </a:lnSpc>
              <a:spcBef>
                <a:spcPts val="180"/>
              </a:spcBef>
              <a:buClr>
                <a:schemeClr val="accent3"/>
              </a:buClr>
              <a:buSzPct val="100000"/>
              <a:buFont typeface="Noto Sans Symbols"/>
              <a:buChar char="⚫"/>
              <a:defRPr sz="900" b="0" i="0" u="none" strike="noStrike" cap="none">
                <a:solidFill>
                  <a:schemeClr val="dk1"/>
                </a:solidFill>
                <a:latin typeface="Cabin"/>
                <a:ea typeface="Cabin"/>
                <a:cs typeface="Cabin"/>
                <a:sym typeface="Cabin"/>
              </a:defRPr>
            </a:lvl4pPr>
            <a:lvl5pPr marL="1298448" marR="0" lvl="4" indent="-136397" algn="l" rtl="0">
              <a:lnSpc>
                <a:spcPct val="100000"/>
              </a:lnSpc>
              <a:spcBef>
                <a:spcPts val="180"/>
              </a:spcBef>
              <a:buClr>
                <a:schemeClr val="accent4"/>
              </a:buClr>
              <a:buSzPct val="100000"/>
              <a:buFont typeface="Noto Sans Symbols"/>
              <a:buChar char="⚫"/>
              <a:defRPr sz="9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1" name="Shape 131"/>
          <p:cNvSpPr txBox="1">
            <a:spLocks noGrp="1"/>
          </p:cNvSpPr>
          <p:nvPr>
            <p:ph type="body" idx="1"/>
          </p:nvPr>
        </p:nvSpPr>
        <p:spPr>
          <a:xfrm rot="5400000">
            <a:off x="3384288" y="-862950"/>
            <a:ext cx="3600600" cy="74982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32" name="Shape 132"/>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3" name="Shape 133"/>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4" name="Shape 134"/>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rot="5400000">
            <a:off x="5578050" y="1485929"/>
            <a:ext cx="4388700" cy="18288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37" name="Shape 137"/>
          <p:cNvSpPr txBox="1">
            <a:spLocks noGrp="1"/>
          </p:cNvSpPr>
          <p:nvPr>
            <p:ph type="body" idx="1"/>
          </p:nvPr>
        </p:nvSpPr>
        <p:spPr>
          <a:xfrm rot="5400000">
            <a:off x="1729950" y="-380970"/>
            <a:ext cx="4388700" cy="5562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138" name="Shape 138"/>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39" name="Shape 139"/>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140" name="Shape 140"/>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141"/>
        <p:cNvGrpSpPr/>
        <p:nvPr/>
      </p:nvGrpSpPr>
      <p:grpSpPr>
        <a:xfrm>
          <a:off x="0" y="0"/>
          <a:ext cx="0" cy="0"/>
          <a:chOff x="0" y="0"/>
          <a:chExt cx="0" cy="0"/>
        </a:xfrm>
      </p:grpSpPr>
      <p:sp>
        <p:nvSpPr>
          <p:cNvPr id="142" name="Shape 142"/>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143" name="Shape 143"/>
          <p:cNvCxnSpPr/>
          <p:nvPr/>
        </p:nvCxnSpPr>
        <p:spPr>
          <a:xfrm>
            <a:off x="3027472" y="0"/>
            <a:ext cx="0" cy="51333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144" name="Shape 144"/>
          <p:cNvSpPr/>
          <p:nvPr/>
        </p:nvSpPr>
        <p:spPr>
          <a:xfrm>
            <a:off x="0" y="0"/>
            <a:ext cx="3048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45" name="Shape 145"/>
          <p:cNvSpPr txBox="1">
            <a:spLocks noGrp="1"/>
          </p:cNvSpPr>
          <p:nvPr>
            <p:ph type="title"/>
          </p:nvPr>
        </p:nvSpPr>
        <p:spPr>
          <a:xfrm>
            <a:off x="284100" y="307975"/>
            <a:ext cx="2479800" cy="4268700"/>
          </a:xfrm>
          <a:prstGeom prst="rect">
            <a:avLst/>
          </a:prstGeom>
          <a:noFill/>
          <a:ln>
            <a:noFill/>
          </a:ln>
        </p:spPr>
        <p:txBody>
          <a:bodyPr lIns="91425" tIns="91425" rIns="91425" bIns="91425" anchor="t" anchorCtr="0"/>
          <a:lstStyle>
            <a:lvl1pPr lvl="0" algn="l">
              <a:lnSpc>
                <a:spcPct val="100000"/>
              </a:lnSpc>
              <a:spcBef>
                <a:spcPts val="0"/>
              </a:spcBef>
              <a:spcAft>
                <a:spcPts val="0"/>
              </a:spcAft>
              <a:buClr>
                <a:schemeClr val="lt1"/>
              </a:buClr>
              <a:buSzPct val="100000"/>
              <a:buNone/>
              <a:defRPr sz="3000" b="1">
                <a:solidFill>
                  <a:schemeClr val="lt1"/>
                </a:solidFill>
              </a:defRPr>
            </a:lvl1pPr>
            <a:lvl2pPr lvl="1" algn="l">
              <a:lnSpc>
                <a:spcPct val="100000"/>
              </a:lnSpc>
              <a:spcBef>
                <a:spcPts val="0"/>
              </a:spcBef>
              <a:spcAft>
                <a:spcPts val="0"/>
              </a:spcAft>
              <a:buClr>
                <a:schemeClr val="lt1"/>
              </a:buClr>
              <a:buSzPct val="100000"/>
              <a:buNone/>
              <a:defRPr sz="3000" b="1">
                <a:solidFill>
                  <a:schemeClr val="lt1"/>
                </a:solidFill>
              </a:defRPr>
            </a:lvl2pPr>
            <a:lvl3pPr lvl="2" algn="l">
              <a:lnSpc>
                <a:spcPct val="100000"/>
              </a:lnSpc>
              <a:spcBef>
                <a:spcPts val="0"/>
              </a:spcBef>
              <a:spcAft>
                <a:spcPts val="0"/>
              </a:spcAft>
              <a:buClr>
                <a:schemeClr val="lt1"/>
              </a:buClr>
              <a:buSzPct val="100000"/>
              <a:buNone/>
              <a:defRPr sz="3000" b="1">
                <a:solidFill>
                  <a:schemeClr val="lt1"/>
                </a:solidFill>
              </a:defRPr>
            </a:lvl3pPr>
            <a:lvl4pPr lvl="3" algn="l">
              <a:lnSpc>
                <a:spcPct val="100000"/>
              </a:lnSpc>
              <a:spcBef>
                <a:spcPts val="0"/>
              </a:spcBef>
              <a:spcAft>
                <a:spcPts val="0"/>
              </a:spcAft>
              <a:buClr>
                <a:schemeClr val="lt1"/>
              </a:buClr>
              <a:buSzPct val="100000"/>
              <a:buNone/>
              <a:defRPr sz="3000" b="1">
                <a:solidFill>
                  <a:schemeClr val="lt1"/>
                </a:solidFill>
              </a:defRPr>
            </a:lvl4pPr>
            <a:lvl5pPr lvl="4" algn="l">
              <a:lnSpc>
                <a:spcPct val="100000"/>
              </a:lnSpc>
              <a:spcBef>
                <a:spcPts val="0"/>
              </a:spcBef>
              <a:spcAft>
                <a:spcPts val="0"/>
              </a:spcAft>
              <a:buClr>
                <a:schemeClr val="lt1"/>
              </a:buClr>
              <a:buSzPct val="100000"/>
              <a:buNone/>
              <a:defRPr sz="3000" b="1">
                <a:solidFill>
                  <a:schemeClr val="lt1"/>
                </a:solidFill>
              </a:defRPr>
            </a:lvl5pPr>
            <a:lvl6pPr lvl="5" algn="l">
              <a:lnSpc>
                <a:spcPct val="100000"/>
              </a:lnSpc>
              <a:spcBef>
                <a:spcPts val="0"/>
              </a:spcBef>
              <a:spcAft>
                <a:spcPts val="0"/>
              </a:spcAft>
              <a:buClr>
                <a:schemeClr val="lt1"/>
              </a:buClr>
              <a:buSzPct val="100000"/>
              <a:buNone/>
              <a:defRPr sz="3000" b="1">
                <a:solidFill>
                  <a:schemeClr val="lt1"/>
                </a:solidFill>
              </a:defRPr>
            </a:lvl6pPr>
            <a:lvl7pPr lvl="6" algn="l">
              <a:lnSpc>
                <a:spcPct val="100000"/>
              </a:lnSpc>
              <a:spcBef>
                <a:spcPts val="0"/>
              </a:spcBef>
              <a:spcAft>
                <a:spcPts val="0"/>
              </a:spcAft>
              <a:buClr>
                <a:schemeClr val="lt1"/>
              </a:buClr>
              <a:buSzPct val="100000"/>
              <a:buNone/>
              <a:defRPr sz="3000" b="1">
                <a:solidFill>
                  <a:schemeClr val="lt1"/>
                </a:solidFill>
              </a:defRPr>
            </a:lvl7pPr>
            <a:lvl8pPr lvl="7" algn="l">
              <a:lnSpc>
                <a:spcPct val="100000"/>
              </a:lnSpc>
              <a:spcBef>
                <a:spcPts val="0"/>
              </a:spcBef>
              <a:spcAft>
                <a:spcPts val="0"/>
              </a:spcAft>
              <a:buClr>
                <a:schemeClr val="lt1"/>
              </a:buClr>
              <a:buSzPct val="100000"/>
              <a:buNone/>
              <a:defRPr sz="3000" b="1">
                <a:solidFill>
                  <a:schemeClr val="lt1"/>
                </a:solidFill>
              </a:defRPr>
            </a:lvl8pPr>
            <a:lvl9pPr lvl="8" algn="l">
              <a:lnSpc>
                <a:spcPct val="100000"/>
              </a:lnSpc>
              <a:spcBef>
                <a:spcPts val="0"/>
              </a:spcBef>
              <a:spcAft>
                <a:spcPts val="0"/>
              </a:spcAft>
              <a:buClr>
                <a:schemeClr val="lt1"/>
              </a:buClr>
              <a:buSzPct val="100000"/>
              <a:buNone/>
              <a:defRPr sz="3000" b="1">
                <a:solidFill>
                  <a:schemeClr val="lt1"/>
                </a:solidFill>
              </a:defRPr>
            </a:lvl9pPr>
          </a:lstStyle>
          <a:p>
            <a:endParaRPr/>
          </a:p>
        </p:txBody>
      </p:sp>
      <p:sp>
        <p:nvSpPr>
          <p:cNvPr id="146" name="Shape 146"/>
          <p:cNvSpPr txBox="1">
            <a:spLocks noGrp="1"/>
          </p:cNvSpPr>
          <p:nvPr>
            <p:ph type="body" idx="1"/>
          </p:nvPr>
        </p:nvSpPr>
        <p:spPr>
          <a:xfrm>
            <a:off x="3381100" y="307975"/>
            <a:ext cx="5451300" cy="42687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147" name="Shape 147"/>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148"/>
        <p:cNvGrpSpPr/>
        <p:nvPr/>
      </p:nvGrpSpPr>
      <p:grpSpPr>
        <a:xfrm>
          <a:off x="0" y="0"/>
          <a:ext cx="0" cy="0"/>
          <a:chOff x="0" y="0"/>
          <a:chExt cx="0" cy="0"/>
        </a:xfrm>
      </p:grpSpPr>
      <p:sp>
        <p:nvSpPr>
          <p:cNvPr id="149" name="Shape 149"/>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154" name="Shape 154"/>
          <p:cNvSpPr txBox="1">
            <a:spLocks noGrp="1"/>
          </p:cNvSpPr>
          <p:nvPr>
            <p:ph type="title"/>
          </p:nvPr>
        </p:nvSpPr>
        <p:spPr>
          <a:xfrm>
            <a:off x="324475" y="148225"/>
            <a:ext cx="5244900" cy="1373700"/>
          </a:xfrm>
          <a:prstGeom prst="rect">
            <a:avLst/>
          </a:prstGeom>
          <a:noFill/>
          <a:ln>
            <a:noFill/>
          </a:ln>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155" name="Shape 155"/>
          <p:cNvSpPr txBox="1">
            <a:spLocks noGrp="1"/>
          </p:cNvSpPr>
          <p:nvPr>
            <p:ph type="body" idx="1"/>
          </p:nvPr>
        </p:nvSpPr>
        <p:spPr>
          <a:xfrm>
            <a:off x="324475" y="1920450"/>
            <a:ext cx="8494800" cy="27042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156" name="Shape 156"/>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 layout 2">
    <p:bg>
      <p:bgPr>
        <a:solidFill>
          <a:srgbClr val="FFFFFF"/>
        </a:solidFill>
        <a:effectLst/>
      </p:bgPr>
    </p:bg>
    <p:spTree>
      <p:nvGrpSpPr>
        <p:cNvPr id="1" name="Shape 157"/>
        <p:cNvGrpSpPr/>
        <p:nvPr/>
      </p:nvGrpSpPr>
      <p:grpSpPr>
        <a:xfrm>
          <a:off x="0" y="0"/>
          <a:ext cx="0" cy="0"/>
          <a:chOff x="0" y="0"/>
          <a:chExt cx="0" cy="0"/>
        </a:xfrm>
      </p:grpSpPr>
      <p:sp>
        <p:nvSpPr>
          <p:cNvPr id="158" name="Shape 158"/>
          <p:cNvSpPr/>
          <p:nvPr/>
        </p:nvSpPr>
        <p:spPr>
          <a:xfrm>
            <a:off x="0" y="0"/>
            <a:ext cx="9144000" cy="5143500"/>
          </a:xfrm>
          <a:prstGeom prst="rect">
            <a:avLst/>
          </a:prstGeom>
          <a:solidFill>
            <a:srgbClr val="546E7A"/>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0" y="1057700"/>
            <a:ext cx="9144000" cy="716400"/>
          </a:xfrm>
          <a:prstGeom prst="rect">
            <a:avLst/>
          </a:prstGeom>
          <a:solidFill>
            <a:srgbClr val="78909C"/>
          </a:solidFill>
          <a:ln>
            <a:noFill/>
          </a:ln>
        </p:spPr>
        <p:txBody>
          <a:bodyPr lIns="91425" tIns="91425" rIns="91425" bIns="91425" anchor="ctr" anchorCtr="0">
            <a:noAutofit/>
          </a:bodyPr>
          <a:lstStyle/>
          <a:p>
            <a:pPr lvl="0">
              <a:spcBef>
                <a:spcPts val="0"/>
              </a:spcBef>
              <a:buNone/>
            </a:pPr>
            <a:endParaRPr/>
          </a:p>
        </p:txBody>
      </p:sp>
      <p:sp>
        <p:nvSpPr>
          <p:cNvPr id="160" name="Shape 160"/>
          <p:cNvSpPr txBox="1">
            <a:spLocks noGrp="1"/>
          </p:cNvSpPr>
          <p:nvPr>
            <p:ph type="ctrTitle"/>
          </p:nvPr>
        </p:nvSpPr>
        <p:spPr>
          <a:xfrm>
            <a:off x="345650" y="1057700"/>
            <a:ext cx="7172100" cy="716400"/>
          </a:xfrm>
          <a:prstGeom prst="rect">
            <a:avLst/>
          </a:prstGeom>
          <a:noFill/>
          <a:ln>
            <a:noFill/>
          </a:ln>
        </p:spPr>
        <p:txBody>
          <a:bodyPr lIns="91425" tIns="91425" rIns="91425" bIns="91425" anchor="ctr" anchorCtr="0"/>
          <a:lstStyle>
            <a:lvl1pPr lvl="0" algn="l">
              <a:lnSpc>
                <a:spcPct val="100000"/>
              </a:lnSpc>
              <a:spcBef>
                <a:spcPts val="0"/>
              </a:spcBef>
              <a:spcAft>
                <a:spcPts val="0"/>
              </a:spcAft>
              <a:buClr>
                <a:srgbClr val="FFFFFF"/>
              </a:buClr>
              <a:buSzPct val="100000"/>
              <a:buNone/>
              <a:defRPr sz="2400">
                <a:solidFill>
                  <a:srgbClr val="FFFFFF"/>
                </a:solidFill>
              </a:defRPr>
            </a:lvl1pPr>
            <a:lvl2pPr lvl="1" algn="l">
              <a:lnSpc>
                <a:spcPct val="100000"/>
              </a:lnSpc>
              <a:spcBef>
                <a:spcPts val="0"/>
              </a:spcBef>
              <a:spcAft>
                <a:spcPts val="0"/>
              </a:spcAft>
              <a:buClr>
                <a:srgbClr val="FFFFFF"/>
              </a:buClr>
              <a:buSzPct val="100000"/>
              <a:buNone/>
              <a:defRPr sz="2400">
                <a:solidFill>
                  <a:srgbClr val="FFFFFF"/>
                </a:solidFill>
              </a:defRPr>
            </a:lvl2pPr>
            <a:lvl3pPr lvl="2" algn="l">
              <a:lnSpc>
                <a:spcPct val="100000"/>
              </a:lnSpc>
              <a:spcBef>
                <a:spcPts val="0"/>
              </a:spcBef>
              <a:spcAft>
                <a:spcPts val="0"/>
              </a:spcAft>
              <a:buClr>
                <a:srgbClr val="FFFFFF"/>
              </a:buClr>
              <a:buSzPct val="100000"/>
              <a:buNone/>
              <a:defRPr sz="2400">
                <a:solidFill>
                  <a:srgbClr val="FFFFFF"/>
                </a:solidFill>
              </a:defRPr>
            </a:lvl3pPr>
            <a:lvl4pPr lvl="3" algn="l">
              <a:lnSpc>
                <a:spcPct val="100000"/>
              </a:lnSpc>
              <a:spcBef>
                <a:spcPts val="0"/>
              </a:spcBef>
              <a:spcAft>
                <a:spcPts val="0"/>
              </a:spcAft>
              <a:buClr>
                <a:srgbClr val="FFFFFF"/>
              </a:buClr>
              <a:buSzPct val="100000"/>
              <a:buNone/>
              <a:defRPr sz="2400">
                <a:solidFill>
                  <a:srgbClr val="FFFFFF"/>
                </a:solidFill>
              </a:defRPr>
            </a:lvl4pPr>
            <a:lvl5pPr lvl="4" algn="l">
              <a:lnSpc>
                <a:spcPct val="100000"/>
              </a:lnSpc>
              <a:spcBef>
                <a:spcPts val="0"/>
              </a:spcBef>
              <a:spcAft>
                <a:spcPts val="0"/>
              </a:spcAft>
              <a:buClr>
                <a:srgbClr val="FFFFFF"/>
              </a:buClr>
              <a:buSzPct val="100000"/>
              <a:buNone/>
              <a:defRPr sz="2400">
                <a:solidFill>
                  <a:srgbClr val="FFFFFF"/>
                </a:solidFill>
              </a:defRPr>
            </a:lvl5pPr>
            <a:lvl6pPr lvl="5" algn="l">
              <a:lnSpc>
                <a:spcPct val="100000"/>
              </a:lnSpc>
              <a:spcBef>
                <a:spcPts val="0"/>
              </a:spcBef>
              <a:spcAft>
                <a:spcPts val="0"/>
              </a:spcAft>
              <a:buClr>
                <a:srgbClr val="FFFFFF"/>
              </a:buClr>
              <a:buSzPct val="100000"/>
              <a:buNone/>
              <a:defRPr sz="2400">
                <a:solidFill>
                  <a:srgbClr val="FFFFFF"/>
                </a:solidFill>
              </a:defRPr>
            </a:lvl6pPr>
            <a:lvl7pPr lvl="6" algn="l">
              <a:lnSpc>
                <a:spcPct val="100000"/>
              </a:lnSpc>
              <a:spcBef>
                <a:spcPts val="0"/>
              </a:spcBef>
              <a:spcAft>
                <a:spcPts val="0"/>
              </a:spcAft>
              <a:buClr>
                <a:srgbClr val="FFFFFF"/>
              </a:buClr>
              <a:buSzPct val="100000"/>
              <a:buNone/>
              <a:defRPr sz="2400">
                <a:solidFill>
                  <a:srgbClr val="FFFFFF"/>
                </a:solidFill>
              </a:defRPr>
            </a:lvl7pPr>
            <a:lvl8pPr lvl="7" algn="l">
              <a:lnSpc>
                <a:spcPct val="100000"/>
              </a:lnSpc>
              <a:spcBef>
                <a:spcPts val="0"/>
              </a:spcBef>
              <a:spcAft>
                <a:spcPts val="0"/>
              </a:spcAft>
              <a:buClr>
                <a:srgbClr val="FFFFFF"/>
              </a:buClr>
              <a:buSzPct val="100000"/>
              <a:buNone/>
              <a:defRPr sz="2400">
                <a:solidFill>
                  <a:srgbClr val="FFFFFF"/>
                </a:solidFill>
              </a:defRPr>
            </a:lvl8pPr>
            <a:lvl9pPr lvl="8" algn="l">
              <a:lnSpc>
                <a:spcPct val="100000"/>
              </a:lnSpc>
              <a:spcBef>
                <a:spcPts val="0"/>
              </a:spcBef>
              <a:spcAft>
                <a:spcPts val="0"/>
              </a:spcAft>
              <a:buClr>
                <a:srgbClr val="FFFFFF"/>
              </a:buClr>
              <a:buSzPct val="100000"/>
              <a:buNone/>
              <a:defRPr sz="2400">
                <a:solidFill>
                  <a:srgbClr val="FFFFFF"/>
                </a:solidFill>
              </a:defRPr>
            </a:lvl9pPr>
          </a:lstStyle>
          <a:p>
            <a:endParaRPr/>
          </a:p>
        </p:txBody>
      </p:sp>
      <p:sp>
        <p:nvSpPr>
          <p:cNvPr id="161" name="Shape 161"/>
          <p:cNvSpPr txBox="1">
            <a:spLocks noGrp="1"/>
          </p:cNvSpPr>
          <p:nvPr>
            <p:ph type="subTitle" idx="1"/>
          </p:nvPr>
        </p:nvSpPr>
        <p:spPr>
          <a:xfrm>
            <a:off x="345650" y="1925025"/>
            <a:ext cx="7172100" cy="1989900"/>
          </a:xfrm>
          <a:prstGeom prst="rect">
            <a:avLst/>
          </a:prstGeom>
          <a:noFill/>
          <a:ln>
            <a:noFill/>
          </a:ln>
        </p:spPr>
        <p:txBody>
          <a:bodyPr lIns="91425" tIns="91425" rIns="91425" bIns="91425" anchor="t" anchorCtr="0"/>
          <a:lstStyle>
            <a:lvl1pPr marL="27432" lvl="0" indent="-2032" algn="l">
              <a:lnSpc>
                <a:spcPct val="100000"/>
              </a:lnSpc>
              <a:spcBef>
                <a:spcPts val="0"/>
              </a:spcBef>
              <a:spcAft>
                <a:spcPts val="0"/>
              </a:spcAft>
              <a:buClr>
                <a:srgbClr val="FFFFFF"/>
              </a:buClr>
              <a:buSzPct val="100000"/>
              <a:buNone/>
              <a:defRPr sz="1600">
                <a:solidFill>
                  <a:srgbClr val="FFFFFF"/>
                </a:solidFill>
              </a:defRPr>
            </a:lvl1pPr>
            <a:lvl2pPr marL="457200" lvl="1" indent="0" algn="l">
              <a:lnSpc>
                <a:spcPct val="100000"/>
              </a:lnSpc>
              <a:spcBef>
                <a:spcPts val="0"/>
              </a:spcBef>
              <a:spcAft>
                <a:spcPts val="0"/>
              </a:spcAft>
              <a:buClr>
                <a:srgbClr val="FFFFFF"/>
              </a:buClr>
              <a:buSzPct val="100000"/>
              <a:buNone/>
              <a:defRPr sz="1600">
                <a:solidFill>
                  <a:srgbClr val="FFFFFF"/>
                </a:solidFill>
              </a:defRPr>
            </a:lvl2pPr>
            <a:lvl3pPr marL="914400" lvl="2" indent="0" algn="l">
              <a:lnSpc>
                <a:spcPct val="100000"/>
              </a:lnSpc>
              <a:spcBef>
                <a:spcPts val="0"/>
              </a:spcBef>
              <a:spcAft>
                <a:spcPts val="0"/>
              </a:spcAft>
              <a:buClr>
                <a:srgbClr val="FFFFFF"/>
              </a:buClr>
              <a:buSzPct val="100000"/>
              <a:buNone/>
              <a:defRPr sz="1600">
                <a:solidFill>
                  <a:srgbClr val="FFFFFF"/>
                </a:solidFill>
              </a:defRPr>
            </a:lvl3pPr>
            <a:lvl4pPr marL="1371600" lvl="3" indent="0" algn="l">
              <a:lnSpc>
                <a:spcPct val="100000"/>
              </a:lnSpc>
              <a:spcBef>
                <a:spcPts val="0"/>
              </a:spcBef>
              <a:spcAft>
                <a:spcPts val="0"/>
              </a:spcAft>
              <a:buClr>
                <a:srgbClr val="FFFFFF"/>
              </a:buClr>
              <a:buSzPct val="100000"/>
              <a:buNone/>
              <a:defRPr sz="1600">
                <a:solidFill>
                  <a:srgbClr val="FFFFFF"/>
                </a:solidFill>
              </a:defRPr>
            </a:lvl4pPr>
            <a:lvl5pPr marL="1828800" lvl="4" indent="0" algn="l">
              <a:lnSpc>
                <a:spcPct val="100000"/>
              </a:lnSpc>
              <a:spcBef>
                <a:spcPts val="0"/>
              </a:spcBef>
              <a:spcAft>
                <a:spcPts val="0"/>
              </a:spcAft>
              <a:buClr>
                <a:srgbClr val="FFFFFF"/>
              </a:buClr>
              <a:buSzPct val="100000"/>
              <a:buNone/>
              <a:defRPr sz="1600">
                <a:solidFill>
                  <a:srgbClr val="FFFFFF"/>
                </a:solidFill>
              </a:defRPr>
            </a:lvl5pPr>
            <a:lvl6pPr marL="2286000" lvl="5" indent="0" algn="l">
              <a:lnSpc>
                <a:spcPct val="100000"/>
              </a:lnSpc>
              <a:spcBef>
                <a:spcPts val="0"/>
              </a:spcBef>
              <a:spcAft>
                <a:spcPts val="0"/>
              </a:spcAft>
              <a:buClr>
                <a:srgbClr val="FFFFFF"/>
              </a:buClr>
              <a:buSzPct val="100000"/>
              <a:buNone/>
              <a:defRPr sz="1600">
                <a:solidFill>
                  <a:srgbClr val="FFFFFF"/>
                </a:solidFill>
              </a:defRPr>
            </a:lvl6pPr>
            <a:lvl7pPr marL="2743200" lvl="6" indent="0" algn="l">
              <a:lnSpc>
                <a:spcPct val="100000"/>
              </a:lnSpc>
              <a:spcBef>
                <a:spcPts val="0"/>
              </a:spcBef>
              <a:spcAft>
                <a:spcPts val="0"/>
              </a:spcAft>
              <a:buClr>
                <a:srgbClr val="FFFFFF"/>
              </a:buClr>
              <a:buSzPct val="100000"/>
              <a:buNone/>
              <a:defRPr sz="1600">
                <a:solidFill>
                  <a:srgbClr val="FFFFFF"/>
                </a:solidFill>
              </a:defRPr>
            </a:lvl7pPr>
            <a:lvl8pPr marL="3200400" lvl="7" indent="0" algn="l">
              <a:lnSpc>
                <a:spcPct val="100000"/>
              </a:lnSpc>
              <a:spcBef>
                <a:spcPts val="0"/>
              </a:spcBef>
              <a:spcAft>
                <a:spcPts val="0"/>
              </a:spcAft>
              <a:buClr>
                <a:srgbClr val="FFFFFF"/>
              </a:buClr>
              <a:buSzPct val="100000"/>
              <a:buNone/>
              <a:defRPr sz="1600">
                <a:solidFill>
                  <a:srgbClr val="FFFFFF"/>
                </a:solidFill>
              </a:defRPr>
            </a:lvl8pPr>
            <a:lvl9pPr marL="3657600" lvl="8" indent="0" algn="l">
              <a:lnSpc>
                <a:spcPct val="100000"/>
              </a:lnSpc>
              <a:spcBef>
                <a:spcPts val="0"/>
              </a:spcBef>
              <a:spcAft>
                <a:spcPts val="0"/>
              </a:spcAft>
              <a:buClr>
                <a:srgbClr val="FFFFFF"/>
              </a:buClr>
              <a:buSzPct val="100000"/>
              <a:buNone/>
              <a:defRPr sz="1600">
                <a:solidFill>
                  <a:srgbClr val="FFFFFF"/>
                </a:solidFill>
              </a:defRPr>
            </a:lvl9pPr>
          </a:lstStyle>
          <a:p>
            <a:endParaRPr/>
          </a:p>
        </p:txBody>
      </p:sp>
      <p:sp>
        <p:nvSpPr>
          <p:cNvPr id="162" name="Shape 162"/>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FFFFFF"/>
                </a:solidFill>
              </a:rPr>
              <a:t>‹#›</a:t>
            </a:fld>
            <a:endParaRPr lang="en" sz="100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3">
    <p:bg>
      <p:bgPr>
        <a:solidFill>
          <a:srgbClr val="FFFFFF"/>
        </a:solidFill>
        <a:effectLst/>
      </p:bgPr>
    </p:bg>
    <p:spTree>
      <p:nvGrpSpPr>
        <p:cNvPr id="1" name="Shape 163"/>
        <p:cNvGrpSpPr/>
        <p:nvPr/>
      </p:nvGrpSpPr>
      <p:grpSpPr>
        <a:xfrm>
          <a:off x="0" y="0"/>
          <a:ext cx="0" cy="0"/>
          <a:chOff x="0" y="0"/>
          <a:chExt cx="0" cy="0"/>
        </a:xfrm>
      </p:grpSpPr>
      <p:sp>
        <p:nvSpPr>
          <p:cNvPr id="164" name="Shape 164"/>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4574400" y="0"/>
            <a:ext cx="4569600" cy="5143500"/>
          </a:xfrm>
          <a:prstGeom prst="rect">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4844699" y="1040700"/>
            <a:ext cx="4031700" cy="3062100"/>
          </a:xfrm>
          <a:prstGeom prst="rect">
            <a:avLst/>
          </a:prstGeom>
          <a:solidFill>
            <a:schemeClr val="dk1"/>
          </a:solidFill>
          <a:ln w="9525" cap="flat" cmpd="sng">
            <a:solidFill>
              <a:srgbClr val="BDBDBD"/>
            </a:solidFill>
            <a:prstDash val="solid"/>
            <a:miter/>
            <a:headEnd type="none" w="med" len="med"/>
            <a:tailEnd type="none" w="med" len="med"/>
          </a:ln>
          <a:effectLst>
            <a:outerShdw blurRad="50799" dist="38100" dir="5400000" algn="t" rotWithShape="0">
              <a:srgbClr val="000000">
                <a:alpha val="29800"/>
              </a:srgbClr>
            </a:outerShdw>
          </a:effectLst>
        </p:spPr>
        <p:txBody>
          <a:bodyPr lIns="91425" tIns="45700" rIns="91425" bIns="45700" anchor="ctr" anchorCtr="0">
            <a:noAutofit/>
          </a:bodyPr>
          <a:lstStyle/>
          <a:p>
            <a:pPr lvl="0">
              <a:spcBef>
                <a:spcPts val="0"/>
              </a:spcBef>
              <a:buNone/>
            </a:pPr>
            <a:endParaRPr/>
          </a:p>
        </p:txBody>
      </p:sp>
      <p:sp>
        <p:nvSpPr>
          <p:cNvPr id="167" name="Shape 167"/>
          <p:cNvSpPr txBox="1">
            <a:spLocks noGrp="1"/>
          </p:cNvSpPr>
          <p:nvPr>
            <p:ph type="title"/>
          </p:nvPr>
        </p:nvSpPr>
        <p:spPr>
          <a:xfrm>
            <a:off x="291875" y="406900"/>
            <a:ext cx="3978000" cy="1388700"/>
          </a:xfrm>
          <a:prstGeom prst="rect">
            <a:avLst/>
          </a:prstGeom>
          <a:noFill/>
          <a:ln>
            <a:noFill/>
          </a:ln>
        </p:spPr>
        <p:txBody>
          <a:bodyPr lIns="91425" tIns="91425" rIns="91425" bIns="91425" anchor="b" anchorCtr="0"/>
          <a:lstStyle>
            <a:lvl1pPr lvl="0" algn="l">
              <a:lnSpc>
                <a:spcPct val="100000"/>
              </a:lnSpc>
              <a:spcBef>
                <a:spcPts val="0"/>
              </a:spcBef>
              <a:spcAft>
                <a:spcPts val="0"/>
              </a:spcAft>
              <a:buClr>
                <a:schemeClr val="dk1"/>
              </a:buClr>
              <a:buSzPct val="100000"/>
              <a:buNone/>
              <a:defRPr sz="3000" b="1">
                <a:solidFill>
                  <a:schemeClr val="dk1"/>
                </a:solidFill>
              </a:defRPr>
            </a:lvl1pPr>
            <a:lvl2pPr lvl="1" algn="l">
              <a:lnSpc>
                <a:spcPct val="100000"/>
              </a:lnSpc>
              <a:spcBef>
                <a:spcPts val="0"/>
              </a:spcBef>
              <a:spcAft>
                <a:spcPts val="0"/>
              </a:spcAft>
              <a:buClr>
                <a:schemeClr val="dk1"/>
              </a:buClr>
              <a:buSzPct val="100000"/>
              <a:buNone/>
              <a:defRPr sz="3000" b="1">
                <a:solidFill>
                  <a:schemeClr val="dk1"/>
                </a:solidFill>
              </a:defRPr>
            </a:lvl2pPr>
            <a:lvl3pPr lvl="2" algn="l">
              <a:lnSpc>
                <a:spcPct val="100000"/>
              </a:lnSpc>
              <a:spcBef>
                <a:spcPts val="0"/>
              </a:spcBef>
              <a:spcAft>
                <a:spcPts val="0"/>
              </a:spcAft>
              <a:buClr>
                <a:schemeClr val="dk1"/>
              </a:buClr>
              <a:buSzPct val="100000"/>
              <a:buNone/>
              <a:defRPr sz="3000" b="1">
                <a:solidFill>
                  <a:schemeClr val="dk1"/>
                </a:solidFill>
              </a:defRPr>
            </a:lvl3pPr>
            <a:lvl4pPr lvl="3" algn="l">
              <a:lnSpc>
                <a:spcPct val="100000"/>
              </a:lnSpc>
              <a:spcBef>
                <a:spcPts val="0"/>
              </a:spcBef>
              <a:spcAft>
                <a:spcPts val="0"/>
              </a:spcAft>
              <a:buClr>
                <a:schemeClr val="dk1"/>
              </a:buClr>
              <a:buSzPct val="100000"/>
              <a:buNone/>
              <a:defRPr sz="3000" b="1">
                <a:solidFill>
                  <a:schemeClr val="dk1"/>
                </a:solidFill>
              </a:defRPr>
            </a:lvl4pPr>
            <a:lvl5pPr lvl="4" algn="l">
              <a:lnSpc>
                <a:spcPct val="100000"/>
              </a:lnSpc>
              <a:spcBef>
                <a:spcPts val="0"/>
              </a:spcBef>
              <a:spcAft>
                <a:spcPts val="0"/>
              </a:spcAft>
              <a:buClr>
                <a:schemeClr val="dk1"/>
              </a:buClr>
              <a:buSzPct val="100000"/>
              <a:buNone/>
              <a:defRPr sz="3000" b="1">
                <a:solidFill>
                  <a:schemeClr val="dk1"/>
                </a:solidFill>
              </a:defRPr>
            </a:lvl5pPr>
            <a:lvl6pPr lvl="5" algn="l">
              <a:lnSpc>
                <a:spcPct val="100000"/>
              </a:lnSpc>
              <a:spcBef>
                <a:spcPts val="0"/>
              </a:spcBef>
              <a:spcAft>
                <a:spcPts val="0"/>
              </a:spcAft>
              <a:buClr>
                <a:schemeClr val="dk1"/>
              </a:buClr>
              <a:buSzPct val="100000"/>
              <a:buNone/>
              <a:defRPr sz="3000" b="1">
                <a:solidFill>
                  <a:schemeClr val="dk1"/>
                </a:solidFill>
              </a:defRPr>
            </a:lvl6pPr>
            <a:lvl7pPr lvl="6" algn="l">
              <a:lnSpc>
                <a:spcPct val="100000"/>
              </a:lnSpc>
              <a:spcBef>
                <a:spcPts val="0"/>
              </a:spcBef>
              <a:spcAft>
                <a:spcPts val="0"/>
              </a:spcAft>
              <a:buClr>
                <a:schemeClr val="dk1"/>
              </a:buClr>
              <a:buSzPct val="100000"/>
              <a:buNone/>
              <a:defRPr sz="3000" b="1">
                <a:solidFill>
                  <a:schemeClr val="dk1"/>
                </a:solidFill>
              </a:defRPr>
            </a:lvl7pPr>
            <a:lvl8pPr lvl="7" algn="l">
              <a:lnSpc>
                <a:spcPct val="100000"/>
              </a:lnSpc>
              <a:spcBef>
                <a:spcPts val="0"/>
              </a:spcBef>
              <a:spcAft>
                <a:spcPts val="0"/>
              </a:spcAft>
              <a:buClr>
                <a:schemeClr val="dk1"/>
              </a:buClr>
              <a:buSzPct val="100000"/>
              <a:buNone/>
              <a:defRPr sz="3000" b="1">
                <a:solidFill>
                  <a:schemeClr val="dk1"/>
                </a:solidFill>
              </a:defRPr>
            </a:lvl8pPr>
            <a:lvl9pPr lvl="8" algn="l">
              <a:lnSpc>
                <a:spcPct val="100000"/>
              </a:lnSpc>
              <a:spcBef>
                <a:spcPts val="0"/>
              </a:spcBef>
              <a:spcAft>
                <a:spcPts val="0"/>
              </a:spcAft>
              <a:buClr>
                <a:schemeClr val="dk1"/>
              </a:buClr>
              <a:buSzPct val="100000"/>
              <a:buNone/>
              <a:defRPr sz="3000" b="1">
                <a:solidFill>
                  <a:schemeClr val="dk1"/>
                </a:solidFill>
              </a:defRPr>
            </a:lvl9pPr>
          </a:lstStyle>
          <a:p>
            <a:endParaRPr/>
          </a:p>
        </p:txBody>
      </p:sp>
      <p:sp>
        <p:nvSpPr>
          <p:cNvPr id="168" name="Shape 168"/>
          <p:cNvSpPr txBox="1">
            <a:spLocks noGrp="1"/>
          </p:cNvSpPr>
          <p:nvPr>
            <p:ph type="body" idx="1"/>
          </p:nvPr>
        </p:nvSpPr>
        <p:spPr>
          <a:xfrm>
            <a:off x="291950" y="1854950"/>
            <a:ext cx="3978000" cy="25770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169" name="Shape 169"/>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ustom layout 4">
    <p:bg>
      <p:bgPr>
        <a:solidFill>
          <a:srgbClr val="FFFFFF"/>
        </a:solidFill>
        <a:effectLst/>
      </p:bgPr>
    </p:bg>
    <p:spTree>
      <p:nvGrpSpPr>
        <p:cNvPr id="1" name="Shape 170"/>
        <p:cNvGrpSpPr/>
        <p:nvPr/>
      </p:nvGrpSpPr>
      <p:grpSpPr>
        <a:xfrm>
          <a:off x="0" y="0"/>
          <a:ext cx="0" cy="0"/>
          <a:chOff x="0" y="0"/>
          <a:chExt cx="0" cy="0"/>
        </a:xfrm>
      </p:grpSpPr>
      <p:sp>
        <p:nvSpPr>
          <p:cNvPr id="171" name="Shape 171"/>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176" name="Shape 176"/>
          <p:cNvSpPr txBox="1">
            <a:spLocks noGrp="1"/>
          </p:cNvSpPr>
          <p:nvPr>
            <p:ph type="title"/>
          </p:nvPr>
        </p:nvSpPr>
        <p:spPr>
          <a:xfrm>
            <a:off x="324475" y="148225"/>
            <a:ext cx="5244900" cy="1373700"/>
          </a:xfrm>
          <a:prstGeom prst="rect">
            <a:avLst/>
          </a:prstGeom>
          <a:noFill/>
          <a:ln>
            <a:noFill/>
          </a:ln>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177" name="Shape 177"/>
          <p:cNvSpPr txBox="1">
            <a:spLocks noGrp="1"/>
          </p:cNvSpPr>
          <p:nvPr>
            <p:ph type="body" idx="1"/>
          </p:nvPr>
        </p:nvSpPr>
        <p:spPr>
          <a:xfrm>
            <a:off x="324475" y="1920450"/>
            <a:ext cx="8494800" cy="27042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178" name="Shape 178"/>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5">
    <p:bg>
      <p:bgPr>
        <a:solidFill>
          <a:srgbClr val="FFFFFF"/>
        </a:solidFill>
        <a:effectLst/>
      </p:bgPr>
    </p:bg>
    <p:spTree>
      <p:nvGrpSpPr>
        <p:cNvPr id="1" name="Shape 179"/>
        <p:cNvGrpSpPr/>
        <p:nvPr/>
      </p:nvGrpSpPr>
      <p:grpSpPr>
        <a:xfrm>
          <a:off x="0" y="0"/>
          <a:ext cx="0" cy="0"/>
          <a:chOff x="0" y="0"/>
          <a:chExt cx="0" cy="0"/>
        </a:xfrm>
      </p:grpSpPr>
      <p:sp>
        <p:nvSpPr>
          <p:cNvPr id="180" name="Shape 180"/>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181" name="Shape 181"/>
          <p:cNvCxnSpPr/>
          <p:nvPr/>
        </p:nvCxnSpPr>
        <p:spPr>
          <a:xfrm>
            <a:off x="3027472" y="0"/>
            <a:ext cx="0" cy="51333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182" name="Shape 182"/>
          <p:cNvSpPr/>
          <p:nvPr/>
        </p:nvSpPr>
        <p:spPr>
          <a:xfrm>
            <a:off x="0" y="0"/>
            <a:ext cx="3048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83" name="Shape 183"/>
          <p:cNvSpPr txBox="1">
            <a:spLocks noGrp="1"/>
          </p:cNvSpPr>
          <p:nvPr>
            <p:ph type="title"/>
          </p:nvPr>
        </p:nvSpPr>
        <p:spPr>
          <a:xfrm>
            <a:off x="284100" y="307975"/>
            <a:ext cx="2479800" cy="4268700"/>
          </a:xfrm>
          <a:prstGeom prst="rect">
            <a:avLst/>
          </a:prstGeom>
          <a:noFill/>
          <a:ln>
            <a:noFill/>
          </a:ln>
        </p:spPr>
        <p:txBody>
          <a:bodyPr lIns="91425" tIns="91425" rIns="91425" bIns="91425" anchor="t" anchorCtr="0"/>
          <a:lstStyle>
            <a:lvl1pPr lvl="0" algn="l">
              <a:lnSpc>
                <a:spcPct val="100000"/>
              </a:lnSpc>
              <a:spcBef>
                <a:spcPts val="0"/>
              </a:spcBef>
              <a:spcAft>
                <a:spcPts val="0"/>
              </a:spcAft>
              <a:buClr>
                <a:schemeClr val="lt1"/>
              </a:buClr>
              <a:buSzPct val="100000"/>
              <a:buNone/>
              <a:defRPr sz="3000" b="1">
                <a:solidFill>
                  <a:schemeClr val="lt1"/>
                </a:solidFill>
              </a:defRPr>
            </a:lvl1pPr>
            <a:lvl2pPr lvl="1" algn="l">
              <a:lnSpc>
                <a:spcPct val="100000"/>
              </a:lnSpc>
              <a:spcBef>
                <a:spcPts val="0"/>
              </a:spcBef>
              <a:spcAft>
                <a:spcPts val="0"/>
              </a:spcAft>
              <a:buClr>
                <a:schemeClr val="lt1"/>
              </a:buClr>
              <a:buSzPct val="100000"/>
              <a:buNone/>
              <a:defRPr sz="3000" b="1">
                <a:solidFill>
                  <a:schemeClr val="lt1"/>
                </a:solidFill>
              </a:defRPr>
            </a:lvl2pPr>
            <a:lvl3pPr lvl="2" algn="l">
              <a:lnSpc>
                <a:spcPct val="100000"/>
              </a:lnSpc>
              <a:spcBef>
                <a:spcPts val="0"/>
              </a:spcBef>
              <a:spcAft>
                <a:spcPts val="0"/>
              </a:spcAft>
              <a:buClr>
                <a:schemeClr val="lt1"/>
              </a:buClr>
              <a:buSzPct val="100000"/>
              <a:buNone/>
              <a:defRPr sz="3000" b="1">
                <a:solidFill>
                  <a:schemeClr val="lt1"/>
                </a:solidFill>
              </a:defRPr>
            </a:lvl3pPr>
            <a:lvl4pPr lvl="3" algn="l">
              <a:lnSpc>
                <a:spcPct val="100000"/>
              </a:lnSpc>
              <a:spcBef>
                <a:spcPts val="0"/>
              </a:spcBef>
              <a:spcAft>
                <a:spcPts val="0"/>
              </a:spcAft>
              <a:buClr>
                <a:schemeClr val="lt1"/>
              </a:buClr>
              <a:buSzPct val="100000"/>
              <a:buNone/>
              <a:defRPr sz="3000" b="1">
                <a:solidFill>
                  <a:schemeClr val="lt1"/>
                </a:solidFill>
              </a:defRPr>
            </a:lvl4pPr>
            <a:lvl5pPr lvl="4" algn="l">
              <a:lnSpc>
                <a:spcPct val="100000"/>
              </a:lnSpc>
              <a:spcBef>
                <a:spcPts val="0"/>
              </a:spcBef>
              <a:spcAft>
                <a:spcPts val="0"/>
              </a:spcAft>
              <a:buClr>
                <a:schemeClr val="lt1"/>
              </a:buClr>
              <a:buSzPct val="100000"/>
              <a:buNone/>
              <a:defRPr sz="3000" b="1">
                <a:solidFill>
                  <a:schemeClr val="lt1"/>
                </a:solidFill>
              </a:defRPr>
            </a:lvl5pPr>
            <a:lvl6pPr lvl="5" algn="l">
              <a:lnSpc>
                <a:spcPct val="100000"/>
              </a:lnSpc>
              <a:spcBef>
                <a:spcPts val="0"/>
              </a:spcBef>
              <a:spcAft>
                <a:spcPts val="0"/>
              </a:spcAft>
              <a:buClr>
                <a:schemeClr val="lt1"/>
              </a:buClr>
              <a:buSzPct val="100000"/>
              <a:buNone/>
              <a:defRPr sz="3000" b="1">
                <a:solidFill>
                  <a:schemeClr val="lt1"/>
                </a:solidFill>
              </a:defRPr>
            </a:lvl6pPr>
            <a:lvl7pPr lvl="6" algn="l">
              <a:lnSpc>
                <a:spcPct val="100000"/>
              </a:lnSpc>
              <a:spcBef>
                <a:spcPts val="0"/>
              </a:spcBef>
              <a:spcAft>
                <a:spcPts val="0"/>
              </a:spcAft>
              <a:buClr>
                <a:schemeClr val="lt1"/>
              </a:buClr>
              <a:buSzPct val="100000"/>
              <a:buNone/>
              <a:defRPr sz="3000" b="1">
                <a:solidFill>
                  <a:schemeClr val="lt1"/>
                </a:solidFill>
              </a:defRPr>
            </a:lvl7pPr>
            <a:lvl8pPr lvl="7" algn="l">
              <a:lnSpc>
                <a:spcPct val="100000"/>
              </a:lnSpc>
              <a:spcBef>
                <a:spcPts val="0"/>
              </a:spcBef>
              <a:spcAft>
                <a:spcPts val="0"/>
              </a:spcAft>
              <a:buClr>
                <a:schemeClr val="lt1"/>
              </a:buClr>
              <a:buSzPct val="100000"/>
              <a:buNone/>
              <a:defRPr sz="3000" b="1">
                <a:solidFill>
                  <a:schemeClr val="lt1"/>
                </a:solidFill>
              </a:defRPr>
            </a:lvl8pPr>
            <a:lvl9pPr lvl="8" algn="l">
              <a:lnSpc>
                <a:spcPct val="100000"/>
              </a:lnSpc>
              <a:spcBef>
                <a:spcPts val="0"/>
              </a:spcBef>
              <a:spcAft>
                <a:spcPts val="0"/>
              </a:spcAft>
              <a:buClr>
                <a:schemeClr val="lt1"/>
              </a:buClr>
              <a:buSzPct val="100000"/>
              <a:buNone/>
              <a:defRPr sz="3000" b="1">
                <a:solidFill>
                  <a:schemeClr val="lt1"/>
                </a:solidFill>
              </a:defRPr>
            </a:lvl9pPr>
          </a:lstStyle>
          <a:p>
            <a:endParaRPr/>
          </a:p>
        </p:txBody>
      </p:sp>
      <p:sp>
        <p:nvSpPr>
          <p:cNvPr id="184" name="Shape 184"/>
          <p:cNvSpPr txBox="1">
            <a:spLocks noGrp="1"/>
          </p:cNvSpPr>
          <p:nvPr>
            <p:ph type="body" idx="1"/>
          </p:nvPr>
        </p:nvSpPr>
        <p:spPr>
          <a:xfrm>
            <a:off x="3381100" y="307975"/>
            <a:ext cx="5451300" cy="42687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185" name="Shape 185"/>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endParaRPr lang="en" sz="1000">
              <a:solidFill>
                <a:schemeClr val="dk2"/>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6">
    <p:bg>
      <p:bgPr>
        <a:solidFill>
          <a:srgbClr val="FFFFFF"/>
        </a:solidFill>
        <a:effectLst/>
      </p:bgPr>
    </p:bg>
    <p:spTree>
      <p:nvGrpSpPr>
        <p:cNvPr id="1" name="Shape 186"/>
        <p:cNvGrpSpPr/>
        <p:nvPr/>
      </p:nvGrpSpPr>
      <p:grpSpPr>
        <a:xfrm>
          <a:off x="0" y="0"/>
          <a:ext cx="0" cy="0"/>
          <a:chOff x="0" y="0"/>
          <a:chExt cx="0" cy="0"/>
        </a:xfrm>
      </p:grpSpPr>
      <p:sp>
        <p:nvSpPr>
          <p:cNvPr id="187" name="Shape 187"/>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29" y="0"/>
            <a:ext cx="9144000" cy="1741500"/>
          </a:xfrm>
          <a:prstGeom prst="rect">
            <a:avLst/>
          </a:prstGeom>
          <a:solidFill>
            <a:srgbClr val="3367D6"/>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rot="-5400000">
            <a:off x="7406225" y="300"/>
            <a:ext cx="1738200" cy="1737300"/>
          </a:xfrm>
          <a:prstGeom prst="rtTriangle">
            <a:avLst/>
          </a:prstGeom>
          <a:solidFill>
            <a:srgbClr val="5E97F6"/>
          </a:solidFill>
          <a:ln>
            <a:noFill/>
          </a:ln>
        </p:spPr>
        <p:txBody>
          <a:bodyPr lIns="91425" tIns="91425" rIns="91425" bIns="91425" anchor="ctr" anchorCtr="0">
            <a:noAutofit/>
          </a:bodyPr>
          <a:lstStyle/>
          <a:p>
            <a:pPr lvl="0">
              <a:spcBef>
                <a:spcPts val="0"/>
              </a:spcBef>
              <a:buNone/>
            </a:pPr>
            <a:endParaRPr/>
          </a:p>
        </p:txBody>
      </p:sp>
      <p:sp>
        <p:nvSpPr>
          <p:cNvPr id="190" name="Shape 190"/>
          <p:cNvSpPr txBox="1">
            <a:spLocks noGrp="1"/>
          </p:cNvSpPr>
          <p:nvPr>
            <p:ph type="title"/>
          </p:nvPr>
        </p:nvSpPr>
        <p:spPr>
          <a:xfrm>
            <a:off x="324475" y="148225"/>
            <a:ext cx="5244900" cy="1373700"/>
          </a:xfrm>
          <a:prstGeom prst="rect">
            <a:avLst/>
          </a:prstGeom>
          <a:noFill/>
          <a:ln>
            <a:noFill/>
          </a:ln>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191" name="Shape 191"/>
          <p:cNvSpPr txBox="1">
            <a:spLocks noGrp="1"/>
          </p:cNvSpPr>
          <p:nvPr>
            <p:ph type="body" idx="1"/>
          </p:nvPr>
        </p:nvSpPr>
        <p:spPr>
          <a:xfrm>
            <a:off x="324475" y="1920450"/>
            <a:ext cx="8494800" cy="27042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192" name="Shape 192"/>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ustom layout 7">
    <p:bg>
      <p:bgPr>
        <a:solidFill>
          <a:srgbClr val="FFFFFF"/>
        </a:solidFill>
        <a:effectLst/>
      </p:bgPr>
    </p:bg>
    <p:spTree>
      <p:nvGrpSpPr>
        <p:cNvPr id="1" name="Shape 193"/>
        <p:cNvGrpSpPr/>
        <p:nvPr/>
      </p:nvGrpSpPr>
      <p:grpSpPr>
        <a:xfrm>
          <a:off x="0" y="0"/>
          <a:ext cx="0" cy="0"/>
          <a:chOff x="0" y="0"/>
          <a:chExt cx="0" cy="0"/>
        </a:xfrm>
      </p:grpSpPr>
      <p:sp>
        <p:nvSpPr>
          <p:cNvPr id="194" name="Shape 194"/>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95" name="Shape 195"/>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196" name="Shape 196"/>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199" name="Shape 199"/>
          <p:cNvSpPr txBox="1">
            <a:spLocks noGrp="1"/>
          </p:cNvSpPr>
          <p:nvPr>
            <p:ph type="title"/>
          </p:nvPr>
        </p:nvSpPr>
        <p:spPr>
          <a:xfrm>
            <a:off x="324475" y="148225"/>
            <a:ext cx="5244900" cy="1373700"/>
          </a:xfrm>
          <a:prstGeom prst="rect">
            <a:avLst/>
          </a:prstGeom>
          <a:noFill/>
          <a:ln>
            <a:noFill/>
          </a:ln>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200" name="Shape 200"/>
          <p:cNvSpPr txBox="1">
            <a:spLocks noGrp="1"/>
          </p:cNvSpPr>
          <p:nvPr>
            <p:ph type="body" idx="1"/>
          </p:nvPr>
        </p:nvSpPr>
        <p:spPr>
          <a:xfrm>
            <a:off x="324475" y="1920450"/>
            <a:ext cx="8494800" cy="27042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201" name="Shape 201"/>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ustom layout 8">
    <p:bg>
      <p:bgPr>
        <a:solidFill>
          <a:srgbClr val="FFFFFF"/>
        </a:solidFill>
        <a:effectLst/>
      </p:bgPr>
    </p:bg>
    <p:spTree>
      <p:nvGrpSpPr>
        <p:cNvPr id="1" name="Shape 202"/>
        <p:cNvGrpSpPr/>
        <p:nvPr/>
      </p:nvGrpSpPr>
      <p:grpSpPr>
        <a:xfrm>
          <a:off x="0" y="0"/>
          <a:ext cx="0" cy="0"/>
          <a:chOff x="0" y="0"/>
          <a:chExt cx="0" cy="0"/>
        </a:xfrm>
      </p:grpSpPr>
      <p:sp>
        <p:nvSpPr>
          <p:cNvPr id="203" name="Shape 203"/>
          <p:cNvSpPr/>
          <p:nvPr/>
        </p:nvSpPr>
        <p:spPr>
          <a:xfrm>
            <a:off x="0" y="0"/>
            <a:ext cx="91440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29" y="0"/>
            <a:ext cx="9144000" cy="1741500"/>
          </a:xfrm>
          <a:prstGeom prst="rect">
            <a:avLst/>
          </a:prstGeom>
          <a:solidFill>
            <a:srgbClr val="0F9D58"/>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rot="10800000">
            <a:off x="7697100" y="-25"/>
            <a:ext cx="962400" cy="1741500"/>
          </a:xfrm>
          <a:prstGeom prst="rect">
            <a:avLst/>
          </a:prstGeom>
          <a:solidFill>
            <a:srgbClr val="57BB8A"/>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rot="10800000">
            <a:off x="5750475" y="-25"/>
            <a:ext cx="1946700" cy="1741500"/>
          </a:xfrm>
          <a:prstGeom prst="rect">
            <a:avLst/>
          </a:prstGeom>
          <a:solidFill>
            <a:srgbClr val="33AC71"/>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rot="10800000" flipH="1">
            <a:off x="8659499" y="-25"/>
            <a:ext cx="484500" cy="1741500"/>
          </a:xfrm>
          <a:prstGeom prst="rect">
            <a:avLst/>
          </a:prstGeom>
          <a:solidFill>
            <a:srgbClr val="87CEAC"/>
          </a:solidFill>
          <a:ln>
            <a:noFill/>
          </a:ln>
        </p:spPr>
        <p:txBody>
          <a:bodyPr lIns="91425" tIns="91425" rIns="91425" bIns="91425" anchor="ctr" anchorCtr="0">
            <a:noAutofit/>
          </a:bodyPr>
          <a:lstStyle/>
          <a:p>
            <a:pPr lvl="0">
              <a:spcBef>
                <a:spcPts val="0"/>
              </a:spcBef>
              <a:buNone/>
            </a:pPr>
            <a:endParaRPr/>
          </a:p>
        </p:txBody>
      </p:sp>
      <p:sp>
        <p:nvSpPr>
          <p:cNvPr id="208" name="Shape 208"/>
          <p:cNvSpPr txBox="1">
            <a:spLocks noGrp="1"/>
          </p:cNvSpPr>
          <p:nvPr>
            <p:ph type="title"/>
          </p:nvPr>
        </p:nvSpPr>
        <p:spPr>
          <a:xfrm>
            <a:off x="324475" y="148225"/>
            <a:ext cx="5244900" cy="1373700"/>
          </a:xfrm>
          <a:prstGeom prst="rect">
            <a:avLst/>
          </a:prstGeom>
          <a:noFill/>
          <a:ln>
            <a:noFill/>
          </a:ln>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a:endParaRPr/>
          </a:p>
        </p:txBody>
      </p:sp>
      <p:sp>
        <p:nvSpPr>
          <p:cNvPr id="209" name="Shape 209"/>
          <p:cNvSpPr txBox="1">
            <a:spLocks noGrp="1"/>
          </p:cNvSpPr>
          <p:nvPr>
            <p:ph type="body" idx="1"/>
          </p:nvPr>
        </p:nvSpPr>
        <p:spPr>
          <a:xfrm>
            <a:off x="324475" y="1920450"/>
            <a:ext cx="8494800" cy="27042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a:endParaRPr/>
          </a:p>
        </p:txBody>
      </p:sp>
      <p:sp>
        <p:nvSpPr>
          <p:cNvPr id="210" name="Shape 210"/>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endParaRPr lang="en" sz="1000">
              <a:solidFill>
                <a:srgbClr val="61616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ustom layout 9">
    <p:bg>
      <p:bgPr>
        <a:solidFill>
          <a:srgbClr val="FFFFFF"/>
        </a:solidFill>
        <a:effectLst/>
      </p:bgPr>
    </p:bg>
    <p:spTree>
      <p:nvGrpSpPr>
        <p:cNvPr id="1" name="Shape 211"/>
        <p:cNvGrpSpPr/>
        <p:nvPr/>
      </p:nvGrpSpPr>
      <p:grpSpPr>
        <a:xfrm>
          <a:off x="0" y="0"/>
          <a:ext cx="0" cy="0"/>
          <a:chOff x="0" y="0"/>
          <a:chExt cx="0" cy="0"/>
        </a:xfrm>
      </p:grpSpPr>
      <p:sp>
        <p:nvSpPr>
          <p:cNvPr id="212" name="Shape 212"/>
          <p:cNvSpPr/>
          <p:nvPr/>
        </p:nvSpPr>
        <p:spPr>
          <a:xfrm>
            <a:off x="0" y="0"/>
            <a:ext cx="9144000" cy="5143500"/>
          </a:xfrm>
          <a:prstGeom prst="rect">
            <a:avLst/>
          </a:prstGeom>
          <a:solidFill>
            <a:srgbClr val="455A64"/>
          </a:solidFill>
          <a:ln>
            <a:noFill/>
          </a:ln>
        </p:spPr>
        <p:txBody>
          <a:bodyPr lIns="91425" tIns="91425" rIns="91425" bIns="91425" anchor="ctr" anchorCtr="0">
            <a:noAutofit/>
          </a:bodyPr>
          <a:lstStyle/>
          <a:p>
            <a:pPr lvl="0">
              <a:spcBef>
                <a:spcPts val="0"/>
              </a:spcBef>
              <a:buNone/>
            </a:pPr>
            <a:endParaRPr/>
          </a:p>
        </p:txBody>
      </p:sp>
      <p:cxnSp>
        <p:nvCxnSpPr>
          <p:cNvPr id="213" name="Shape 213"/>
          <p:cNvCxnSpPr/>
          <p:nvPr/>
        </p:nvCxnSpPr>
        <p:spPr>
          <a:xfrm rot="10800000">
            <a:off x="2152475" y="2633250"/>
            <a:ext cx="4819800" cy="0"/>
          </a:xfrm>
          <a:prstGeom prst="straightConnector1">
            <a:avLst/>
          </a:prstGeom>
          <a:noFill/>
          <a:ln w="9525" cap="flat" cmpd="sng">
            <a:solidFill>
              <a:srgbClr val="FFFFFF"/>
            </a:solidFill>
            <a:prstDash val="solid"/>
            <a:round/>
            <a:headEnd type="none" w="med" len="med"/>
            <a:tailEnd type="none" w="med" len="med"/>
          </a:ln>
        </p:spPr>
      </p:cxnSp>
      <p:sp>
        <p:nvSpPr>
          <p:cNvPr id="214" name="Shape 214"/>
          <p:cNvSpPr txBox="1">
            <a:spLocks noGrp="1"/>
          </p:cNvSpPr>
          <p:nvPr>
            <p:ph type="title"/>
          </p:nvPr>
        </p:nvSpPr>
        <p:spPr>
          <a:xfrm>
            <a:off x="2093075" y="584425"/>
            <a:ext cx="4948200" cy="1885800"/>
          </a:xfrm>
          <a:prstGeom prst="rect">
            <a:avLst/>
          </a:prstGeom>
          <a:noFill/>
          <a:ln>
            <a:noFill/>
          </a:ln>
        </p:spPr>
        <p:txBody>
          <a:bodyPr lIns="91425" tIns="91425" rIns="91425" bIns="91425" anchor="b" anchorCtr="0"/>
          <a:lstStyle>
            <a:lvl1pPr lvl="0" algn="l">
              <a:lnSpc>
                <a:spcPct val="100000"/>
              </a:lnSpc>
              <a:spcBef>
                <a:spcPts val="0"/>
              </a:spcBef>
              <a:spcAft>
                <a:spcPts val="0"/>
              </a:spcAft>
              <a:buClr>
                <a:srgbClr val="FFFFFF"/>
              </a:buClr>
              <a:buSzPct val="100000"/>
              <a:buNone/>
              <a:defRPr sz="4000" b="1">
                <a:solidFill>
                  <a:srgbClr val="FFFFFF"/>
                </a:solidFill>
              </a:defRPr>
            </a:lvl1pPr>
            <a:lvl2pPr lvl="1" algn="l">
              <a:lnSpc>
                <a:spcPct val="100000"/>
              </a:lnSpc>
              <a:spcBef>
                <a:spcPts val="0"/>
              </a:spcBef>
              <a:spcAft>
                <a:spcPts val="0"/>
              </a:spcAft>
              <a:buClr>
                <a:srgbClr val="FFFFFF"/>
              </a:buClr>
              <a:buSzPct val="100000"/>
              <a:buNone/>
              <a:defRPr sz="4000" b="1">
                <a:solidFill>
                  <a:srgbClr val="FFFFFF"/>
                </a:solidFill>
              </a:defRPr>
            </a:lvl2pPr>
            <a:lvl3pPr lvl="2" algn="l">
              <a:lnSpc>
                <a:spcPct val="100000"/>
              </a:lnSpc>
              <a:spcBef>
                <a:spcPts val="0"/>
              </a:spcBef>
              <a:spcAft>
                <a:spcPts val="0"/>
              </a:spcAft>
              <a:buClr>
                <a:srgbClr val="FFFFFF"/>
              </a:buClr>
              <a:buSzPct val="100000"/>
              <a:buNone/>
              <a:defRPr sz="4000" b="1">
                <a:solidFill>
                  <a:srgbClr val="FFFFFF"/>
                </a:solidFill>
              </a:defRPr>
            </a:lvl3pPr>
            <a:lvl4pPr lvl="3" algn="l">
              <a:lnSpc>
                <a:spcPct val="100000"/>
              </a:lnSpc>
              <a:spcBef>
                <a:spcPts val="0"/>
              </a:spcBef>
              <a:spcAft>
                <a:spcPts val="0"/>
              </a:spcAft>
              <a:buClr>
                <a:srgbClr val="FFFFFF"/>
              </a:buClr>
              <a:buSzPct val="100000"/>
              <a:buNone/>
              <a:defRPr sz="4000" b="1">
                <a:solidFill>
                  <a:srgbClr val="FFFFFF"/>
                </a:solidFill>
              </a:defRPr>
            </a:lvl4pPr>
            <a:lvl5pPr lvl="4" algn="l">
              <a:lnSpc>
                <a:spcPct val="100000"/>
              </a:lnSpc>
              <a:spcBef>
                <a:spcPts val="0"/>
              </a:spcBef>
              <a:spcAft>
                <a:spcPts val="0"/>
              </a:spcAft>
              <a:buClr>
                <a:srgbClr val="FFFFFF"/>
              </a:buClr>
              <a:buSzPct val="100000"/>
              <a:buNone/>
              <a:defRPr sz="4000" b="1">
                <a:solidFill>
                  <a:srgbClr val="FFFFFF"/>
                </a:solidFill>
              </a:defRPr>
            </a:lvl5pPr>
            <a:lvl6pPr lvl="5" algn="l">
              <a:lnSpc>
                <a:spcPct val="100000"/>
              </a:lnSpc>
              <a:spcBef>
                <a:spcPts val="0"/>
              </a:spcBef>
              <a:spcAft>
                <a:spcPts val="0"/>
              </a:spcAft>
              <a:buClr>
                <a:srgbClr val="FFFFFF"/>
              </a:buClr>
              <a:buSzPct val="100000"/>
              <a:buNone/>
              <a:defRPr sz="4000" b="1">
                <a:solidFill>
                  <a:srgbClr val="FFFFFF"/>
                </a:solidFill>
              </a:defRPr>
            </a:lvl6pPr>
            <a:lvl7pPr lvl="6" algn="l">
              <a:lnSpc>
                <a:spcPct val="100000"/>
              </a:lnSpc>
              <a:spcBef>
                <a:spcPts val="0"/>
              </a:spcBef>
              <a:spcAft>
                <a:spcPts val="0"/>
              </a:spcAft>
              <a:buClr>
                <a:srgbClr val="FFFFFF"/>
              </a:buClr>
              <a:buSzPct val="100000"/>
              <a:buNone/>
              <a:defRPr sz="4000" b="1">
                <a:solidFill>
                  <a:srgbClr val="FFFFFF"/>
                </a:solidFill>
              </a:defRPr>
            </a:lvl7pPr>
            <a:lvl8pPr lvl="7" algn="l">
              <a:lnSpc>
                <a:spcPct val="100000"/>
              </a:lnSpc>
              <a:spcBef>
                <a:spcPts val="0"/>
              </a:spcBef>
              <a:spcAft>
                <a:spcPts val="0"/>
              </a:spcAft>
              <a:buClr>
                <a:srgbClr val="FFFFFF"/>
              </a:buClr>
              <a:buSzPct val="100000"/>
              <a:buNone/>
              <a:defRPr sz="4000" b="1">
                <a:solidFill>
                  <a:srgbClr val="FFFFFF"/>
                </a:solidFill>
              </a:defRPr>
            </a:lvl8pPr>
            <a:lvl9pPr lvl="8" algn="l">
              <a:lnSpc>
                <a:spcPct val="100000"/>
              </a:lnSpc>
              <a:spcBef>
                <a:spcPts val="0"/>
              </a:spcBef>
              <a:spcAft>
                <a:spcPts val="0"/>
              </a:spcAft>
              <a:buClr>
                <a:srgbClr val="FFFFFF"/>
              </a:buClr>
              <a:buSzPct val="100000"/>
              <a:buNone/>
              <a:defRPr sz="4000" b="1">
                <a:solidFill>
                  <a:srgbClr val="FFFFFF"/>
                </a:solidFill>
              </a:defRPr>
            </a:lvl9pPr>
          </a:lstStyle>
          <a:p>
            <a:endParaRPr/>
          </a:p>
        </p:txBody>
      </p:sp>
      <p:sp>
        <p:nvSpPr>
          <p:cNvPr id="215" name="Shape 215"/>
          <p:cNvSpPr txBox="1">
            <a:spLocks noGrp="1"/>
          </p:cNvSpPr>
          <p:nvPr>
            <p:ph type="body" idx="1"/>
          </p:nvPr>
        </p:nvSpPr>
        <p:spPr>
          <a:xfrm>
            <a:off x="2093075" y="2834825"/>
            <a:ext cx="4938600" cy="1553100"/>
          </a:xfrm>
          <a:prstGeom prst="rect">
            <a:avLst/>
          </a:prstGeom>
          <a:noFill/>
          <a:ln>
            <a:noFill/>
          </a:ln>
        </p:spPr>
        <p:txBody>
          <a:bodyPr lIns="91425" tIns="91425" rIns="91425" bIns="91425" anchor="t" anchorCtr="0"/>
          <a:lstStyle>
            <a:lvl1pPr lvl="0" algn="l">
              <a:lnSpc>
                <a:spcPct val="115000"/>
              </a:lnSpc>
              <a:spcBef>
                <a:spcPts val="0"/>
              </a:spcBef>
              <a:spcAft>
                <a:spcPts val="1600"/>
              </a:spcAft>
              <a:buClr>
                <a:srgbClr val="FFFFFF"/>
              </a:buClr>
              <a:buSzPct val="100000"/>
              <a:defRPr sz="1400">
                <a:solidFill>
                  <a:srgbClr val="FFFFFF"/>
                </a:solidFill>
              </a:defRPr>
            </a:lvl1pPr>
            <a:lvl2pPr lvl="1" algn="l">
              <a:lnSpc>
                <a:spcPct val="115000"/>
              </a:lnSpc>
              <a:spcBef>
                <a:spcPts val="0"/>
              </a:spcBef>
              <a:spcAft>
                <a:spcPts val="1600"/>
              </a:spcAft>
              <a:buClr>
                <a:srgbClr val="FFFFFF"/>
              </a:buClr>
              <a:buSzPct val="100000"/>
              <a:defRPr sz="1200">
                <a:solidFill>
                  <a:srgbClr val="FFFFFF"/>
                </a:solidFill>
              </a:defRPr>
            </a:lvl2pPr>
            <a:lvl3pPr lvl="2" algn="l">
              <a:lnSpc>
                <a:spcPct val="115000"/>
              </a:lnSpc>
              <a:spcBef>
                <a:spcPts val="0"/>
              </a:spcBef>
              <a:spcAft>
                <a:spcPts val="1600"/>
              </a:spcAft>
              <a:buClr>
                <a:srgbClr val="FFFFFF"/>
              </a:buClr>
              <a:buSzPct val="100000"/>
              <a:defRPr sz="1200">
                <a:solidFill>
                  <a:srgbClr val="FFFFFF"/>
                </a:solidFill>
              </a:defRPr>
            </a:lvl3pPr>
            <a:lvl4pPr lvl="3" algn="l">
              <a:lnSpc>
                <a:spcPct val="115000"/>
              </a:lnSpc>
              <a:spcBef>
                <a:spcPts val="0"/>
              </a:spcBef>
              <a:spcAft>
                <a:spcPts val="1600"/>
              </a:spcAft>
              <a:buClr>
                <a:srgbClr val="FFFFFF"/>
              </a:buClr>
              <a:buSzPct val="100000"/>
              <a:defRPr sz="1200">
                <a:solidFill>
                  <a:srgbClr val="FFFFFF"/>
                </a:solidFill>
              </a:defRPr>
            </a:lvl4pPr>
            <a:lvl5pPr lvl="4" algn="l">
              <a:lnSpc>
                <a:spcPct val="115000"/>
              </a:lnSpc>
              <a:spcBef>
                <a:spcPts val="0"/>
              </a:spcBef>
              <a:spcAft>
                <a:spcPts val="1600"/>
              </a:spcAft>
              <a:buClr>
                <a:srgbClr val="FFFFFF"/>
              </a:buClr>
              <a:buSzPct val="100000"/>
              <a:defRPr sz="1200">
                <a:solidFill>
                  <a:srgbClr val="FFFFFF"/>
                </a:solidFill>
              </a:defRPr>
            </a:lvl5pPr>
            <a:lvl6pPr lvl="5" algn="l">
              <a:lnSpc>
                <a:spcPct val="115000"/>
              </a:lnSpc>
              <a:spcBef>
                <a:spcPts val="0"/>
              </a:spcBef>
              <a:spcAft>
                <a:spcPts val="1600"/>
              </a:spcAft>
              <a:buClr>
                <a:srgbClr val="FFFFFF"/>
              </a:buClr>
              <a:buSzPct val="100000"/>
              <a:defRPr sz="1200">
                <a:solidFill>
                  <a:srgbClr val="FFFFFF"/>
                </a:solidFill>
              </a:defRPr>
            </a:lvl6pPr>
            <a:lvl7pPr lvl="6" algn="l">
              <a:lnSpc>
                <a:spcPct val="115000"/>
              </a:lnSpc>
              <a:spcBef>
                <a:spcPts val="0"/>
              </a:spcBef>
              <a:spcAft>
                <a:spcPts val="1600"/>
              </a:spcAft>
              <a:buClr>
                <a:srgbClr val="FFFFFF"/>
              </a:buClr>
              <a:buSzPct val="100000"/>
              <a:defRPr sz="1200">
                <a:solidFill>
                  <a:srgbClr val="FFFFFF"/>
                </a:solidFill>
              </a:defRPr>
            </a:lvl7pPr>
            <a:lvl8pPr lvl="7" algn="l">
              <a:lnSpc>
                <a:spcPct val="115000"/>
              </a:lnSpc>
              <a:spcBef>
                <a:spcPts val="0"/>
              </a:spcBef>
              <a:spcAft>
                <a:spcPts val="1600"/>
              </a:spcAft>
              <a:buClr>
                <a:srgbClr val="FFFFFF"/>
              </a:buClr>
              <a:buSzPct val="100000"/>
              <a:defRPr sz="1200">
                <a:solidFill>
                  <a:srgbClr val="FFFFFF"/>
                </a:solidFill>
              </a:defRPr>
            </a:lvl8pPr>
            <a:lvl9pPr lvl="8" algn="l">
              <a:lnSpc>
                <a:spcPct val="115000"/>
              </a:lnSpc>
              <a:spcBef>
                <a:spcPts val="0"/>
              </a:spcBef>
              <a:spcAft>
                <a:spcPts val="1600"/>
              </a:spcAft>
              <a:buClr>
                <a:srgbClr val="FFFFFF"/>
              </a:buClr>
              <a:buSzPct val="100000"/>
              <a:defRPr sz="1200">
                <a:solidFill>
                  <a:srgbClr val="FFFFFF"/>
                </a:solidFill>
              </a:defRPr>
            </a:lvl9pPr>
          </a:lstStyle>
          <a:p>
            <a:endParaRPr/>
          </a:p>
        </p:txBody>
      </p:sp>
      <p:sp>
        <p:nvSpPr>
          <p:cNvPr id="216" name="Shape 216"/>
          <p:cNvSpPr txBox="1">
            <a:spLocks noGrp="1"/>
          </p:cNvSpPr>
          <p:nvPr>
            <p:ph type="sldNum" idx="12"/>
          </p:nvPr>
        </p:nvSpPr>
        <p:spPr>
          <a:xfrm>
            <a:off x="8472457" y="4663216"/>
            <a:ext cx="548700" cy="393600"/>
          </a:xfrm>
          <a:prstGeom prst="rect">
            <a:avLst/>
          </a:prstGeom>
          <a:noFill/>
        </p:spPr>
        <p:txBody>
          <a:bodyPr lIns="91425" tIns="45700" rIns="91425" bIns="45700" anchor="ctr" anchorCtr="0">
            <a:noAutofit/>
          </a:bodyPr>
          <a:lstStyle/>
          <a:p>
            <a:pPr lvl="0" algn="r">
              <a:lnSpc>
                <a:spcPct val="100000"/>
              </a:lnSpc>
              <a:spcBef>
                <a:spcPts val="0"/>
              </a:spcBef>
              <a:spcAft>
                <a:spcPts val="0"/>
              </a:spcAft>
              <a:buNone/>
            </a:pPr>
            <a:fld id="{00000000-1234-1234-1234-123412341234}" type="slidenum">
              <a:rPr lang="en" sz="1000">
                <a:solidFill>
                  <a:srgbClr val="FFFFFF"/>
                </a:solidFill>
              </a:rPr>
              <a:t>‹#›</a:t>
            </a:fld>
            <a:endParaRPr lang="en" sz="100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SzPct val="100000"/>
              <a:defRPr sz="4200"/>
            </a:lvl1pPr>
            <a:lvl2pPr lvl="1" algn="ctr" rtl="0">
              <a:spcBef>
                <a:spcPts val="0"/>
              </a:spcBef>
              <a:buSzPct val="100000"/>
              <a:defRPr sz="4200"/>
            </a:lvl2pPr>
            <a:lvl3pPr lvl="2" algn="ctr" rtl="0">
              <a:spcBef>
                <a:spcPts val="0"/>
              </a:spcBef>
              <a:buSzPct val="100000"/>
              <a:defRPr sz="4200"/>
            </a:lvl3pPr>
            <a:lvl4pPr lvl="3" algn="ctr" rtl="0">
              <a:spcBef>
                <a:spcPts val="0"/>
              </a:spcBef>
              <a:buSzPct val="100000"/>
              <a:defRPr sz="4200"/>
            </a:lvl4pPr>
            <a:lvl5pPr lvl="4" algn="ctr" rtl="0">
              <a:spcBef>
                <a:spcPts val="0"/>
              </a:spcBef>
              <a:buSzPct val="100000"/>
              <a:defRPr sz="4200"/>
            </a:lvl5pPr>
            <a:lvl6pPr lvl="5" algn="ctr" rtl="0">
              <a:spcBef>
                <a:spcPts val="0"/>
              </a:spcBef>
              <a:buSzPct val="100000"/>
              <a:defRPr sz="4200"/>
            </a:lvl6pPr>
            <a:lvl7pPr lvl="6" algn="ctr" rtl="0">
              <a:spcBef>
                <a:spcPts val="0"/>
              </a:spcBef>
              <a:buSzPct val="100000"/>
              <a:defRPr sz="4200"/>
            </a:lvl7pPr>
            <a:lvl8pPr lvl="7" algn="ctr" rtl="0">
              <a:spcBef>
                <a:spcPts val="0"/>
              </a:spcBef>
              <a:buSzPct val="100000"/>
              <a:defRPr sz="4200"/>
            </a:lvl8pPr>
            <a:lvl9pPr lvl="8" algn="ctr" rtl="0">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20" Type="http://schemas.openxmlformats.org/officeDocument/2006/relationships/slideLayout" Target="../slideLayouts/slideLayout31.xml"/><Relationship Id="rId21" Type="http://schemas.openxmlformats.org/officeDocument/2006/relationships/slideLayout" Target="../slideLayouts/slideLayout32.xml"/><Relationship Id="rId22" Type="http://schemas.openxmlformats.org/officeDocument/2006/relationships/theme" Target="../theme/theme2.xml"/><Relationship Id="rId23" Type="http://schemas.openxmlformats.org/officeDocument/2006/relationships/image" Target="../media/image1.png"/><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3">
            <a:alphaModFix/>
          </a:blip>
          <a:tile tx="0" ty="0" sx="90000" sy="90000" flip="xy" algn="tl"/>
        </a:blipFill>
        <a:effectLst/>
      </p:bgPr>
    </p:bg>
    <p:spTree>
      <p:nvGrpSpPr>
        <p:cNvPr id="1" name="Shape 50"/>
        <p:cNvGrpSpPr/>
        <p:nvPr/>
      </p:nvGrpSpPr>
      <p:grpSpPr>
        <a:xfrm>
          <a:off x="0" y="0"/>
          <a:ext cx="0" cy="0"/>
          <a:chOff x="0" y="0"/>
          <a:chExt cx="0" cy="0"/>
        </a:xfrm>
      </p:grpSpPr>
      <p:sp>
        <p:nvSpPr>
          <p:cNvPr id="51" name="Shape 51"/>
          <p:cNvSpPr/>
          <p:nvPr/>
        </p:nvSpPr>
        <p:spPr>
          <a:xfrm>
            <a:off x="-815927" y="-611941"/>
            <a:ext cx="1638900" cy="1229100"/>
          </a:xfrm>
          <a:prstGeom prst="pie">
            <a:avLst>
              <a:gd name="adj1" fmla="val 0"/>
              <a:gd name="adj2" fmla="val 5402120"/>
            </a:avLst>
          </a:prstGeom>
          <a:solidFill>
            <a:srgbClr val="FEF9F3">
              <a:alpha val="32940"/>
            </a:srgbClr>
          </a:solidFill>
          <a:ln w="9525" cap="rnd" cmpd="sng">
            <a:solidFill>
              <a:srgbClr val="D1C19D"/>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52" name="Shape 52"/>
          <p:cNvSpPr/>
          <p:nvPr/>
        </p:nvSpPr>
        <p:spPr>
          <a:xfrm>
            <a:off x="168816" y="15826"/>
            <a:ext cx="1702200" cy="1276500"/>
          </a:xfrm>
          <a:prstGeom prst="ellipse">
            <a:avLst/>
          </a:prstGeom>
          <a:noFill/>
          <a:ln w="27300" cap="rnd" cmpd="sng">
            <a:solidFill>
              <a:srgbClr val="FFF5DB"/>
            </a:solidFill>
            <a:prstDash val="solid"/>
            <a:round/>
            <a:headEnd type="none" w="med" len="med"/>
            <a:tailEnd type="none" w="med" len="med"/>
          </a:ln>
          <a:effectLst>
            <a:outerShdw blurRad="25399" dist="25400" dir="5400000" algn="tl" rotWithShape="0">
              <a:srgbClr val="ADA48C">
                <a:alpha val="8471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53" name="Shape 53"/>
          <p:cNvSpPr/>
          <p:nvPr/>
        </p:nvSpPr>
        <p:spPr>
          <a:xfrm rot="1854549">
            <a:off x="232959" y="732879"/>
            <a:ext cx="1025544" cy="943811"/>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med" len="med"/>
            <a:tailEnd type="none" w="med" len="med"/>
          </a:ln>
          <a:effectLst>
            <a:outerShdw blurRad="12700" dist="15000" dir="4500000" algn="tl" rotWithShape="0">
              <a:srgbClr val="564E40">
                <a:alpha val="3490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54" name="Shape 54"/>
          <p:cNvSpPr/>
          <p:nvPr/>
        </p:nvSpPr>
        <p:spPr>
          <a:xfrm>
            <a:off x="1012873" y="-40"/>
            <a:ext cx="8131200" cy="51435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
        <p:nvSpPr>
          <p:cNvPr id="55" name="Shape 55"/>
          <p:cNvSpPr txBox="1">
            <a:spLocks noGrp="1"/>
          </p:cNvSpPr>
          <p:nvPr>
            <p:ph type="title"/>
          </p:nvPr>
        </p:nvSpPr>
        <p:spPr>
          <a:xfrm>
            <a:off x="1435608" y="205978"/>
            <a:ext cx="7498200" cy="857400"/>
          </a:xfrm>
          <a:prstGeom prst="rect">
            <a:avLst/>
          </a:prstGeom>
          <a:noFill/>
          <a:ln>
            <a:noFill/>
          </a:ln>
        </p:spPr>
        <p:txBody>
          <a:bodyPr lIns="91425" tIns="91425" rIns="91425" bIns="91425" anchor="ctr" anchorCtr="0"/>
          <a:lstStyle>
            <a:lvl1pPr marL="0" marR="0" lvl="0" indent="0" algn="l" rtl="0">
              <a:spcBef>
                <a:spcPts val="0"/>
              </a:spcBef>
              <a:buClr>
                <a:srgbClr val="562214"/>
              </a:buClr>
              <a:buFont typeface="Cabin"/>
              <a:buNone/>
              <a:defRPr sz="4300" b="0" i="0" u="none" strike="noStrike" cap="none">
                <a:solidFill>
                  <a:srgbClr val="562214"/>
                </a:solidFill>
                <a:latin typeface="Cabin"/>
                <a:ea typeface="Cabin"/>
                <a:cs typeface="Cabin"/>
                <a:sym typeface="Cabin"/>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1435608" y="1085850"/>
            <a:ext cx="7498200" cy="3600600"/>
          </a:xfrm>
          <a:prstGeom prst="rect">
            <a:avLst/>
          </a:prstGeom>
          <a:noFill/>
          <a:ln>
            <a:noFill/>
          </a:ln>
        </p:spPr>
        <p:txBody>
          <a:bodyPr lIns="91425" tIns="91425" rIns="91425" bIns="91425" anchor="t" anchorCtr="0"/>
          <a:lstStyle>
            <a:lvl1pPr marL="365760" marR="0" lvl="0" indent="-127000" algn="l" rtl="0">
              <a:lnSpc>
                <a:spcPct val="100000"/>
              </a:lnSpc>
              <a:spcBef>
                <a:spcPts val="600"/>
              </a:spcBef>
              <a:buClr>
                <a:schemeClr val="accent1"/>
              </a:buClr>
              <a:buSzPct val="80000"/>
              <a:buFont typeface="Noto Sans Symbols"/>
              <a:buChar char="●"/>
              <a:defRPr sz="3200" b="0" i="0" u="none" strike="noStrike" cap="none">
                <a:solidFill>
                  <a:schemeClr val="dk1"/>
                </a:solidFill>
                <a:latin typeface="Cabin"/>
                <a:ea typeface="Cabin"/>
                <a:cs typeface="Cabin"/>
                <a:sym typeface="Cabin"/>
              </a:defRPr>
            </a:lvl1pPr>
            <a:lvl2pPr marL="640080" marR="0" lvl="1" indent="-68580" algn="l" rtl="0">
              <a:lnSpc>
                <a:spcPct val="100000"/>
              </a:lnSpc>
              <a:spcBef>
                <a:spcPts val="550"/>
              </a:spcBef>
              <a:buClr>
                <a:schemeClr val="accent1"/>
              </a:buClr>
              <a:buSzPct val="100000"/>
              <a:buFont typeface="Verdana"/>
              <a:buChar char="◦"/>
              <a:defRPr sz="2800" b="0" i="0" u="none" strike="noStrike" cap="none">
                <a:solidFill>
                  <a:schemeClr val="dk1"/>
                </a:solidFill>
                <a:latin typeface="Cabin"/>
                <a:ea typeface="Cabin"/>
                <a:cs typeface="Cabin"/>
                <a:sym typeface="Cabin"/>
              </a:defRPr>
            </a:lvl2pPr>
            <a:lvl3pPr marL="886967" marR="0" lvl="2" indent="-86867" algn="l" rtl="0">
              <a:lnSpc>
                <a:spcPct val="100000"/>
              </a:lnSpc>
              <a:spcBef>
                <a:spcPts val="480"/>
              </a:spcBef>
              <a:buClr>
                <a:schemeClr val="accent2"/>
              </a:buClr>
              <a:buSzPct val="100000"/>
              <a:buFont typeface="Noto Sans Symbols"/>
              <a:buChar char="⚫"/>
              <a:defRPr sz="2400" b="0" i="0" u="none" strike="noStrike" cap="none">
                <a:solidFill>
                  <a:schemeClr val="dk1"/>
                </a:solidFill>
                <a:latin typeface="Cabin"/>
                <a:ea typeface="Cabin"/>
                <a:cs typeface="Cabin"/>
                <a:sym typeface="Cabin"/>
              </a:defRPr>
            </a:lvl3pPr>
            <a:lvl4pPr marL="1097280" marR="0" lvl="3" indent="-55880" algn="l" rtl="0">
              <a:lnSpc>
                <a:spcPct val="100000"/>
              </a:lnSpc>
              <a:spcBef>
                <a:spcPts val="400"/>
              </a:spcBef>
              <a:buClr>
                <a:schemeClr val="accent3"/>
              </a:buClr>
              <a:buSzPct val="100000"/>
              <a:buFont typeface="Noto Sans Symbols"/>
              <a:buChar char="⚫"/>
              <a:defRPr sz="2000" b="0" i="0" u="none" strike="noStrike" cap="none">
                <a:solidFill>
                  <a:schemeClr val="dk1"/>
                </a:solidFill>
                <a:latin typeface="Cabin"/>
                <a:ea typeface="Cabin"/>
                <a:cs typeface="Cabin"/>
                <a:sym typeface="Cabin"/>
              </a:defRPr>
            </a:lvl4pPr>
            <a:lvl5pPr marL="1298448" marR="0" lvl="4" indent="-66547" algn="l" rtl="0">
              <a:lnSpc>
                <a:spcPct val="100000"/>
              </a:lnSpc>
              <a:spcBef>
                <a:spcPts val="400"/>
              </a:spcBef>
              <a:buClr>
                <a:schemeClr val="accent4"/>
              </a:buClr>
              <a:buSzPct val="100000"/>
              <a:buFont typeface="Noto Sans Symbols"/>
              <a:buChar char="⚫"/>
              <a:defRPr sz="2000" b="0" i="0" u="none" strike="noStrike" cap="none">
                <a:solidFill>
                  <a:schemeClr val="dk1"/>
                </a:solidFill>
                <a:latin typeface="Cabin"/>
                <a:ea typeface="Cabin"/>
                <a:cs typeface="Cabin"/>
                <a:sym typeface="Cabin"/>
              </a:defRPr>
            </a:lvl5pPr>
            <a:lvl6pPr marL="1508760" marR="0" lvl="5" indent="-60960" algn="l" rtl="0">
              <a:lnSpc>
                <a:spcPct val="100000"/>
              </a:lnSpc>
              <a:spcBef>
                <a:spcPts val="400"/>
              </a:spcBef>
              <a:buClr>
                <a:schemeClr val="accent5"/>
              </a:buClr>
              <a:buSzPct val="100000"/>
              <a:buFont typeface="Noto Sans Symbols"/>
              <a:buChar char="⚫"/>
              <a:defRPr sz="2000" b="0" i="0" u="none" strike="noStrike" cap="none">
                <a:solidFill>
                  <a:schemeClr val="dk1"/>
                </a:solidFill>
                <a:latin typeface="Cabin"/>
                <a:ea typeface="Cabin"/>
                <a:cs typeface="Cabin"/>
                <a:sym typeface="Cabin"/>
              </a:defRPr>
            </a:lvl6pPr>
            <a:lvl7pPr marL="1719072" marR="0" lvl="6" indent="-68072"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7pPr>
            <a:lvl8pPr marL="1920240" marR="0" lvl="7" indent="-66039"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8pPr>
            <a:lvl9pPr marL="2130552" marR="0" lvl="8" indent="-60451" algn="l" rtl="0">
              <a:lnSpc>
                <a:spcPct val="100000"/>
              </a:lnSpc>
              <a:spcBef>
                <a:spcPts val="400"/>
              </a:spcBef>
              <a:buClr>
                <a:schemeClr val="accent6"/>
              </a:buClr>
              <a:buSzPct val="100000"/>
              <a:buFont typeface="Noto Sans Symbols"/>
              <a:buChar char="⚫"/>
              <a:defRPr sz="2000" b="0" i="0" u="none" strike="noStrike" cap="none">
                <a:solidFill>
                  <a:schemeClr val="dk1"/>
                </a:solidFill>
                <a:latin typeface="Cabin"/>
                <a:ea typeface="Cabin"/>
                <a:cs typeface="Cabin"/>
                <a:sym typeface="Cabin"/>
              </a:defRPr>
            </a:lvl9pPr>
          </a:lstStyle>
          <a:p>
            <a:endParaRPr/>
          </a:p>
        </p:txBody>
      </p:sp>
      <p:sp>
        <p:nvSpPr>
          <p:cNvPr id="57" name="Shape 57"/>
          <p:cNvSpPr txBox="1">
            <a:spLocks noGrp="1"/>
          </p:cNvSpPr>
          <p:nvPr>
            <p:ph type="dt" idx="10"/>
          </p:nvPr>
        </p:nvSpPr>
        <p:spPr>
          <a:xfrm>
            <a:off x="3581400" y="4729162"/>
            <a:ext cx="2133600" cy="357300"/>
          </a:xfrm>
          <a:prstGeom prst="rect">
            <a:avLst/>
          </a:prstGeom>
          <a:noFill/>
          <a:ln>
            <a:noFill/>
          </a:ln>
        </p:spPr>
        <p:txBody>
          <a:bodyPr lIns="91425" tIns="91425" rIns="91425" bIns="91425" anchor="b" anchorCtr="0"/>
          <a:lstStyle>
            <a:lvl1pPr marL="0" marR="0" lvl="0" indent="0" algn="r"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8" name="Shape 58"/>
          <p:cNvSpPr txBox="1">
            <a:spLocks noGrp="1"/>
          </p:cNvSpPr>
          <p:nvPr>
            <p:ph type="ftr" idx="11"/>
          </p:nvPr>
        </p:nvSpPr>
        <p:spPr>
          <a:xfrm>
            <a:off x="5715000" y="4729162"/>
            <a:ext cx="2895600" cy="3573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rgbClr val="B3A787"/>
                </a:solidFill>
                <a:latin typeface="Cabin"/>
                <a:ea typeface="Cabin"/>
                <a:cs typeface="Cabin"/>
                <a:sym typeface="Cabin"/>
              </a:defRPr>
            </a:lvl1pPr>
            <a:lvl2pPr marL="457200" marR="0" lvl="1" indent="0" algn="l" rtl="0">
              <a:spcBef>
                <a:spcPts val="0"/>
              </a:spcBef>
              <a:buNone/>
              <a:defRPr sz="1800" b="0" i="0" u="none" strike="noStrike" cap="none">
                <a:solidFill>
                  <a:schemeClr val="dk1"/>
                </a:solidFill>
                <a:latin typeface="Cabin"/>
                <a:ea typeface="Cabin"/>
                <a:cs typeface="Cabin"/>
                <a:sym typeface="Cabin"/>
              </a:defRPr>
            </a:lvl2pPr>
            <a:lvl3pPr marL="914400" marR="0" lvl="2" indent="0" algn="l" rtl="0">
              <a:spcBef>
                <a:spcPts val="0"/>
              </a:spcBef>
              <a:buNone/>
              <a:defRPr sz="1800" b="0" i="0" u="none" strike="noStrike" cap="none">
                <a:solidFill>
                  <a:schemeClr val="dk1"/>
                </a:solidFill>
                <a:latin typeface="Cabin"/>
                <a:ea typeface="Cabin"/>
                <a:cs typeface="Cabin"/>
                <a:sym typeface="Cabin"/>
              </a:defRPr>
            </a:lvl3pPr>
            <a:lvl4pPr marL="1371600" marR="0" lvl="3" indent="0" algn="l" rtl="0">
              <a:spcBef>
                <a:spcPts val="0"/>
              </a:spcBef>
              <a:buNone/>
              <a:defRPr sz="1800" b="0" i="0" u="none" strike="noStrike" cap="none">
                <a:solidFill>
                  <a:schemeClr val="dk1"/>
                </a:solidFill>
                <a:latin typeface="Cabin"/>
                <a:ea typeface="Cabin"/>
                <a:cs typeface="Cabin"/>
                <a:sym typeface="Cabin"/>
              </a:defRPr>
            </a:lvl4pPr>
            <a:lvl5pPr marL="1828800" marR="0" lvl="4" indent="0" algn="l" rtl="0">
              <a:spcBef>
                <a:spcPts val="0"/>
              </a:spcBef>
              <a:buNone/>
              <a:defRPr sz="1800" b="0" i="0" u="none" strike="noStrike" cap="none">
                <a:solidFill>
                  <a:schemeClr val="dk1"/>
                </a:solidFill>
                <a:latin typeface="Cabin"/>
                <a:ea typeface="Cabin"/>
                <a:cs typeface="Cabin"/>
                <a:sym typeface="Cabin"/>
              </a:defRPr>
            </a:lvl5pPr>
            <a:lvl6pPr marL="2286000" marR="0" lvl="5" indent="0" algn="l" rtl="0">
              <a:spcBef>
                <a:spcPts val="0"/>
              </a:spcBef>
              <a:buNone/>
              <a:defRPr sz="1800" b="0" i="0" u="none" strike="noStrike" cap="none">
                <a:solidFill>
                  <a:schemeClr val="dk1"/>
                </a:solidFill>
                <a:latin typeface="Cabin"/>
                <a:ea typeface="Cabin"/>
                <a:cs typeface="Cabin"/>
                <a:sym typeface="Cabin"/>
              </a:defRPr>
            </a:lvl6pPr>
            <a:lvl7pPr marL="2743200" marR="0" lvl="6" indent="0" algn="l" rtl="0">
              <a:spcBef>
                <a:spcPts val="0"/>
              </a:spcBef>
              <a:buNone/>
              <a:defRPr sz="1800" b="0" i="0" u="none" strike="noStrike" cap="none">
                <a:solidFill>
                  <a:schemeClr val="dk1"/>
                </a:solidFill>
                <a:latin typeface="Cabin"/>
                <a:ea typeface="Cabin"/>
                <a:cs typeface="Cabin"/>
                <a:sym typeface="Cabin"/>
              </a:defRPr>
            </a:lvl7pPr>
            <a:lvl8pPr marL="3200400" marR="0" lvl="7" indent="0" algn="l" rtl="0">
              <a:spcBef>
                <a:spcPts val="0"/>
              </a:spcBef>
              <a:buNone/>
              <a:defRPr sz="1800" b="0" i="0" u="none" strike="noStrike" cap="none">
                <a:solidFill>
                  <a:schemeClr val="dk1"/>
                </a:solidFill>
                <a:latin typeface="Cabin"/>
                <a:ea typeface="Cabin"/>
                <a:cs typeface="Cabin"/>
                <a:sym typeface="Cabin"/>
              </a:defRPr>
            </a:lvl8pPr>
            <a:lvl9pPr marL="3657600" marR="0" lvl="8" indent="0" algn="l" rtl="0">
              <a:spcBef>
                <a:spcPts val="0"/>
              </a:spcBef>
              <a:buNone/>
              <a:defRPr sz="1800" b="0" i="0" u="none" strike="noStrike" cap="none">
                <a:solidFill>
                  <a:schemeClr val="dk1"/>
                </a:solidFill>
                <a:latin typeface="Cabin"/>
                <a:ea typeface="Cabin"/>
                <a:cs typeface="Cabin"/>
                <a:sym typeface="Cabin"/>
              </a:defRPr>
            </a:lvl9pPr>
          </a:lstStyle>
          <a:p>
            <a:endParaRPr/>
          </a:p>
        </p:txBody>
      </p:sp>
      <p:sp>
        <p:nvSpPr>
          <p:cNvPr id="59" name="Shape 59"/>
          <p:cNvSpPr txBox="1">
            <a:spLocks noGrp="1"/>
          </p:cNvSpPr>
          <p:nvPr>
            <p:ph type="sldNum" idx="12"/>
          </p:nvPr>
        </p:nvSpPr>
        <p:spPr>
          <a:xfrm>
            <a:off x="8613647" y="4729162"/>
            <a:ext cx="457200" cy="357300"/>
          </a:xfrm>
          <a:prstGeom prst="rect">
            <a:avLst/>
          </a:prstGeom>
          <a:noFill/>
          <a:ln>
            <a:noFill/>
          </a:ln>
        </p:spPr>
        <p:txBody>
          <a:bodyPr lIns="91425" tIns="45700" rIns="91425" bIns="45700" anchor="b" anchorCtr="0">
            <a:noAutofit/>
          </a:bodyPr>
          <a:lstStyle/>
          <a:p>
            <a:pPr marL="0" marR="0" lvl="0" indent="0" algn="ctr" rtl="0">
              <a:spcBef>
                <a:spcPts val="0"/>
              </a:spcBef>
              <a:buSzPct val="25000"/>
              <a:buNone/>
            </a:pPr>
            <a:fld id="{00000000-1234-1234-1234-123412341234}" type="slidenum">
              <a:rPr lang="en" sz="1200" b="0" i="0" u="none" strike="noStrike" cap="none">
                <a:solidFill>
                  <a:srgbClr val="B3A787"/>
                </a:solidFill>
                <a:latin typeface="Cabin"/>
                <a:ea typeface="Cabin"/>
                <a:cs typeface="Cabin"/>
                <a:sym typeface="Cabin"/>
              </a:rPr>
              <a:t>‹#›</a:t>
            </a:fld>
            <a:endParaRPr lang="en" sz="1200" b="0" i="0" u="none" strike="noStrike" cap="none">
              <a:solidFill>
                <a:srgbClr val="B3A787"/>
              </a:solidFill>
              <a:latin typeface="Cabin"/>
              <a:ea typeface="Cabin"/>
              <a:cs typeface="Cabin"/>
              <a:sym typeface="Cabin"/>
            </a:endParaRPr>
          </a:p>
        </p:txBody>
      </p:sp>
      <p:sp>
        <p:nvSpPr>
          <p:cNvPr id="60" name="Shape 60"/>
          <p:cNvSpPr/>
          <p:nvPr/>
        </p:nvSpPr>
        <p:spPr>
          <a:xfrm>
            <a:off x="1014983" y="-40"/>
            <a:ext cx="73200" cy="5143500"/>
          </a:xfrm>
          <a:prstGeom prst="rect">
            <a:avLst/>
          </a:prstGeom>
          <a:solidFill>
            <a:schemeClr val="lt1"/>
          </a:solidFill>
          <a:ln>
            <a:noFill/>
          </a:ln>
          <a:effectLst>
            <a:outerShdw blurRad="38550" dist="38000" dir="10800000" algn="tl" rotWithShape="0">
              <a:srgbClr val="6F6A5F">
                <a:alpha val="24710"/>
              </a:srgbClr>
            </a:outerShdw>
          </a:effectLst>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bin"/>
              <a:ea typeface="Cabin"/>
              <a:cs typeface="Cabin"/>
              <a:sym typeface="Cabin"/>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ubmed/22648964" TargetMode="External"/><Relationship Id="rId4" Type="http://schemas.openxmlformats.org/officeDocument/2006/relationships/hyperlink" Target="https://www.ncbi.nlm.nih.gov/pubmed/23546780" TargetMode="External"/><Relationship Id="rId5" Type="http://schemas.openxmlformats.org/officeDocument/2006/relationships/hyperlink" Target="https://www.ncbi.nlm.nih.gov/pmc/articles/PMC310356/" TargetMode="External"/><Relationship Id="rId6" Type="http://schemas.openxmlformats.org/officeDocument/2006/relationships/hyperlink" Target="https://www.ncbi.nlm.nih.gov/pubmed/1741246" TargetMode="External"/><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345650" y="1057700"/>
            <a:ext cx="7172100" cy="716400"/>
          </a:xfrm>
          <a:prstGeom prst="rect">
            <a:avLst/>
          </a:prstGeom>
        </p:spPr>
        <p:txBody>
          <a:bodyPr lIns="91425" tIns="91425" rIns="91425" bIns="91425" anchor="ctr" anchorCtr="0">
            <a:noAutofit/>
          </a:bodyPr>
          <a:lstStyle/>
          <a:p>
            <a:pPr marL="0" marR="0" lvl="0" indent="0" rtl="0">
              <a:spcBef>
                <a:spcPts val="0"/>
              </a:spcBef>
              <a:buNone/>
            </a:pPr>
            <a:r>
              <a:rPr lang="en" b="0" i="0" u="none" strike="noStrike" cap="none"/>
              <a:t>Searching for SSRs in genomic sequences</a:t>
            </a:r>
          </a:p>
        </p:txBody>
      </p:sp>
      <p:sp>
        <p:nvSpPr>
          <p:cNvPr id="222" name="Shape 222"/>
          <p:cNvSpPr txBox="1">
            <a:spLocks noGrp="1"/>
          </p:cNvSpPr>
          <p:nvPr>
            <p:ph type="subTitle" idx="1"/>
          </p:nvPr>
        </p:nvSpPr>
        <p:spPr>
          <a:xfrm>
            <a:off x="345650" y="1925025"/>
            <a:ext cx="7172100" cy="1989900"/>
          </a:xfrm>
          <a:prstGeom prst="rect">
            <a:avLst/>
          </a:prstGeom>
        </p:spPr>
        <p:txBody>
          <a:bodyPr lIns="91425" tIns="91425" rIns="91425" bIns="91425" anchor="t" anchorCtr="0">
            <a:noAutofit/>
          </a:bodyPr>
          <a:lstStyle/>
          <a:p>
            <a:pPr marL="27432" marR="0" lvl="0" indent="-2032" rtl="0">
              <a:spcBef>
                <a:spcPts val="0"/>
              </a:spcBef>
              <a:buNone/>
            </a:pPr>
            <a:endParaRPr b="0" i="0" u="none" strike="noStrike" cap="none"/>
          </a:p>
          <a:p>
            <a:pPr marL="27432" marR="0" lvl="0" indent="-2032" rtl="0">
              <a:spcBef>
                <a:spcPts val="0"/>
              </a:spcBef>
              <a:buNone/>
            </a:pPr>
            <a:endParaRPr b="0" i="0" u="none" strike="noStrike" cap="none"/>
          </a:p>
          <a:p>
            <a:pPr marL="27432" marR="0" lvl="0" indent="-2032" rtl="0">
              <a:spcBef>
                <a:spcPts val="0"/>
              </a:spcBef>
              <a:buNone/>
            </a:pPr>
            <a:r>
              <a:rPr lang="en" b="0" i="0" u="none" strike="noStrike" cap="none"/>
              <a:t>Submitted by:</a:t>
            </a:r>
          </a:p>
          <a:p>
            <a:pPr marL="27432" marR="0" lvl="0" indent="-2032" rtl="0">
              <a:spcBef>
                <a:spcPts val="0"/>
              </a:spcBef>
              <a:buNone/>
            </a:pPr>
            <a:r>
              <a:rPr lang="en" b="0" i="0" u="none" strike="noStrike" cap="none"/>
              <a:t>Priyanka Agrawal 137145</a:t>
            </a:r>
          </a:p>
          <a:p>
            <a:pPr marL="27432" marR="0" lvl="0" indent="-2032" rtl="0">
              <a:spcBef>
                <a:spcPts val="0"/>
              </a:spcBef>
              <a:buNone/>
            </a:pPr>
            <a:r>
              <a:rPr lang="en" b="0" i="0" u="none" strike="noStrike" cap="none"/>
              <a:t>Rajmani Arya 137146</a:t>
            </a:r>
          </a:p>
          <a:p>
            <a:pPr marL="27432" marR="0" lvl="0" indent="-2032" rtl="0">
              <a:spcBef>
                <a:spcPts val="0"/>
              </a:spcBef>
              <a:buNone/>
            </a:pPr>
            <a:r>
              <a:rPr lang="en" b="0" i="0" u="none" strike="noStrike" cap="none"/>
              <a:t>Shekhar Prasad Rajak 137152</a:t>
            </a:r>
          </a:p>
          <a:p>
            <a:pPr marL="27432" marR="0" lvl="0" indent="-2032" rtl="0">
              <a:spcBef>
                <a:spcPts val="0"/>
              </a:spcBef>
              <a:buNone/>
            </a:pPr>
            <a:endParaRPr b="0" i="0" u="none" strike="noStrike" cap="none"/>
          </a:p>
          <a:p>
            <a:pPr marL="27432" marR="0" lvl="0" indent="-2032" rtl="0">
              <a:spcBef>
                <a:spcPts val="0"/>
              </a:spcBef>
              <a:buNone/>
            </a:pPr>
            <a:r>
              <a:rPr lang="en" b="0" i="0" u="none" strike="noStrike" cap="none"/>
              <a:t>Guide: Dr. Raju Bhukya</a:t>
            </a:r>
          </a:p>
          <a:p>
            <a:pPr marL="27432" marR="0" lvl="0" indent="-2032" rtl="0">
              <a:spcBef>
                <a:spcPts val="0"/>
              </a:spcBef>
              <a:buNone/>
            </a:pPr>
            <a:endParaRPr b="0" i="0" u="none" strike="noStrike" cap="none"/>
          </a:p>
          <a:p>
            <a:pPr marL="27432" marR="0" lvl="0" indent="-2032" rtl="0">
              <a:spcBef>
                <a:spcPts val="0"/>
              </a:spcBef>
              <a:buNone/>
            </a:pPr>
            <a:endParaRPr b="0" i="0" u="none" strike="noStrike" cap="none"/>
          </a:p>
          <a:p>
            <a:pPr marL="27432" marR="0" lvl="0" indent="-2032" rtl="0">
              <a:spcBef>
                <a:spcPts val="0"/>
              </a:spcBef>
              <a:buNone/>
            </a:pPr>
            <a:endParaRPr b="0" i="0" u="none" strike="noStrike" cap="none"/>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2"/>
                                        </p:tgtEl>
                                        <p:attrNameLst>
                                          <p:attrName>style.visibility</p:attrName>
                                        </p:attrNameLst>
                                      </p:cBhvr>
                                      <p:to>
                                        <p:strVal val="visible"/>
                                      </p:to>
                                    </p:set>
                                    <p:animEffect transition="in" filter="fade">
                                      <p:cBhvr>
                                        <p:cTn id="11" dur="1000"/>
                                        <p:tgtEl>
                                          <p:spTgt spid="22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22"/>
                                        </p:tgtEl>
                                        <p:attrNameLst>
                                          <p:attrName>style.visibility</p:attrName>
                                        </p:attrNameLst>
                                      </p:cBhvr>
                                      <p:to>
                                        <p:strVal val="visible"/>
                                      </p:to>
                                    </p:set>
                                    <p:animEffect transition="in" filter="fade">
                                      <p:cBhvr>
                                        <p:cTn id="15"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a:t>...Continued</a:t>
            </a:r>
          </a:p>
        </p:txBody>
      </p:sp>
      <p:sp>
        <p:nvSpPr>
          <p:cNvPr id="277" name="Shape 277"/>
          <p:cNvSpPr txBox="1">
            <a:spLocks noGrp="1"/>
          </p:cNvSpPr>
          <p:nvPr>
            <p:ph type="body" idx="1"/>
          </p:nvPr>
        </p:nvSpPr>
        <p:spPr>
          <a:xfrm>
            <a:off x="1337099" y="1085850"/>
            <a:ext cx="7596600" cy="3868500"/>
          </a:xfrm>
          <a:prstGeom prst="rect">
            <a:avLst/>
          </a:prstGeom>
        </p:spPr>
        <p:txBody>
          <a:bodyPr lIns="91425" tIns="91425" rIns="91425" bIns="91425" anchor="t" anchorCtr="0">
            <a:noAutofit/>
          </a:bodyPr>
          <a:lstStyle/>
          <a:p>
            <a:pPr marL="0" lvl="0" indent="0">
              <a:spcBef>
                <a:spcPts val="0"/>
              </a:spcBef>
              <a:buNone/>
            </a:pPr>
            <a:r>
              <a:rPr lang="en" sz="1800" dirty="0"/>
              <a:t>     LCP={</a:t>
            </a:r>
            <a:r>
              <a:rPr lang="en" sz="1800" dirty="0">
                <a:latin typeface="Arial"/>
                <a:ea typeface="Arial"/>
                <a:cs typeface="Arial"/>
                <a:sym typeface="Arial"/>
              </a:rPr>
              <a:t> x,2,0,1,2,0,1,1,1,0</a:t>
            </a:r>
            <a:r>
              <a:rPr lang="en" sz="1800" dirty="0"/>
              <a:t>}</a:t>
            </a:r>
          </a:p>
          <a:p>
            <a:pPr marL="238759" lvl="0" indent="0">
              <a:spcBef>
                <a:spcPts val="0"/>
              </a:spcBef>
              <a:buNone/>
            </a:pPr>
            <a:r>
              <a:rPr lang="en" sz="1800" dirty="0"/>
              <a:t>( </a:t>
            </a:r>
            <a:r>
              <a:rPr lang="en" sz="1200" dirty="0"/>
              <a:t>for ex, in ATATCCGCG  and .ATCCGCG the longest common prefix is of size 2:AT</a:t>
            </a:r>
            <a:r>
              <a:rPr lang="en" sz="1800" dirty="0"/>
              <a:t>)</a:t>
            </a:r>
          </a:p>
          <a:p>
            <a:pPr marL="0" lvl="0" indent="0" rtl="0">
              <a:spcBef>
                <a:spcPts val="0"/>
              </a:spcBef>
              <a:buNone/>
            </a:pPr>
            <a:r>
              <a:rPr lang="en" sz="1800" dirty="0"/>
              <a:t>    </a:t>
            </a:r>
          </a:p>
          <a:p>
            <a:pPr marL="0" lvl="0" indent="0">
              <a:spcBef>
                <a:spcPts val="0"/>
              </a:spcBef>
              <a:buNone/>
            </a:pPr>
            <a:r>
              <a:rPr lang="en" sz="1800" dirty="0"/>
              <a:t>     K ={0,2,2,3,2,1,2,7,2</a:t>
            </a:r>
            <a:r>
              <a:rPr lang="en" sz="1800" dirty="0" smtClean="0"/>
              <a:t>} : S</a:t>
            </a:r>
            <a:r>
              <a:rPr lang="en-US" sz="1800" dirty="0"/>
              <a:t>A</a:t>
            </a:r>
            <a:r>
              <a:rPr lang="en" sz="1800" dirty="0" smtClean="0"/>
              <a:t>i-1  -  SAi</a:t>
            </a:r>
            <a:endParaRPr lang="en" sz="1800" dirty="0"/>
          </a:p>
          <a:p>
            <a:pPr lvl="0">
              <a:spcBef>
                <a:spcPts val="0"/>
              </a:spcBef>
              <a:buNone/>
            </a:pPr>
            <a:r>
              <a:rPr lang="en" sz="1800" dirty="0"/>
              <a:t>R ={0,1,0,0,1,0,0,0,0</a:t>
            </a:r>
            <a:r>
              <a:rPr lang="en" sz="1800" dirty="0" smtClean="0"/>
              <a:t>} : LCPi/ki</a:t>
            </a:r>
            <a:endParaRPr lang="en" sz="1800" dirty="0"/>
          </a:p>
          <a:p>
            <a:pPr lvl="0">
              <a:spcBef>
                <a:spcPts val="0"/>
              </a:spcBef>
              <a:buNone/>
            </a:pPr>
            <a:r>
              <a:rPr lang="en" sz="1800" dirty="0"/>
              <a:t>P={0,0,2,4,5,5,6,1,1</a:t>
            </a:r>
            <a:r>
              <a:rPr lang="en" sz="1800" dirty="0" smtClean="0"/>
              <a:t>} : min(SAi-1 , SAi)</a:t>
            </a:r>
            <a:endParaRPr lang="en" sz="1800" dirty="0"/>
          </a:p>
          <a:p>
            <a:pPr lvl="0">
              <a:spcBef>
                <a:spcPts val="0"/>
              </a:spcBef>
              <a:buClr>
                <a:schemeClr val="dk1"/>
              </a:buClr>
              <a:buSzPct val="61111"/>
              <a:buFont typeface="Arial"/>
              <a:buNone/>
            </a:pPr>
            <a:r>
              <a:rPr lang="en" sz="1800" dirty="0"/>
              <a:t>If r&gt;0, an SSR of length k * (r+1) exists at position p in the original</a:t>
            </a:r>
          </a:p>
          <a:p>
            <a:pPr lvl="0">
              <a:spcBef>
                <a:spcPts val="0"/>
              </a:spcBef>
              <a:buNone/>
            </a:pPr>
            <a:r>
              <a:rPr lang="en" sz="1800" dirty="0"/>
              <a:t>sequence, otherwise if r&lt;=0 there is no SSR at position p.</a:t>
            </a:r>
          </a:p>
          <a:p>
            <a:pPr lvl="0">
              <a:spcBef>
                <a:spcPts val="0"/>
              </a:spcBef>
              <a:buNone/>
            </a:pPr>
            <a:r>
              <a:rPr lang="en" sz="1800" dirty="0"/>
              <a:t>So, for the given sequence, positions at which repeats start and their lengths,  p=0,l=4; p=5,l=4</a:t>
            </a:r>
          </a:p>
          <a:p>
            <a:pPr lvl="0" rtl="0">
              <a:spcBef>
                <a:spcPts val="0"/>
              </a:spcBef>
              <a:buNone/>
            </a:pPr>
            <a:endParaRPr sz="1800" dirty="0"/>
          </a:p>
          <a:p>
            <a:pPr lvl="0">
              <a:spcBef>
                <a:spcPts val="0"/>
              </a:spcBef>
              <a:buNone/>
            </a:pPr>
            <a:endParaRPr sz="1800" dirty="0"/>
          </a:p>
          <a:p>
            <a:pPr lvl="0">
              <a:spcBef>
                <a:spcPts val="0"/>
              </a:spcBef>
              <a:buClr>
                <a:schemeClr val="dk1"/>
              </a:buClr>
              <a:buSzPct val="61111"/>
              <a:buFont typeface="Arial"/>
              <a:buNone/>
            </a:pPr>
            <a:endParaRPr sz="1800" dirty="0"/>
          </a:p>
          <a:p>
            <a:pPr lvl="0">
              <a:spcBef>
                <a:spcPts val="0"/>
              </a:spcBef>
              <a:buNone/>
            </a:pPr>
            <a:endParaRPr sz="2400" dirty="0"/>
          </a:p>
          <a:p>
            <a:pPr lvl="0">
              <a:spcBef>
                <a:spcPts val="0"/>
              </a:spcBef>
              <a:buNone/>
            </a:pPr>
            <a:endParaRPr dirty="0"/>
          </a:p>
          <a:p>
            <a:pPr lvl="0">
              <a:spcBef>
                <a:spcPts val="0"/>
              </a:spcBef>
              <a:buNone/>
            </a:pPr>
            <a:endParaRPr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1000"/>
                                        <p:tgtEl>
                                          <p:spTgt spid="27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7"/>
                                        </p:tgtEl>
                                        <p:attrNameLst>
                                          <p:attrName>style.visibility</p:attrName>
                                        </p:attrNameLst>
                                      </p:cBhvr>
                                      <p:to>
                                        <p:strVal val="visible"/>
                                      </p:to>
                                    </p:set>
                                    <p:animEffect transition="in" filter="fade">
                                      <p:cBhvr>
                                        <p:cTn id="11"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Result</a:t>
            </a:r>
          </a:p>
        </p:txBody>
      </p:sp>
      <p:sp>
        <p:nvSpPr>
          <p:cNvPr id="283" name="Shape 283"/>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lvl="0">
              <a:spcBef>
                <a:spcPts val="0"/>
              </a:spcBef>
              <a:buNone/>
            </a:pPr>
            <a:r>
              <a:rPr lang="en">
                <a:solidFill>
                  <a:srgbClr val="000000"/>
                </a:solidFill>
              </a:rPr>
              <a:t>Thus, we found two tandem repeats in the above example:</a:t>
            </a:r>
          </a:p>
          <a:p>
            <a:pPr marL="457200" lvl="0" indent="-228600" rtl="0">
              <a:spcBef>
                <a:spcPts val="0"/>
              </a:spcBef>
              <a:buClr>
                <a:srgbClr val="000000"/>
              </a:buClr>
              <a:buAutoNum type="arabicPeriod"/>
            </a:pPr>
            <a:r>
              <a:rPr lang="en">
                <a:solidFill>
                  <a:srgbClr val="000000"/>
                </a:solidFill>
              </a:rPr>
              <a:t>At position 0, ATAT length =4</a:t>
            </a:r>
          </a:p>
          <a:p>
            <a:pPr marL="457200" lvl="0" indent="-228600" rtl="0">
              <a:spcBef>
                <a:spcPts val="0"/>
              </a:spcBef>
              <a:buClr>
                <a:srgbClr val="000000"/>
              </a:buClr>
              <a:buAutoNum type="arabicPeriod"/>
            </a:pPr>
            <a:r>
              <a:rPr lang="en">
                <a:solidFill>
                  <a:srgbClr val="000000"/>
                </a:solidFill>
              </a:rPr>
              <a:t>At position 5, CGCG length =4</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000"/>
                                        <p:tgtEl>
                                          <p:spTgt spid="28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3"/>
                                        </p:tgtEl>
                                        <p:attrNameLst>
                                          <p:attrName>style.visibility</p:attrName>
                                        </p:attrNameLst>
                                      </p:cBhvr>
                                      <p:to>
                                        <p:strVal val="visible"/>
                                      </p:to>
                                    </p:set>
                                    <p:animEffect transition="in" filter="fade">
                                      <p:cBhvr>
                                        <p:cTn id="11"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284100" y="307975"/>
            <a:ext cx="2479800" cy="4268700"/>
          </a:xfrm>
          <a:prstGeom prst="rect">
            <a:avLst/>
          </a:prstGeom>
        </p:spPr>
        <p:txBody>
          <a:bodyPr lIns="91425" tIns="91425" rIns="91425" bIns="91425" anchor="t" anchorCtr="0">
            <a:noAutofit/>
          </a:bodyPr>
          <a:lstStyle/>
          <a:p>
            <a:pPr lvl="0">
              <a:spcBef>
                <a:spcPts val="0"/>
              </a:spcBef>
              <a:buNone/>
            </a:pPr>
            <a:r>
              <a:rPr lang="en"/>
              <a:t>Complexity</a:t>
            </a:r>
          </a:p>
        </p:txBody>
      </p:sp>
      <p:sp>
        <p:nvSpPr>
          <p:cNvPr id="289" name="Shape 289"/>
          <p:cNvSpPr txBox="1">
            <a:spLocks noGrp="1"/>
          </p:cNvSpPr>
          <p:nvPr>
            <p:ph type="body" idx="1"/>
          </p:nvPr>
        </p:nvSpPr>
        <p:spPr>
          <a:xfrm>
            <a:off x="3381100" y="307975"/>
            <a:ext cx="5451300" cy="4268700"/>
          </a:xfrm>
          <a:prstGeom prst="rect">
            <a:avLst/>
          </a:prstGeom>
        </p:spPr>
        <p:txBody>
          <a:bodyPr lIns="91425" tIns="91425" rIns="91425" bIns="91425" anchor="t" anchorCtr="0">
            <a:noAutofit/>
          </a:bodyPr>
          <a:lstStyle/>
          <a:p>
            <a:pPr lvl="0">
              <a:spcBef>
                <a:spcPts val="0"/>
              </a:spcBef>
              <a:buNone/>
            </a:pPr>
            <a:endParaRPr/>
          </a:p>
          <a:p>
            <a:pPr marL="457200" lvl="0" indent="-228600" rtl="0">
              <a:spcBef>
                <a:spcPts val="0"/>
              </a:spcBef>
              <a:buAutoNum type="arabicPeriod"/>
            </a:pPr>
            <a:r>
              <a:rPr lang="en"/>
              <a:t>Time Complexity: </a:t>
            </a:r>
          </a:p>
          <a:p>
            <a:pPr marL="0" lvl="0" indent="0" rtl="0">
              <a:spcBef>
                <a:spcPts val="0"/>
              </a:spcBef>
              <a:buNone/>
            </a:pPr>
            <a:r>
              <a:rPr lang="en"/>
              <a:t>	Suffix Array creation: O(nlogn).</a:t>
            </a:r>
          </a:p>
          <a:p>
            <a:pPr marL="0" lvl="0" indent="0" rtl="0">
              <a:spcBef>
                <a:spcPts val="0"/>
              </a:spcBef>
              <a:buNone/>
            </a:pPr>
            <a:r>
              <a:rPr lang="en"/>
              <a:t>	Longest common Prefix: O(n)</a:t>
            </a:r>
          </a:p>
          <a:p>
            <a:pPr marL="0" lvl="0" indent="0" rtl="0">
              <a:spcBef>
                <a:spcPts val="0"/>
              </a:spcBef>
              <a:buNone/>
            </a:pPr>
            <a:r>
              <a:rPr lang="en"/>
              <a:t>	Finding SSRs: O(n)</a:t>
            </a:r>
          </a:p>
          <a:p>
            <a:pPr marL="0" lvl="0" indent="0" rtl="0">
              <a:spcBef>
                <a:spcPts val="0"/>
              </a:spcBef>
              <a:buNone/>
            </a:pPr>
            <a:r>
              <a:rPr lang="en"/>
              <a:t>2. Space Complexity: O(n)</a:t>
            </a:r>
          </a:p>
          <a:p>
            <a:pPr marL="0" lvl="0" indent="0" rtl="0">
              <a:spcBef>
                <a:spcPts val="0"/>
              </a:spcBef>
              <a:buNone/>
            </a:pPr>
            <a:r>
              <a:rPr lang="en"/>
              <a:t>	Requires at most 9n bytes of memory.</a:t>
            </a:r>
          </a:p>
          <a:p>
            <a:pPr marL="0" lvl="0" indent="0">
              <a:spcBef>
                <a:spcPts val="0"/>
              </a:spcBef>
              <a:buNone/>
            </a:pPr>
            <a:r>
              <a:rPr lang="en"/>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Effect transition="in" filter="fade">
                                      <p:cBhvr>
                                        <p:cTn id="11"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Advantages</a:t>
            </a:r>
          </a:p>
        </p:txBody>
      </p:sp>
      <p:sp>
        <p:nvSpPr>
          <p:cNvPr id="295" name="Shape 295"/>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rtl="0">
              <a:spcBef>
                <a:spcPts val="0"/>
              </a:spcBef>
              <a:buClr>
                <a:schemeClr val="dk1"/>
              </a:buClr>
              <a:buAutoNum type="arabicPeriod"/>
            </a:pPr>
            <a:r>
              <a:rPr lang="en">
                <a:solidFill>
                  <a:schemeClr val="dk1"/>
                </a:solidFill>
              </a:rPr>
              <a:t>Works for large size inputs.</a:t>
            </a:r>
          </a:p>
          <a:p>
            <a:pPr marL="457200" lvl="0" indent="-228600" rtl="0">
              <a:spcBef>
                <a:spcPts val="0"/>
              </a:spcBef>
              <a:buClr>
                <a:schemeClr val="dk1"/>
              </a:buClr>
              <a:buAutoNum type="arabicPeriod"/>
            </a:pPr>
            <a:r>
              <a:rPr lang="en">
                <a:solidFill>
                  <a:schemeClr val="dk1"/>
                </a:solidFill>
              </a:rPr>
              <a:t>Finds Exact repeats of any length.</a:t>
            </a:r>
          </a:p>
          <a:p>
            <a:pPr marL="457200" lvl="0" indent="-228600" rtl="0">
              <a:spcBef>
                <a:spcPts val="0"/>
              </a:spcBef>
              <a:buClr>
                <a:schemeClr val="dk1"/>
              </a:buClr>
              <a:buAutoNum type="arabicPeriod"/>
            </a:pPr>
            <a:r>
              <a:rPr lang="en">
                <a:solidFill>
                  <a:schemeClr val="dk1"/>
                </a:solidFill>
              </a:rPr>
              <a:t>Suffix Arrays require less memory for storage.</a:t>
            </a:r>
          </a:p>
          <a:p>
            <a:pPr marL="457200" lvl="0" indent="-228600" rtl="0">
              <a:spcBef>
                <a:spcPts val="0"/>
              </a:spcBef>
              <a:buClr>
                <a:schemeClr val="dk1"/>
              </a:buClr>
              <a:buAutoNum type="arabicPeriod"/>
            </a:pPr>
            <a:r>
              <a:rPr lang="en">
                <a:solidFill>
                  <a:schemeClr val="dk1"/>
                </a:solidFill>
              </a:rPr>
              <a:t>It is able to identify the position of occurrence of the repeat.</a:t>
            </a:r>
          </a:p>
          <a:p>
            <a:pPr marL="457200" lvl="0" indent="-228600" rtl="0">
              <a:spcBef>
                <a:spcPts val="0"/>
              </a:spcBef>
              <a:buClr>
                <a:schemeClr val="dk1"/>
              </a:buClr>
              <a:buAutoNum type="arabicPeriod"/>
            </a:pPr>
            <a:r>
              <a:rPr lang="en">
                <a:solidFill>
                  <a:schemeClr val="dk1"/>
                </a:solidFill>
              </a:rPr>
              <a:t>This data can be useful for studies on diseases caused by mutations, finding phylogenetic relations, compression, etc,.</a:t>
            </a:r>
          </a:p>
          <a:p>
            <a:pPr marL="0" lvl="0" indent="0" rtl="0">
              <a:spcBef>
                <a:spcPts val="0"/>
              </a:spcBef>
              <a:buNone/>
            </a:pPr>
            <a:endParaRPr/>
          </a:p>
          <a:p>
            <a:pPr marL="238759" lvl="0" indent="0">
              <a:spcBef>
                <a:spcPts val="0"/>
              </a:spcBef>
              <a:buNone/>
            </a:pPr>
            <a:endParaRPr/>
          </a:p>
          <a:p>
            <a:pPr lvl="0">
              <a:spcBef>
                <a:spcPts val="0"/>
              </a:spcBef>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4"/>
                                        </p:tgtEl>
                                        <p:attrNameLst>
                                          <p:attrName>style.visibility</p:attrName>
                                        </p:attrNameLst>
                                      </p:cBhvr>
                                      <p:to>
                                        <p:strVal val="visible"/>
                                      </p:to>
                                    </p:set>
                                    <p:animEffect transition="in" filter="fade">
                                      <p:cBhvr>
                                        <p:cTn id="7" dur="1000"/>
                                        <p:tgtEl>
                                          <p:spTgt spid="29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5"/>
                                        </p:tgtEl>
                                        <p:attrNameLst>
                                          <p:attrName>style.visibility</p:attrName>
                                        </p:attrNameLst>
                                      </p:cBhvr>
                                      <p:to>
                                        <p:strVal val="visible"/>
                                      </p:to>
                                    </p:set>
                                    <p:animEffect transition="in" filter="fade">
                                      <p:cBhvr>
                                        <p:cTn id="11" dur="1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Our work</a:t>
            </a:r>
          </a:p>
        </p:txBody>
      </p:sp>
      <p:sp>
        <p:nvSpPr>
          <p:cNvPr id="301" name="Shape 301"/>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rtl="0">
              <a:spcBef>
                <a:spcPts val="0"/>
              </a:spcBef>
              <a:buClr>
                <a:srgbClr val="000000"/>
              </a:buClr>
            </a:pPr>
            <a:r>
              <a:rPr lang="en">
                <a:solidFill>
                  <a:srgbClr val="000000"/>
                </a:solidFill>
              </a:rPr>
              <a:t>We implemented the above algorithm in JAVA and tested it on human chromosome taken from ncbi (Homo sapiens chromosome 18, GRCh38.p7 Primary Assembly). The size of sequence is 15596452 BPs (15.6 MB). The program was tested on Intel i5 4200m processor with 4GB RAM.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a:t>Result</a:t>
            </a:r>
          </a:p>
        </p:txBody>
      </p:sp>
      <p:sp>
        <p:nvSpPr>
          <p:cNvPr id="307" name="Shape 307"/>
          <p:cNvSpPr txBox="1">
            <a:spLocks noGrp="1"/>
          </p:cNvSpPr>
          <p:nvPr>
            <p:ph type="body" idx="1"/>
          </p:nvPr>
        </p:nvSpPr>
        <p:spPr>
          <a:xfrm>
            <a:off x="1435600" y="1153350"/>
            <a:ext cx="7498200" cy="2748300"/>
          </a:xfrm>
          <a:prstGeom prst="rect">
            <a:avLst/>
          </a:prstGeom>
        </p:spPr>
        <p:txBody>
          <a:bodyPr lIns="91425" tIns="91425" rIns="91425" bIns="91425" anchor="t" anchorCtr="0">
            <a:noAutofit/>
          </a:bodyPr>
          <a:lstStyle/>
          <a:p>
            <a:pPr marL="0" lvl="0" indent="0">
              <a:spcBef>
                <a:spcPts val="0"/>
              </a:spcBef>
              <a:buNone/>
            </a:pPr>
            <a:endParaRPr sz="1200">
              <a:solidFill>
                <a:srgbClr val="000000"/>
              </a:solidFill>
              <a:latin typeface="Times New Roman"/>
              <a:ea typeface="Times New Roman"/>
              <a:cs typeface="Times New Roman"/>
              <a:sym typeface="Times New Roman"/>
            </a:endParaRPr>
          </a:p>
          <a:p>
            <a:pPr lvl="0">
              <a:spcBef>
                <a:spcPts val="0"/>
              </a:spcBef>
              <a:buNone/>
            </a:pPr>
            <a:r>
              <a:rPr lang="en"/>
              <a:t>				</a:t>
            </a:r>
          </a:p>
        </p:txBody>
      </p:sp>
      <p:graphicFrame>
        <p:nvGraphicFramePr>
          <p:cNvPr id="308" name="Shape 308"/>
          <p:cNvGraphicFramePr/>
          <p:nvPr/>
        </p:nvGraphicFramePr>
        <p:xfrm>
          <a:off x="1730250" y="1481775"/>
          <a:ext cx="7092750" cy="2113459"/>
        </p:xfrm>
        <a:graphic>
          <a:graphicData uri="http://schemas.openxmlformats.org/drawingml/2006/table">
            <a:tbl>
              <a:tblPr>
                <a:noFill/>
                <a:tableStyleId>{1CED8C55-2D49-421F-B073-9BA0F705C572}</a:tableStyleId>
              </a:tblPr>
              <a:tblGrid>
                <a:gridCol w="1297125"/>
                <a:gridCol w="1067125"/>
                <a:gridCol w="1182125"/>
                <a:gridCol w="1182125"/>
                <a:gridCol w="1182125"/>
                <a:gridCol w="1182125"/>
              </a:tblGrid>
              <a:tr h="553825">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Program Type</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Run Time (secs)</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Repeats found</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Di Nucleotides</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Tri Nucleotides</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Tetra Nucleotides</a:t>
                      </a:r>
                    </a:p>
                  </a:txBody>
                  <a:tcPr marL="91425" marR="91425" marT="91425" marB="91425"/>
                </a:tc>
              </a:tr>
              <a:tr h="553825">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Sequential</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51</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10778</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41</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223</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396</a:t>
                      </a:r>
                    </a:p>
                  </a:txBody>
                  <a:tcPr marL="91425" marR="91425" marT="91425" marB="91425"/>
                </a:tc>
              </a:tr>
              <a:tr h="553825">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Parallel</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15</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94955</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18511</a:t>
                      </a:r>
                    </a:p>
                  </a:txBody>
                  <a:tcPr marL="91425" marR="91425" marT="91425" marB="91425"/>
                </a:tc>
                <a:tc>
                  <a:txBody>
                    <a:bodyPr/>
                    <a:lstStyle/>
                    <a:p>
                      <a:pPr lvl="0">
                        <a:spcBef>
                          <a:spcPts val="0"/>
                        </a:spcBef>
                        <a:buClr>
                          <a:srgbClr val="000000"/>
                        </a:buClr>
                        <a:buSzPct val="61111"/>
                        <a:buFont typeface="Arial"/>
                        <a:buNone/>
                      </a:pPr>
                      <a:r>
                        <a:rPr lang="en" sz="1800">
                          <a:latin typeface="Cabin"/>
                          <a:ea typeface="Cabin"/>
                          <a:cs typeface="Cabin"/>
                          <a:sym typeface="Cabin"/>
                        </a:rPr>
                        <a:t>9596</a:t>
                      </a:r>
                    </a:p>
                  </a:txBody>
                  <a:tcPr marL="91425" marR="91425" marT="91425" marB="91425"/>
                </a:tc>
                <a:tc>
                  <a:txBody>
                    <a:bodyPr/>
                    <a:lstStyle/>
                    <a:p>
                      <a:pPr lvl="0">
                        <a:spcBef>
                          <a:spcPts val="0"/>
                        </a:spcBef>
                        <a:buClr>
                          <a:schemeClr val="dk1"/>
                        </a:buClr>
                        <a:buSzPct val="61111"/>
                        <a:buFont typeface="Arial"/>
                        <a:buNone/>
                      </a:pPr>
                      <a:r>
                        <a:rPr lang="en" sz="1800">
                          <a:solidFill>
                            <a:schemeClr val="dk1"/>
                          </a:solidFill>
                          <a:latin typeface="Cabin"/>
                          <a:ea typeface="Cabin"/>
                          <a:cs typeface="Cabin"/>
                          <a:sym typeface="Cabin"/>
                        </a:rPr>
                        <a:t>17785</a:t>
                      </a:r>
                    </a:p>
                  </a:txBody>
                  <a:tcPr marL="91425" marR="91425" marT="91425" marB="91425"/>
                </a:tc>
              </a:tr>
            </a:tbl>
          </a:graphicData>
        </a:graphic>
      </p:graphicFrame>
      <p:sp>
        <p:nvSpPr>
          <p:cNvPr id="309" name="Shape 309"/>
          <p:cNvSpPr txBox="1"/>
          <p:nvPr/>
        </p:nvSpPr>
        <p:spPr>
          <a:xfrm>
            <a:off x="1647150" y="3691800"/>
            <a:ext cx="7092900" cy="1451700"/>
          </a:xfrm>
          <a:prstGeom prst="rect">
            <a:avLst/>
          </a:prstGeom>
          <a:noFill/>
          <a:ln>
            <a:noFill/>
          </a:ln>
        </p:spPr>
        <p:txBody>
          <a:bodyPr lIns="91425" tIns="91425" rIns="91425" bIns="91425" anchor="t" anchorCtr="0">
            <a:noAutofit/>
          </a:bodyPr>
          <a:lstStyle/>
          <a:p>
            <a:pPr lvl="0">
              <a:spcBef>
                <a:spcPts val="0"/>
              </a:spcBef>
              <a:buNone/>
            </a:pPr>
            <a:r>
              <a:rPr lang="en"/>
              <a:t>We tested our implementation in human chromosome 1 GRCH38.p7. The size of the sequence was 230 MB.The result:</a:t>
            </a:r>
          </a:p>
          <a:p>
            <a:pPr lvl="0">
              <a:spcBef>
                <a:spcPts val="0"/>
              </a:spcBef>
              <a:buNone/>
            </a:pPr>
            <a:r>
              <a:rPr lang="en"/>
              <a:t>Runtime: 2 min 1 sec</a:t>
            </a:r>
          </a:p>
          <a:p>
            <a:pPr lvl="0">
              <a:spcBef>
                <a:spcPts val="0"/>
              </a:spcBef>
              <a:buNone/>
            </a:pPr>
            <a:r>
              <a:rPr lang="en"/>
              <a:t>Number of Repeats found: 1204225</a:t>
            </a:r>
          </a:p>
          <a:p>
            <a:pPr lvl="0">
              <a:spcBef>
                <a:spcPts val="0"/>
              </a:spcBef>
              <a:buNone/>
            </a:pPr>
            <a:r>
              <a:rPr lang="en"/>
              <a:t>Mono Repeats: 1069673</a:t>
            </a:r>
          </a:p>
          <a:p>
            <a:pPr lvl="0">
              <a:spcBef>
                <a:spcPts val="0"/>
              </a:spcBef>
              <a:buNone/>
            </a:pPr>
            <a:r>
              <a:rPr lang="en"/>
              <a:t>Di Repeats: 129477</a:t>
            </a:r>
          </a:p>
          <a:p>
            <a:pPr lvl="0">
              <a:spcBef>
                <a:spcPts val="0"/>
              </a:spcBef>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500"/>
                                        <p:tgtEl>
                                          <p:spTgt spid="306"/>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308"/>
                                        </p:tgtEl>
                                        <p:attrNameLst>
                                          <p:attrName>style.visibility</p:attrName>
                                        </p:attrNameLst>
                                      </p:cBhvr>
                                      <p:to>
                                        <p:strVal val="visible"/>
                                      </p:to>
                                    </p:set>
                                    <p:animEffect transition="in" filter="fade">
                                      <p:cBhvr>
                                        <p:cTn id="11" dur="1000"/>
                                        <p:tgtEl>
                                          <p:spTgt spid="308"/>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309"/>
                                        </p:tgtEl>
                                        <p:attrNameLst>
                                          <p:attrName>style.visibility</p:attrName>
                                        </p:attrNameLst>
                                      </p:cBhvr>
                                      <p:to>
                                        <p:strVal val="visible"/>
                                      </p:to>
                                    </p:set>
                                    <p:animEffect transition="in" filter="fade">
                                      <p:cBhvr>
                                        <p:cTn id="15"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Conclusion</a:t>
            </a:r>
          </a:p>
        </p:txBody>
      </p:sp>
      <p:sp>
        <p:nvSpPr>
          <p:cNvPr id="315" name="Shape 315"/>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lvl="0" indent="-228600" rtl="0">
              <a:spcBef>
                <a:spcPts val="0"/>
              </a:spcBef>
              <a:buClr>
                <a:srgbClr val="000000"/>
              </a:buClr>
              <a:buAutoNum type="arabicPeriod"/>
            </a:pPr>
            <a:r>
              <a:rPr lang="en">
                <a:solidFill>
                  <a:srgbClr val="000000"/>
                </a:solidFill>
              </a:rPr>
              <a:t>Need to accommodate approximate tandem repeats</a:t>
            </a:r>
          </a:p>
          <a:p>
            <a:pPr marL="457200" lvl="0" indent="-228600" rtl="0">
              <a:spcBef>
                <a:spcPts val="0"/>
              </a:spcBef>
              <a:buClr>
                <a:srgbClr val="000000"/>
              </a:buClr>
              <a:buAutoNum type="arabicPeriod"/>
            </a:pPr>
            <a:r>
              <a:rPr lang="en">
                <a:solidFill>
                  <a:srgbClr val="000000"/>
                </a:solidFill>
              </a:rPr>
              <a:t>Parallelise the program for greater efficiency (by implementing in Hadoop MapReduce framework.)</a:t>
            </a:r>
          </a:p>
          <a:p>
            <a:pPr marL="457200" lvl="0" indent="-228600" rtl="0">
              <a:spcBef>
                <a:spcPts val="0"/>
              </a:spcBef>
              <a:buClr>
                <a:srgbClr val="000000"/>
              </a:buClr>
              <a:buAutoNum type="arabicPeriod"/>
            </a:pPr>
            <a:r>
              <a:rPr lang="en">
                <a:solidFill>
                  <a:srgbClr val="000000"/>
                </a:solidFill>
              </a:rPr>
              <a:t>Improve the memory efficiency so that it can be used for larger input data files.</a:t>
            </a:r>
          </a:p>
          <a:p>
            <a:pPr marL="457200" lvl="0" indent="-228600" rtl="0">
              <a:spcBef>
                <a:spcPts val="0"/>
              </a:spcBef>
              <a:buClr>
                <a:srgbClr val="000000"/>
              </a:buClr>
              <a:buAutoNum type="arabicPeriod"/>
            </a:pPr>
            <a:r>
              <a:rPr lang="en">
                <a:solidFill>
                  <a:srgbClr val="000000"/>
                </a:solidFill>
              </a:rPr>
              <a:t>Exact repeats can be used in DNA Compression.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1000"/>
                                        <p:tgtEl>
                                          <p:spTgt spid="3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5"/>
                                        </p:tgtEl>
                                        <p:attrNameLst>
                                          <p:attrName>style.visibility</p:attrName>
                                        </p:attrNameLst>
                                      </p:cBhvr>
                                      <p:to>
                                        <p:strVal val="visible"/>
                                      </p:to>
                                    </p:set>
                                    <p:animEffect transition="in" filter="fade">
                                      <p:cBhvr>
                                        <p:cTn id="11" dur="1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None/>
            </a:pPr>
            <a:r>
              <a:rPr lang="en"/>
              <a:t>REFERENCES</a:t>
            </a:r>
          </a:p>
        </p:txBody>
      </p:sp>
      <p:sp>
        <p:nvSpPr>
          <p:cNvPr id="321" name="Shape 321"/>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Abouelhoda M.I. et al. (2004) Replacing suffix trees with enhanced suffix arrays. J. Discrete Algorithms, 2, 53–86.</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Kurtz S. (1999) Reducing the space requirement of suffix trees. Softw. Pract. Exp., 29, 1149–1171.</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Lim K.G. et al. (2013) Review of tandem repeat search tools: a systematic approach to evaluating algorithmic performance. Brief. Bioinf., 14, 67–81. [</a:t>
            </a:r>
            <a:r>
              <a:rPr lang="en" sz="1200" u="sng">
                <a:solidFill>
                  <a:srgbClr val="642A8F"/>
                </a:solidFill>
                <a:highlight>
                  <a:srgbClr val="FFFFFF"/>
                </a:highlight>
                <a:latin typeface="Times New Roman"/>
                <a:ea typeface="Times New Roman"/>
                <a:cs typeface="Times New Roman"/>
                <a:sym typeface="Times New Roman"/>
                <a:hlinkClick r:id="rId3"/>
              </a:rPr>
              <a:t>PubMed</a:t>
            </a:r>
            <a:r>
              <a:rPr lang="en" sz="1200">
                <a:solidFill>
                  <a:schemeClr val="dk1"/>
                </a:solidFill>
                <a:highlight>
                  <a:srgbClr val="FFFFFF"/>
                </a:highlight>
                <a:latin typeface="Times New Roman"/>
                <a:ea typeface="Times New Roman"/>
                <a:cs typeface="Times New Roman"/>
                <a:sym typeface="Times New Roman"/>
              </a:rPr>
              <a:t>]</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Madesis P. et al. (2013) Microsatellites: Evolution and contribution In: </a:t>
            </a:r>
            <a:r>
              <a:rPr lang="en" sz="1200" i="1">
                <a:solidFill>
                  <a:schemeClr val="dk1"/>
                </a:solidFill>
                <a:highlight>
                  <a:srgbClr val="FFFFFF"/>
                </a:highlight>
                <a:latin typeface="Times New Roman"/>
                <a:ea typeface="Times New Roman"/>
                <a:cs typeface="Times New Roman"/>
                <a:sym typeface="Times New Roman"/>
              </a:rPr>
              <a:t>Microsatellites</a:t>
            </a:r>
            <a:r>
              <a:rPr lang="en" sz="1200">
                <a:solidFill>
                  <a:schemeClr val="dk1"/>
                </a:solidFill>
                <a:highlight>
                  <a:srgbClr val="FFFFFF"/>
                </a:highlight>
                <a:latin typeface="Times New Roman"/>
                <a:ea typeface="Times New Roman"/>
                <a:cs typeface="Times New Roman"/>
                <a:sym typeface="Times New Roman"/>
              </a:rPr>
              <a:t>. Springer, pp. 1–13.[</a:t>
            </a:r>
            <a:r>
              <a:rPr lang="en" sz="1200" u="sng">
                <a:solidFill>
                  <a:srgbClr val="642A8F"/>
                </a:solidFill>
                <a:highlight>
                  <a:srgbClr val="FFFFFF"/>
                </a:highlight>
                <a:latin typeface="Times New Roman"/>
                <a:ea typeface="Times New Roman"/>
                <a:cs typeface="Times New Roman"/>
                <a:sym typeface="Times New Roman"/>
                <a:hlinkClick r:id="rId4"/>
              </a:rPr>
              <a:t>PubMed</a:t>
            </a:r>
            <a:r>
              <a:rPr lang="en" sz="1200">
                <a:solidFill>
                  <a:schemeClr val="dk1"/>
                </a:solidFill>
                <a:highlight>
                  <a:srgbClr val="FFFFFF"/>
                </a:highlight>
                <a:latin typeface="Times New Roman"/>
                <a:ea typeface="Times New Roman"/>
                <a:cs typeface="Times New Roman"/>
                <a:sym typeface="Times New Roman"/>
              </a:rPr>
              <a:t>]</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Manber U., Myers G. (1993) Suffix arrays: a new method for on-line string searches. SIAM J. Comput., 22, 935–948.</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McCreight E.M. (1976) A space-economical suffix tree construction algorithm. J. ACM (JACM), 23, 262–272.</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Schlotterer C., Tautz D. (1992) Slippage synthesis of simple sequence DNA. Nucleic Acids Res., 20, 211–215. [</a:t>
            </a:r>
            <a:r>
              <a:rPr lang="en" sz="1200" u="sng">
                <a:solidFill>
                  <a:srgbClr val="642A8F"/>
                </a:solidFill>
                <a:highlight>
                  <a:srgbClr val="FFFFFF"/>
                </a:highlight>
                <a:latin typeface="Times New Roman"/>
                <a:ea typeface="Times New Roman"/>
                <a:cs typeface="Times New Roman"/>
                <a:sym typeface="Times New Roman"/>
                <a:hlinkClick r:id="rId5"/>
              </a:rPr>
              <a:t>PMC free article</a:t>
            </a:r>
            <a:r>
              <a:rPr lang="en" sz="1200">
                <a:solidFill>
                  <a:schemeClr val="dk1"/>
                </a:solidFill>
                <a:highlight>
                  <a:srgbClr val="FFFFFF"/>
                </a:highlight>
                <a:latin typeface="Times New Roman"/>
                <a:ea typeface="Times New Roman"/>
                <a:cs typeface="Times New Roman"/>
                <a:sym typeface="Times New Roman"/>
              </a:rPr>
              <a:t>] [</a:t>
            </a:r>
            <a:r>
              <a:rPr lang="en" sz="1200" u="sng">
                <a:solidFill>
                  <a:srgbClr val="642A8F"/>
                </a:solidFill>
                <a:highlight>
                  <a:srgbClr val="FFFFFF"/>
                </a:highlight>
                <a:latin typeface="Times New Roman"/>
                <a:ea typeface="Times New Roman"/>
                <a:cs typeface="Times New Roman"/>
                <a:sym typeface="Times New Roman"/>
                <a:hlinkClick r:id="rId6"/>
              </a:rPr>
              <a:t>PubMed</a:t>
            </a:r>
            <a:r>
              <a:rPr lang="en" sz="1200">
                <a:solidFill>
                  <a:schemeClr val="dk1"/>
                </a:solidFill>
                <a:highlight>
                  <a:srgbClr val="FFFFFF"/>
                </a:highlight>
                <a:latin typeface="Times New Roman"/>
                <a:ea typeface="Times New Roman"/>
                <a:cs typeface="Times New Roman"/>
                <a:sym typeface="Times New Roman"/>
              </a:rPr>
              <a:t>]</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Ukkonen E. (1995) On-line construction of suffix trees. Algorithmica, 14, 249–260.</a:t>
            </a:r>
          </a:p>
          <a:p>
            <a:pPr marL="228600" lvl="0" indent="-304800" algn="just">
              <a:lnSpc>
                <a:spcPct val="100000"/>
              </a:lnSpc>
              <a:spcBef>
                <a:spcPts val="0"/>
              </a:spcBef>
              <a:spcAft>
                <a:spcPts val="0"/>
              </a:spcAft>
              <a:buClr>
                <a:schemeClr val="dk1"/>
              </a:buClr>
              <a:buSzPct val="1000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Weiner P. (1973) Linear pattern matching algorithms. Switching and Automata Theory, 1973. SWAT'08. In: IEEE Conference Record of 14th Annual Symposium on IEEE, pp. 1–11.</a:t>
            </a:r>
          </a:p>
          <a:p>
            <a:pPr lvl="0">
              <a:spcBef>
                <a:spcPts val="0"/>
              </a:spcBef>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lvl="0">
              <a:spcBef>
                <a:spcPts val="0"/>
              </a:spcBef>
              <a:buClr>
                <a:schemeClr val="dk1"/>
              </a:buClr>
              <a:buSzPct val="39285"/>
              <a:buFont typeface="Arial"/>
              <a:buNone/>
            </a:pPr>
            <a:r>
              <a:rPr lang="en">
                <a:solidFill>
                  <a:schemeClr val="lt1"/>
                </a:solidFill>
              </a:rPr>
              <a:t>REFERENCES CONTINUED..</a:t>
            </a:r>
          </a:p>
        </p:txBody>
      </p:sp>
      <p:sp>
        <p:nvSpPr>
          <p:cNvPr id="327" name="Shape 327"/>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[10]	 Benson,G. (1999) Tandem repeats finder: a program to analyze DNA sequences. Nucleic Acids Res., 27, 573–580.</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[11] 	R. Pokrzywa, Application of the Burrows-Wheeler Transform for searching for tandem repeats in DNA sequences, Int. J.         Bioinform. Res. Appl. vol. 5 (4) (2009) 432–446.</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[12]	 Merkel A, Gemmell N. Detecting microsatellites in genome data:Briefings in bioinformatics CS . VOL       9. NO 5. 355,366</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[13] 	Adalberto T. Castelo, Wellington Martins and Guang R. Gao. Tandem Repeat Occurrence Locator: Bioinformatics (2002) 18 (4): 634-636. doi: 10.1093/bioinformatics/18.4.634</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[14]	 Pamela Vinitha Eric, Kusum Rajput,  Gopakumar G ,An Improved Method to Identify Exact and Approximate Tandem Repeats in DNA Sequences using Biclustering, International Journal of Computer Applications (0975 - 8887) Volume 146 - No.9, July 2016</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[15]	Wexler Y, Yakhini Z, Kashi Y, et al. Finding approximate tandem repeats in genomic sequences. J Comput Biol 2005;12:928–42.</a:t>
            </a:r>
          </a:p>
          <a:p>
            <a:pPr marL="0" lvl="0" indent="-69850" algn="just">
              <a:lnSpc>
                <a:spcPct val="100000"/>
              </a:lnSpc>
              <a:spcBef>
                <a:spcPts val="0"/>
              </a:spcBef>
              <a:spcAft>
                <a:spcPts val="0"/>
              </a:spcAft>
              <a:buClr>
                <a:schemeClr val="dk1"/>
              </a:buClr>
              <a:buSzPct val="91666"/>
              <a:buFont typeface="Arial"/>
              <a:buNone/>
            </a:pPr>
            <a:r>
              <a:rPr lang="en" sz="1200">
                <a:solidFill>
                  <a:schemeClr val="dk1"/>
                </a:solidFill>
                <a:highlight>
                  <a:srgbClr val="FFFFFF"/>
                </a:highlight>
                <a:latin typeface="Times New Roman"/>
                <a:ea typeface="Times New Roman"/>
                <a:cs typeface="Times New Roman"/>
                <a:sym typeface="Times New Roman"/>
              </a:rPr>
              <a:t>[16]	B. D. Pickett, S. M. Karlinsey, C. E. Penrod, M. J. Cormier,M. T. W. Ebbert, D. K. Shiozawa, C. J. Whipple and P. G. Ridge,SA-SSR: a suffix array-based algorithm for exhaustive and efficient SSR discovery in large genetic sequences ,Bioinformatics, 32(17), 2016, 2707–2709</a:t>
            </a:r>
          </a:p>
          <a:p>
            <a:pPr marL="0" lvl="0" indent="-69850" algn="just">
              <a:lnSpc>
                <a:spcPct val="100000"/>
              </a:lnSpc>
              <a:spcBef>
                <a:spcPts val="0"/>
              </a:spcBef>
              <a:spcAft>
                <a:spcPts val="0"/>
              </a:spcAft>
              <a:buClr>
                <a:schemeClr val="dk1"/>
              </a:buClr>
              <a:buSzPct val="91666"/>
              <a:buFont typeface="Arial"/>
              <a:buNone/>
            </a:pPr>
            <a:endParaRPr sz="1200">
              <a:solidFill>
                <a:schemeClr val="dk1"/>
              </a:solidFill>
              <a:highlight>
                <a:srgbClr val="FFFFFF"/>
              </a:highlight>
              <a:latin typeface="Times New Roman"/>
              <a:ea typeface="Times New Roman"/>
              <a:cs typeface="Times New Roman"/>
              <a:sym typeface="Times New Roman"/>
            </a:endParaRPr>
          </a:p>
          <a:p>
            <a:pPr marL="0" lvl="0" indent="-69850" algn="just">
              <a:lnSpc>
                <a:spcPct val="100000"/>
              </a:lnSpc>
              <a:spcBef>
                <a:spcPts val="0"/>
              </a:spcBef>
              <a:spcAft>
                <a:spcPts val="0"/>
              </a:spcAft>
              <a:buClr>
                <a:schemeClr val="dk1"/>
              </a:buClr>
              <a:buSzPct val="91666"/>
              <a:buFont typeface="Arial"/>
              <a:buNone/>
            </a:pPr>
            <a:endParaRPr sz="1200">
              <a:solidFill>
                <a:schemeClr val="dk1"/>
              </a:solidFill>
              <a:highlight>
                <a:srgbClr val="FFFFFF"/>
              </a:highlight>
              <a:latin typeface="Times New Roman"/>
              <a:ea typeface="Times New Roman"/>
              <a:cs typeface="Times New Roman"/>
              <a:sym typeface="Times New Roman"/>
            </a:endParaRPr>
          </a:p>
          <a:p>
            <a:pPr lvl="0">
              <a:spcBef>
                <a:spcPts val="0"/>
              </a:spcBef>
              <a:buClr>
                <a:schemeClr val="dk1"/>
              </a:buClr>
              <a:buSzPct val="61111"/>
              <a:buFont typeface="Arial"/>
              <a:buNone/>
            </a:pPr>
            <a:endParaRPr/>
          </a:p>
          <a:p>
            <a:pPr lv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2093075" y="584425"/>
            <a:ext cx="4948200" cy="1885800"/>
          </a:xfrm>
          <a:prstGeom prst="rect">
            <a:avLst/>
          </a:prstGeom>
        </p:spPr>
        <p:txBody>
          <a:bodyPr lIns="91425" tIns="91425" rIns="91425" bIns="91425" anchor="b" anchorCtr="0">
            <a:noAutofit/>
          </a:bodyPr>
          <a:lstStyle/>
          <a:p>
            <a:pPr lvl="0">
              <a:spcBef>
                <a:spcPts val="0"/>
              </a:spcBef>
              <a:buNone/>
            </a:pPr>
            <a:r>
              <a:rPr lang="en"/>
              <a:t>Thank You !</a:t>
            </a:r>
          </a:p>
        </p:txBody>
      </p:sp>
      <p:sp>
        <p:nvSpPr>
          <p:cNvPr id="333" name="Shape 333"/>
          <p:cNvSpPr txBox="1">
            <a:spLocks noGrp="1"/>
          </p:cNvSpPr>
          <p:nvPr>
            <p:ph type="body" idx="1"/>
          </p:nvPr>
        </p:nvSpPr>
        <p:spPr>
          <a:xfrm>
            <a:off x="2040375" y="2824275"/>
            <a:ext cx="4938600" cy="1553100"/>
          </a:xfrm>
          <a:prstGeom prst="rect">
            <a:avLst/>
          </a:prstGeom>
        </p:spPr>
        <p:txBody>
          <a:bodyPr lIns="91425" tIns="91425" rIns="91425" bIns="91425" anchor="t" anchorCtr="0">
            <a:noAutofit/>
          </a:bodyPr>
          <a:lstStyle/>
          <a:p>
            <a:pPr marL="0" lvl="0" indent="0">
              <a:spcBef>
                <a:spcPts val="0"/>
              </a:spcBef>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24475" y="148225"/>
            <a:ext cx="5244900" cy="1373700"/>
          </a:xfrm>
          <a:prstGeom prst="rect">
            <a:avLst/>
          </a:prstGeom>
        </p:spPr>
        <p:txBody>
          <a:bodyPr lIns="91425" tIns="91425" rIns="91425" bIns="91425" anchor="b" anchorCtr="0">
            <a:noAutofit/>
          </a:bodyPr>
          <a:lstStyle/>
          <a:p>
            <a:pPr marL="0" marR="0" lvl="0" indent="0" rtl="0">
              <a:spcBef>
                <a:spcPts val="0"/>
              </a:spcBef>
              <a:buNone/>
            </a:pPr>
            <a:r>
              <a:rPr lang="en" b="0" i="0" u="none" strike="noStrike" cap="none"/>
              <a:t>Problem Statement</a:t>
            </a:r>
          </a:p>
        </p:txBody>
      </p:sp>
      <p:sp>
        <p:nvSpPr>
          <p:cNvPr id="228" name="Shape 228"/>
          <p:cNvSpPr txBox="1">
            <a:spLocks noGrp="1"/>
          </p:cNvSpPr>
          <p:nvPr>
            <p:ph type="body" idx="1"/>
          </p:nvPr>
        </p:nvSpPr>
        <p:spPr>
          <a:xfrm>
            <a:off x="324475" y="1920450"/>
            <a:ext cx="8494800" cy="2704200"/>
          </a:xfrm>
          <a:prstGeom prst="rect">
            <a:avLst/>
          </a:prstGeom>
        </p:spPr>
        <p:txBody>
          <a:bodyPr lIns="91425" tIns="91425" rIns="91425" bIns="91425" anchor="t" anchorCtr="0">
            <a:noAutofit/>
          </a:bodyPr>
          <a:lstStyle/>
          <a:p>
            <a:pPr marL="457200" marR="0" lvl="0" indent="-228600" rtl="0">
              <a:spcBef>
                <a:spcPts val="0"/>
              </a:spcBef>
            </a:pPr>
            <a:r>
              <a:rPr lang="en"/>
              <a:t>F</a:t>
            </a:r>
            <a:r>
              <a:rPr lang="en" b="0" i="0" u="none" strike="noStrike" cap="none"/>
              <a:t>ind </a:t>
            </a:r>
            <a:r>
              <a:rPr lang="en"/>
              <a:t>Simple Sequence Repeats (SSRs) </a:t>
            </a:r>
            <a:r>
              <a:rPr lang="en" b="0" i="0" u="none" strike="noStrike" cap="none"/>
              <a:t>in</a:t>
            </a:r>
            <a:r>
              <a:rPr lang="en"/>
              <a:t> </a:t>
            </a:r>
            <a:r>
              <a:rPr lang="en" b="0" i="0" u="none" strike="noStrike" cap="none"/>
              <a:t>genomic sequence databases (</a:t>
            </a:r>
            <a:r>
              <a:rPr lang="en"/>
              <a:t>also known as microsatellites and Tandem Repeats)</a:t>
            </a:r>
          </a:p>
          <a:p>
            <a:pPr marL="457200" marR="0" lvl="0" indent="-228600" rtl="0">
              <a:spcBef>
                <a:spcPts val="0"/>
              </a:spcBef>
            </a:pPr>
            <a:r>
              <a:rPr lang="en"/>
              <a:t>Find Approximate Tandem Repeats (due to mutation some mismatch is allowed).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8"/>
                                        </p:tgtEl>
                                        <p:attrNameLst>
                                          <p:attrName>style.visibility</p:attrName>
                                        </p:attrNameLst>
                                      </p:cBhvr>
                                      <p:to>
                                        <p:strVal val="visible"/>
                                      </p:to>
                                    </p:set>
                                    <p:animEffect transition="in" filter="fade">
                                      <p:cBhvr>
                                        <p:cTn id="11"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284100" y="307975"/>
            <a:ext cx="2479800" cy="4268700"/>
          </a:xfrm>
          <a:prstGeom prst="rect">
            <a:avLst/>
          </a:prstGeom>
        </p:spPr>
        <p:txBody>
          <a:bodyPr lIns="91425" tIns="91425" rIns="91425" bIns="91425" anchor="t" anchorCtr="0">
            <a:noAutofit/>
          </a:bodyPr>
          <a:lstStyle/>
          <a:p>
            <a:pPr marL="0" marR="0" lvl="0" indent="0" rtl="0">
              <a:spcBef>
                <a:spcPts val="0"/>
              </a:spcBef>
              <a:buNone/>
            </a:pPr>
            <a:r>
              <a:rPr lang="en"/>
              <a:t>Simple Sequence</a:t>
            </a:r>
            <a:r>
              <a:rPr lang="en" b="0" i="0" u="none" strike="noStrike" cap="none"/>
              <a:t> Repeats?</a:t>
            </a:r>
          </a:p>
        </p:txBody>
      </p:sp>
      <p:sp>
        <p:nvSpPr>
          <p:cNvPr id="234" name="Shape 234"/>
          <p:cNvSpPr txBox="1">
            <a:spLocks noGrp="1"/>
          </p:cNvSpPr>
          <p:nvPr>
            <p:ph type="body" idx="1"/>
          </p:nvPr>
        </p:nvSpPr>
        <p:spPr>
          <a:xfrm>
            <a:off x="3381100" y="307975"/>
            <a:ext cx="5451300" cy="4268700"/>
          </a:xfrm>
          <a:prstGeom prst="rect">
            <a:avLst/>
          </a:prstGeom>
        </p:spPr>
        <p:txBody>
          <a:bodyPr lIns="91425" tIns="91425" rIns="91425" bIns="91425" anchor="t" anchorCtr="0">
            <a:noAutofit/>
          </a:bodyPr>
          <a:lstStyle/>
          <a:p>
            <a:pPr marL="0" lvl="0" indent="0" rtl="0">
              <a:spcBef>
                <a:spcPts val="0"/>
              </a:spcBef>
              <a:buNone/>
            </a:pPr>
            <a:r>
              <a:rPr lang="en"/>
              <a:t>A </a:t>
            </a:r>
            <a:r>
              <a:rPr lang="en" b="1"/>
              <a:t>microsatellite</a:t>
            </a:r>
            <a:r>
              <a:rPr lang="en"/>
              <a:t> or </a:t>
            </a:r>
            <a:r>
              <a:rPr lang="en" b="1"/>
              <a:t>Simple Sequence Repeats </a:t>
            </a:r>
            <a:r>
              <a:rPr lang="en"/>
              <a:t>is a tract of repetitive DNA in which certain DNA motifs (ranging in length from 2–5 base pairs) are repeated, typically 5–50 times.</a:t>
            </a:r>
          </a:p>
          <a:p>
            <a:pPr marL="365760" marR="0" lvl="0" indent="-289560" rtl="0">
              <a:spcBef>
                <a:spcPts val="0"/>
              </a:spcBef>
              <a:buNone/>
            </a:pPr>
            <a:endParaRPr/>
          </a:p>
          <a:p>
            <a:pPr marL="0" marR="0" lvl="0" indent="0" rtl="0">
              <a:spcBef>
                <a:spcPts val="0"/>
              </a:spcBef>
              <a:buNone/>
            </a:pPr>
            <a:r>
              <a:rPr lang="en" b="0" i="0" u="none" strike="noStrike" cap="none"/>
              <a:t>An example would be:</a:t>
            </a:r>
          </a:p>
          <a:p>
            <a:pPr marL="76200" marR="0" lvl="0" indent="0" rtl="0">
              <a:spcBef>
                <a:spcPts val="0"/>
              </a:spcBef>
              <a:buNone/>
            </a:pPr>
            <a:r>
              <a:rPr lang="en" b="0" i="0" u="none" strike="noStrike" cap="none"/>
              <a:t>ATTCG ATTCG ATTCG in which the sequence </a:t>
            </a:r>
            <a:r>
              <a:rPr lang="en" b="1" i="0" u="none" strike="noStrike" cap="none"/>
              <a:t>ATTCG</a:t>
            </a:r>
            <a:r>
              <a:rPr lang="en" b="1"/>
              <a:t> </a:t>
            </a:r>
            <a:r>
              <a:rPr lang="en" b="0" i="0" u="none" strike="noStrike" cap="none"/>
              <a:t>is repeated three times.</a:t>
            </a:r>
          </a:p>
          <a:p>
            <a:pPr marL="365760" marR="0" lvl="0" indent="-289560" rtl="0">
              <a:spcBef>
                <a:spcPts val="0"/>
              </a:spcBef>
              <a:buNone/>
            </a:pPr>
            <a:endParaRPr b="0" i="0" u="none" strike="noStrike" cap="none"/>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4"/>
                                        </p:tgtEl>
                                        <p:attrNameLst>
                                          <p:attrName>style.visibility</p:attrName>
                                        </p:attrNameLst>
                                      </p:cBhvr>
                                      <p:to>
                                        <p:strVal val="visible"/>
                                      </p:to>
                                    </p:set>
                                    <p:animEffect transition="in" filter="fade">
                                      <p:cBhvr>
                                        <p:cTn id="11"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Shape 239" descr="nonsense.jpg"/>
          <p:cNvPicPr preferRelativeResize="0"/>
          <p:nvPr/>
        </p:nvPicPr>
        <p:blipFill rotWithShape="1">
          <a:blip r:embed="rId3">
            <a:alphaModFix/>
          </a:blip>
          <a:srcRect l="49" r="49"/>
          <a:stretch/>
        </p:blipFill>
        <p:spPr>
          <a:xfrm>
            <a:off x="5244250" y="1386100"/>
            <a:ext cx="3232598" cy="2384200"/>
          </a:xfrm>
          <a:prstGeom prst="rect">
            <a:avLst/>
          </a:prstGeom>
          <a:noFill/>
          <a:ln w="76200" cap="flat" cmpd="dbl">
            <a:solidFill>
              <a:schemeClr val="lt1"/>
            </a:solidFill>
            <a:prstDash val="solid"/>
            <a:miter/>
            <a:headEnd type="none" w="med" len="med"/>
            <a:tailEnd type="none" w="med" len="med"/>
          </a:ln>
        </p:spPr>
      </p:pic>
      <p:sp>
        <p:nvSpPr>
          <p:cNvPr id="240" name="Shape 240"/>
          <p:cNvSpPr txBox="1">
            <a:spLocks noGrp="1"/>
          </p:cNvSpPr>
          <p:nvPr>
            <p:ph type="title"/>
          </p:nvPr>
        </p:nvSpPr>
        <p:spPr>
          <a:xfrm>
            <a:off x="291875" y="406900"/>
            <a:ext cx="3978000" cy="1388700"/>
          </a:xfrm>
          <a:prstGeom prst="rect">
            <a:avLst/>
          </a:prstGeom>
        </p:spPr>
        <p:txBody>
          <a:bodyPr lIns="91425" tIns="91425" rIns="91425" bIns="91425" anchor="b" anchorCtr="0">
            <a:noAutofit/>
          </a:bodyPr>
          <a:lstStyle/>
          <a:p>
            <a:pPr lvl="0">
              <a:spcBef>
                <a:spcPts val="0"/>
              </a:spcBef>
              <a:buNone/>
            </a:pPr>
            <a:r>
              <a:rPr lang="en"/>
              <a:t>Approximate Tandem Repeats</a:t>
            </a:r>
          </a:p>
        </p:txBody>
      </p:sp>
      <p:sp>
        <p:nvSpPr>
          <p:cNvPr id="241" name="Shape 241"/>
          <p:cNvSpPr txBox="1">
            <a:spLocks noGrp="1"/>
          </p:cNvSpPr>
          <p:nvPr>
            <p:ph type="body" idx="1"/>
          </p:nvPr>
        </p:nvSpPr>
        <p:spPr>
          <a:xfrm>
            <a:off x="291950" y="1854950"/>
            <a:ext cx="3978000" cy="2577000"/>
          </a:xfrm>
          <a:prstGeom prst="rect">
            <a:avLst/>
          </a:prstGeom>
        </p:spPr>
        <p:txBody>
          <a:bodyPr lIns="91425" tIns="91425" rIns="91425" bIns="91425" anchor="t" anchorCtr="0">
            <a:noAutofit/>
          </a:bodyPr>
          <a:lstStyle/>
          <a:p>
            <a:pPr marL="457200" lvl="0" indent="-228600" rtl="0">
              <a:spcBef>
                <a:spcPts val="0"/>
              </a:spcBef>
              <a:buAutoNum type="arabicPeriod"/>
            </a:pPr>
            <a:r>
              <a:rPr lang="en" sz="1800"/>
              <a:t>Due to gene mutation, DNA sequence may alter at some positions, with some errors (indels),  mismatched DNA sequence can also be considered as tandem repeats.</a:t>
            </a:r>
          </a:p>
          <a:p>
            <a:pPr marL="0" lvl="0" indent="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1435608" y="205978"/>
            <a:ext cx="7498080" cy="857250"/>
          </a:xfrm>
          <a:prstGeom prst="rect">
            <a:avLst/>
          </a:prstGeom>
          <a:noFill/>
          <a:ln>
            <a:noFill/>
          </a:ln>
        </p:spPr>
        <p:txBody>
          <a:bodyPr lIns="91425" tIns="45700" rIns="91425" bIns="45700" anchor="ctr" anchorCtr="0">
            <a:noAutofit/>
          </a:bodyPr>
          <a:lstStyle/>
          <a:p>
            <a:pPr marL="0" marR="0" lvl="0" indent="0" algn="l" rtl="0">
              <a:spcBef>
                <a:spcPts val="0"/>
              </a:spcBef>
              <a:buClr>
                <a:srgbClr val="562214"/>
              </a:buClr>
              <a:buSzPct val="25000"/>
              <a:buFont typeface="Cabin"/>
              <a:buNone/>
            </a:pPr>
            <a:r>
              <a:rPr lang="en" sz="4300" b="0" i="0" u="none" strike="noStrike" cap="none">
                <a:solidFill>
                  <a:srgbClr val="562214"/>
                </a:solidFill>
                <a:latin typeface="Cabin"/>
                <a:ea typeface="Cabin"/>
                <a:cs typeface="Cabin"/>
                <a:sym typeface="Cabin"/>
              </a:rPr>
              <a:t>Uses of finding </a:t>
            </a:r>
            <a:r>
              <a:rPr lang="en"/>
              <a:t>SS</a:t>
            </a:r>
            <a:r>
              <a:rPr lang="en" sz="4300" b="0" i="0" u="none" strike="noStrike" cap="none">
                <a:solidFill>
                  <a:srgbClr val="562214"/>
                </a:solidFill>
                <a:latin typeface="Cabin"/>
                <a:ea typeface="Cabin"/>
                <a:cs typeface="Cabin"/>
                <a:sym typeface="Cabin"/>
              </a:rPr>
              <a:t>Rs</a:t>
            </a:r>
          </a:p>
        </p:txBody>
      </p:sp>
      <p:sp>
        <p:nvSpPr>
          <p:cNvPr id="247" name="Shape 247"/>
          <p:cNvSpPr txBox="1">
            <a:spLocks noGrp="1"/>
          </p:cNvSpPr>
          <p:nvPr>
            <p:ph type="body" idx="1"/>
          </p:nvPr>
        </p:nvSpPr>
        <p:spPr>
          <a:xfrm>
            <a:off x="1115616" y="1085850"/>
            <a:ext cx="7818072" cy="3808157"/>
          </a:xfrm>
          <a:prstGeom prst="rect">
            <a:avLst/>
          </a:prstGeom>
          <a:noFill/>
          <a:ln>
            <a:noFill/>
          </a:ln>
        </p:spPr>
        <p:txBody>
          <a:bodyPr lIns="91425" tIns="45700" rIns="91425" bIns="45700" anchor="t" anchorCtr="0">
            <a:noAutofit/>
          </a:bodyPr>
          <a:lstStyle/>
          <a:p>
            <a:pPr marL="365760" marR="0" lvl="0" indent="-303783" algn="l" rtl="0">
              <a:lnSpc>
                <a:spcPct val="80000"/>
              </a:lnSpc>
              <a:spcBef>
                <a:spcPts val="0"/>
              </a:spcBef>
              <a:spcAft>
                <a:spcPts val="0"/>
              </a:spcAft>
              <a:buClr>
                <a:schemeClr val="accent1"/>
              </a:buClr>
              <a:buSzPct val="133333"/>
              <a:buFont typeface="Noto Sans Symbols"/>
              <a:buChar char="●"/>
            </a:pPr>
            <a:r>
              <a:rPr lang="en" sz="1800" b="0" i="0" u="none" strike="noStrike" cap="none">
                <a:solidFill>
                  <a:schemeClr val="dk1"/>
                </a:solidFill>
                <a:latin typeface="Cabin"/>
                <a:ea typeface="Cabin"/>
                <a:cs typeface="Cabin"/>
                <a:sym typeface="Cabin"/>
              </a:rPr>
              <a:t>Important in the formation of hairpin structures that may provide some structural or replication mechanism </a:t>
            </a:r>
          </a:p>
          <a:p>
            <a:pPr marL="365760" marR="0" lvl="0" indent="-265683" algn="l" rtl="0">
              <a:lnSpc>
                <a:spcPct val="80000"/>
              </a:lnSpc>
              <a:spcBef>
                <a:spcPts val="600"/>
              </a:spcBef>
              <a:spcAft>
                <a:spcPts val="0"/>
              </a:spcAft>
              <a:buClr>
                <a:schemeClr val="accent1"/>
              </a:buClr>
              <a:buSzPct val="100000"/>
              <a:buFont typeface="Noto Sans Symbols"/>
              <a:buChar char="●"/>
            </a:pPr>
            <a:r>
              <a:rPr lang="en" sz="1800" b="0" i="0" u="none" strike="noStrike" cap="none">
                <a:solidFill>
                  <a:schemeClr val="dk1"/>
                </a:solidFill>
                <a:latin typeface="Cabin"/>
                <a:ea typeface="Cabin"/>
                <a:cs typeface="Cabin"/>
                <a:sym typeface="Cabin"/>
              </a:rPr>
              <a:t>Many neurological disorders associated with the repeated structures</a:t>
            </a:r>
          </a:p>
          <a:p>
            <a:pPr marL="365760" marR="0" lvl="0" indent="-265683" algn="l" rtl="0">
              <a:lnSpc>
                <a:spcPct val="80000"/>
              </a:lnSpc>
              <a:spcBef>
                <a:spcPts val="600"/>
              </a:spcBef>
              <a:spcAft>
                <a:spcPts val="0"/>
              </a:spcAft>
              <a:buClr>
                <a:schemeClr val="accent1"/>
              </a:buClr>
              <a:buSzPct val="100000"/>
              <a:buFont typeface="Noto Sans Symbols"/>
              <a:buChar char="●"/>
            </a:pPr>
            <a:r>
              <a:rPr lang="en" sz="1800" b="0" i="0" u="none" strike="noStrike" cap="none">
                <a:solidFill>
                  <a:schemeClr val="dk1"/>
                </a:solidFill>
                <a:latin typeface="Cabin"/>
                <a:ea typeface="Cabin"/>
                <a:cs typeface="Cabin"/>
                <a:sym typeface="Cabin"/>
              </a:rPr>
              <a:t>Used in DNA-marker technologies, such as      positional cloning, identification of quantitative and qualitative loci and mapping for breeding and evolutionary studies</a:t>
            </a:r>
          </a:p>
          <a:p>
            <a:pPr marL="365760" marR="0" lvl="0" indent="-265684" algn="l" rtl="0">
              <a:lnSpc>
                <a:spcPct val="80000"/>
              </a:lnSpc>
              <a:spcBef>
                <a:spcPts val="600"/>
              </a:spcBef>
              <a:buClr>
                <a:schemeClr val="accent1"/>
              </a:buClr>
              <a:buSzPct val="100000"/>
              <a:buFont typeface="Noto Sans Symbols"/>
              <a:buChar char="●"/>
            </a:pPr>
            <a:r>
              <a:rPr lang="en" sz="1800" b="0" i="0" u="none" strike="noStrike" cap="none">
                <a:solidFill>
                  <a:schemeClr val="dk1"/>
                </a:solidFill>
                <a:latin typeface="Cabin"/>
                <a:ea typeface="Cabin"/>
                <a:cs typeface="Cabin"/>
                <a:sym typeface="Cabin"/>
              </a:rPr>
              <a:t>Significant roles in the regulation of transcription,  may also influence the translational efficiency or stability of mRNA, or modify the activity of proteins by altering their structure.</a:t>
            </a:r>
          </a:p>
          <a:p>
            <a:pPr marL="365760" marR="0" lvl="0" indent="-265684" algn="l" rtl="0">
              <a:lnSpc>
                <a:spcPct val="80000"/>
              </a:lnSpc>
              <a:spcBef>
                <a:spcPts val="600"/>
              </a:spcBef>
              <a:buClr>
                <a:schemeClr val="accent1"/>
              </a:buClr>
              <a:buSzPct val="100000"/>
              <a:buFont typeface="Noto Sans Symbols"/>
              <a:buChar char="●"/>
            </a:pPr>
            <a:r>
              <a:rPr lang="en" sz="1800"/>
              <a:t>Tandem repeats can be very useful in determining parentage. Short tandem repeats are used for certain genealogical DNA tests.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gtEl>
                                        <p:attrNameLst>
                                          <p:attrName>style.visibility</p:attrName>
                                        </p:attrNameLst>
                                      </p:cBhvr>
                                      <p:to>
                                        <p:strVal val="visible"/>
                                      </p:to>
                                    </p:set>
                                    <p:animEffect transition="in" filter="fade">
                                      <p:cBhvr>
                                        <p:cTn id="11" dur="10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sz="3000"/>
              <a:t>Existing Work</a:t>
            </a:r>
          </a:p>
        </p:txBody>
      </p:sp>
      <p:sp>
        <p:nvSpPr>
          <p:cNvPr id="253" name="Shape 253"/>
          <p:cNvSpPr txBox="1">
            <a:spLocks noGrp="1"/>
          </p:cNvSpPr>
          <p:nvPr>
            <p:ph type="body" idx="1"/>
          </p:nvPr>
        </p:nvSpPr>
        <p:spPr>
          <a:xfrm>
            <a:off x="1435608" y="1085850"/>
            <a:ext cx="7498200" cy="3600600"/>
          </a:xfrm>
          <a:prstGeom prst="rect">
            <a:avLst/>
          </a:prstGeom>
        </p:spPr>
        <p:txBody>
          <a:bodyPr lIns="91425" tIns="91425" rIns="91425" bIns="91425" anchor="t" anchorCtr="0">
            <a:noAutofit/>
          </a:bodyPr>
          <a:lstStyle/>
          <a:p>
            <a:pPr lvl="0" rtl="0">
              <a:spcBef>
                <a:spcPts val="0"/>
              </a:spcBef>
              <a:buNone/>
            </a:pPr>
            <a:r>
              <a:rPr lang="en" sz="1800"/>
              <a:t>There are several existing techniques to find Repeats.</a:t>
            </a:r>
          </a:p>
          <a:p>
            <a:pPr lvl="0" rtl="0">
              <a:spcBef>
                <a:spcPts val="0"/>
              </a:spcBef>
              <a:buNone/>
            </a:pPr>
            <a:endParaRPr sz="1800"/>
          </a:p>
          <a:p>
            <a:pPr marL="457200" lvl="0" indent="-342900" rtl="0">
              <a:spcBef>
                <a:spcPts val="0"/>
              </a:spcBef>
              <a:buSzPct val="100000"/>
            </a:pPr>
            <a:r>
              <a:rPr lang="en" sz="1800"/>
              <a:t>Combinatorial methods employ exhaustive searching techniques to identify subsequences which are then compared with adjacent subsequences to identify tandem repeats.</a:t>
            </a:r>
          </a:p>
          <a:p>
            <a:pPr marL="457200" lvl="0" indent="-342900" rtl="0">
              <a:spcBef>
                <a:spcPts val="0"/>
              </a:spcBef>
              <a:buSzPct val="100000"/>
            </a:pPr>
            <a:r>
              <a:rPr lang="en" sz="1800"/>
              <a:t>Statistical or heuristic methods uses small windows to detect possible repeats and then uses them to search for longer tandem repeats.</a:t>
            </a:r>
          </a:p>
          <a:p>
            <a:pPr marL="0" lvl="0" indent="0" rtl="0">
              <a:spcBef>
                <a:spcPts val="0"/>
              </a:spcBef>
              <a:buNone/>
            </a:pPr>
            <a:r>
              <a:rPr lang="en" sz="1600"/>
              <a:t>Examples:TRF, Mreps, Sputnik, STAR, RepeatMasker, BWtrs, Trek, ATRHunter etc</a:t>
            </a:r>
            <a:r>
              <a:rPr lang="en" sz="1800"/>
              <a:t>.</a:t>
            </a:r>
          </a:p>
          <a:p>
            <a:pPr lvl="0">
              <a:spcBef>
                <a:spcPts val="0"/>
              </a:spcBef>
              <a:buClr>
                <a:schemeClr val="dk1"/>
              </a:buClr>
              <a:buSzPct val="61111"/>
              <a:buFont typeface="Arial"/>
              <a:buNone/>
            </a:pPr>
            <a:endParaRPr sz="1800"/>
          </a:p>
          <a:p>
            <a:pPr lvl="0">
              <a:spcBef>
                <a:spcPts val="0"/>
              </a:spcBef>
              <a:buNone/>
            </a:pPr>
            <a:endParaRPr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500"/>
                                        <p:tgtEl>
                                          <p:spTgt spid="25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animEffect transition="in" filter="fade">
                                      <p:cBhvr>
                                        <p:cTn id="11"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a:t>SA-SSR</a:t>
            </a:r>
          </a:p>
        </p:txBody>
      </p:sp>
      <p:sp>
        <p:nvSpPr>
          <p:cNvPr id="259" name="Shape 259"/>
          <p:cNvSpPr txBox="1">
            <a:spLocks noGrp="1"/>
          </p:cNvSpPr>
          <p:nvPr>
            <p:ph type="body" idx="1"/>
          </p:nvPr>
        </p:nvSpPr>
        <p:spPr>
          <a:xfrm>
            <a:off x="1435608" y="1009650"/>
            <a:ext cx="7498200" cy="3600600"/>
          </a:xfrm>
          <a:prstGeom prst="rect">
            <a:avLst/>
          </a:prstGeom>
        </p:spPr>
        <p:txBody>
          <a:bodyPr lIns="91425" tIns="91425" rIns="91425" bIns="91425" anchor="t" anchorCtr="0">
            <a:noAutofit/>
          </a:bodyPr>
          <a:lstStyle/>
          <a:p>
            <a:pPr marL="457200" lvl="0" indent="-342900" rtl="0">
              <a:spcBef>
                <a:spcPts val="0"/>
              </a:spcBef>
              <a:buSzPct val="100000"/>
            </a:pPr>
            <a:r>
              <a:rPr lang="en" sz="1800"/>
              <a:t>This is a suffix array based algorithm.</a:t>
            </a:r>
          </a:p>
          <a:p>
            <a:pPr marL="457200" lvl="0" indent="-342900" rtl="0">
              <a:spcBef>
                <a:spcPts val="0"/>
              </a:spcBef>
              <a:buSzPct val="100000"/>
            </a:pPr>
            <a:r>
              <a:rPr lang="en" sz="1800"/>
              <a:t>Finds Simple Sequence Repeats (SSRs) in a sequence (presumably of DNA or RNA). </a:t>
            </a:r>
          </a:p>
          <a:p>
            <a:pPr marL="457200" lvl="0" indent="-342900" rtl="0">
              <a:spcBef>
                <a:spcPts val="0"/>
              </a:spcBef>
              <a:buSzPct val="100000"/>
            </a:pPr>
            <a:r>
              <a:rPr lang="en" sz="1800"/>
              <a:t>Space efficient</a:t>
            </a:r>
          </a:p>
          <a:p>
            <a:pPr marL="0" lvl="0" indent="0" rtl="0">
              <a:spcBef>
                <a:spcPts val="0"/>
              </a:spcBef>
              <a:buNone/>
            </a:pPr>
            <a:endParaRPr sz="1800"/>
          </a:p>
          <a:p>
            <a:pPr marL="0" lvl="0" indent="0">
              <a:spcBef>
                <a:spcPts val="0"/>
              </a:spcBef>
              <a:buNone/>
            </a:pPr>
            <a:endParaRPr sz="18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a:t>Pseudo Code</a:t>
            </a:r>
          </a:p>
        </p:txBody>
      </p:sp>
      <p:sp>
        <p:nvSpPr>
          <p:cNvPr id="265" name="Shape 265"/>
          <p:cNvSpPr txBox="1">
            <a:spLocks noGrp="1"/>
          </p:cNvSpPr>
          <p:nvPr>
            <p:ph type="body" idx="1"/>
          </p:nvPr>
        </p:nvSpPr>
        <p:spPr>
          <a:xfrm>
            <a:off x="1347449" y="1085850"/>
            <a:ext cx="7586400" cy="3722100"/>
          </a:xfrm>
          <a:prstGeom prst="rect">
            <a:avLst/>
          </a:prstGeom>
        </p:spPr>
        <p:txBody>
          <a:bodyPr lIns="91425" tIns="91425" rIns="91425" bIns="91425" anchor="t" anchorCtr="0">
            <a:noAutofit/>
          </a:bodyPr>
          <a:lstStyle/>
          <a:p>
            <a:pPr marL="457200" lvl="0" indent="-342900" algn="just">
              <a:spcBef>
                <a:spcPts val="0"/>
              </a:spcBef>
              <a:buClr>
                <a:schemeClr val="dk1"/>
              </a:buClr>
              <a:buSzPct val="100000"/>
              <a:buFont typeface="Times New Roman"/>
              <a:buAutoNum type="arabicPeriod"/>
            </a:pPr>
            <a:r>
              <a:rPr lang="en" sz="1800" b="1">
                <a:latin typeface="Times New Roman"/>
                <a:ea typeface="Times New Roman"/>
                <a:cs typeface="Times New Roman"/>
                <a:sym typeface="Times New Roman"/>
              </a:rPr>
              <a:t>procedure </a:t>
            </a:r>
            <a:r>
              <a:rPr lang="en" sz="1800">
                <a:latin typeface="Times New Roman"/>
                <a:ea typeface="Times New Roman"/>
                <a:cs typeface="Times New Roman"/>
                <a:sym typeface="Times New Roman"/>
              </a:rPr>
              <a:t>Find_SSRs(dna_sequence) // dna_sequence is char sequence (ACGT)</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SA[] = SuffixArray(dna_sequence)</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LCPA[] = LCP(SA, dna_sequence)</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for i:=1 to dna_sequence_length do</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K[i] = | SA[i] - SA[i-1]|</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R[i] = floor(LCPA[i]/K[i])</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P[i] = min(SA[i], SA[i-1])</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endfor</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for i:=1 to dna_sequence_length do</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if R[i] &gt; 0 then</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print P[i], R[i]+1, K[i] // position, repeats, unit length</a:t>
            </a:r>
          </a:p>
          <a:p>
            <a:pPr marL="457200" lvl="0" indent="-342900" algn="just">
              <a:spcBef>
                <a:spcPts val="0"/>
              </a:spcBef>
              <a:buClr>
                <a:schemeClr val="dk1"/>
              </a:buClr>
              <a:buSzPct val="100000"/>
              <a:buFont typeface="Times New Roman"/>
              <a:buAutoNum type="arabicPeriod"/>
            </a:pPr>
            <a:r>
              <a:rPr lang="en" sz="1800">
                <a:latin typeface="Times New Roman"/>
                <a:ea typeface="Times New Roman"/>
                <a:cs typeface="Times New Roman"/>
                <a:sym typeface="Times New Roman"/>
              </a:rPr>
              <a:t>end procedure </a:t>
            </a:r>
          </a:p>
          <a:p>
            <a:pPr lvl="0">
              <a:spcBef>
                <a:spcPts val="0"/>
              </a:spcBef>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5"/>
                                        </p:tgtEl>
                                        <p:attrNameLst>
                                          <p:attrName>style.visibility</p:attrName>
                                        </p:attrNameLst>
                                      </p:cBhvr>
                                      <p:to>
                                        <p:strVal val="visible"/>
                                      </p:to>
                                    </p:set>
                                    <p:animEffect transition="in" filter="fade">
                                      <p:cBhvr>
                                        <p:cTn id="11"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1435608" y="205978"/>
            <a:ext cx="7498200" cy="857400"/>
          </a:xfrm>
          <a:prstGeom prst="rect">
            <a:avLst/>
          </a:prstGeom>
        </p:spPr>
        <p:txBody>
          <a:bodyPr lIns="91425" tIns="91425" rIns="91425" bIns="91425" anchor="ctr" anchorCtr="0">
            <a:noAutofit/>
          </a:bodyPr>
          <a:lstStyle/>
          <a:p>
            <a:pPr lvl="0">
              <a:spcBef>
                <a:spcPts val="0"/>
              </a:spcBef>
              <a:buNone/>
            </a:pPr>
            <a:r>
              <a:rPr lang="en"/>
              <a:t>An Example</a:t>
            </a:r>
          </a:p>
        </p:txBody>
      </p:sp>
      <p:sp>
        <p:nvSpPr>
          <p:cNvPr id="271" name="Shape 271"/>
          <p:cNvSpPr txBox="1">
            <a:spLocks noGrp="1"/>
          </p:cNvSpPr>
          <p:nvPr>
            <p:ph type="body" idx="1"/>
          </p:nvPr>
        </p:nvSpPr>
        <p:spPr>
          <a:xfrm>
            <a:off x="1221999" y="1085850"/>
            <a:ext cx="7711800" cy="3952200"/>
          </a:xfrm>
          <a:prstGeom prst="rect">
            <a:avLst/>
          </a:prstGeom>
        </p:spPr>
        <p:txBody>
          <a:bodyPr lIns="91425" tIns="91425" rIns="91425" bIns="91425" anchor="t" anchorCtr="0">
            <a:noAutofit/>
          </a:bodyPr>
          <a:lstStyle/>
          <a:p>
            <a:pPr lvl="0">
              <a:spcBef>
                <a:spcPts val="0"/>
              </a:spcBef>
              <a:buNone/>
            </a:pPr>
            <a:r>
              <a:rPr lang="en"/>
              <a:t>Let the sequence be ATATCCGCG</a:t>
            </a:r>
          </a:p>
          <a:p>
            <a:pPr marL="0" lvl="0" indent="0" rtl="0">
              <a:spcBef>
                <a:spcPts val="0"/>
              </a:spcBef>
              <a:buNone/>
            </a:pPr>
            <a:r>
              <a:rPr lang="en" sz="1400"/>
              <a:t>The suffixes are                                                                        The Sorted suffixes are:</a:t>
            </a:r>
          </a:p>
          <a:p>
            <a:pPr marL="0" lvl="0" indent="0" rtl="0">
              <a:spcBef>
                <a:spcPts val="0"/>
              </a:spcBef>
              <a:buNone/>
            </a:pPr>
            <a:r>
              <a:rPr lang="en" sz="1400"/>
              <a:t>0.ATATCCGCG                                                                         0.ATATCCGCG </a:t>
            </a:r>
          </a:p>
          <a:p>
            <a:pPr marL="0" lvl="0" indent="0" rtl="0">
              <a:spcBef>
                <a:spcPts val="0"/>
              </a:spcBef>
              <a:buNone/>
            </a:pPr>
            <a:r>
              <a:rPr lang="en" sz="1400"/>
              <a:t>1.TATCCGCG                                                                              2.ATCCGCG </a:t>
            </a:r>
          </a:p>
          <a:p>
            <a:pPr marL="0" lvl="0" indent="0" rtl="0">
              <a:spcBef>
                <a:spcPts val="0"/>
              </a:spcBef>
              <a:buNone/>
            </a:pPr>
            <a:r>
              <a:rPr lang="en" sz="1400"/>
              <a:t>2.ATCCGCG                                                                               4.CCGCG</a:t>
            </a:r>
          </a:p>
          <a:p>
            <a:pPr marL="0" lvl="0" indent="0" rtl="0">
              <a:spcBef>
                <a:spcPts val="0"/>
              </a:spcBef>
              <a:buNone/>
            </a:pPr>
            <a:r>
              <a:rPr lang="en" sz="1400"/>
              <a:t>3.TCCGCG                                                                                  7.CG</a:t>
            </a:r>
          </a:p>
          <a:p>
            <a:pPr marL="0" lvl="0" indent="0" rtl="0">
              <a:spcBef>
                <a:spcPts val="0"/>
              </a:spcBef>
              <a:buNone/>
            </a:pPr>
            <a:r>
              <a:rPr lang="en" sz="1400"/>
              <a:t>4.CCGCG                                                                                    5.CGCG</a:t>
            </a:r>
          </a:p>
          <a:p>
            <a:pPr marL="0" lvl="0" indent="0" rtl="0">
              <a:spcBef>
                <a:spcPts val="0"/>
              </a:spcBef>
              <a:buNone/>
            </a:pPr>
            <a:r>
              <a:rPr lang="en" sz="1400"/>
              <a:t>5.CGCG                                                                                       6.G</a:t>
            </a:r>
          </a:p>
          <a:p>
            <a:pPr marL="0" lvl="0" indent="0" rtl="0">
              <a:spcBef>
                <a:spcPts val="0"/>
              </a:spcBef>
              <a:buNone/>
            </a:pPr>
            <a:r>
              <a:rPr lang="en" sz="1400"/>
              <a:t>6.GCG                                                                                          8.GCG</a:t>
            </a:r>
          </a:p>
          <a:p>
            <a:pPr marL="0" lvl="0" indent="0" rtl="0">
              <a:spcBef>
                <a:spcPts val="0"/>
              </a:spcBef>
              <a:buNone/>
            </a:pPr>
            <a:r>
              <a:rPr lang="en" sz="1400"/>
              <a:t>7.CG                                                                                              1.TATCCGCG</a:t>
            </a:r>
          </a:p>
          <a:p>
            <a:pPr marL="0" lvl="0" indent="0" rtl="0">
              <a:spcBef>
                <a:spcPts val="0"/>
              </a:spcBef>
              <a:buNone/>
            </a:pPr>
            <a:r>
              <a:rPr lang="en" sz="1400"/>
              <a:t>8.G                                                                                                3.TCCGCG  </a:t>
            </a:r>
          </a:p>
          <a:p>
            <a:pPr marL="0" lvl="0" indent="0" rtl="0">
              <a:spcBef>
                <a:spcPts val="0"/>
              </a:spcBef>
              <a:buNone/>
            </a:pPr>
            <a:r>
              <a:rPr lang="en" sz="1400"/>
              <a:t>                           The suffix array is {0,2,4,7,5,6,8,1,3}</a:t>
            </a:r>
          </a:p>
          <a:p>
            <a:pPr marL="0" lvl="0" indent="0">
              <a:spcBef>
                <a:spcPts val="0"/>
              </a:spcBef>
              <a:buNone/>
            </a:pPr>
            <a:endParaRPr sz="14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1"/>
                                        </p:tgtEl>
                                        <p:attrNameLst>
                                          <p:attrName>style.visibility</p:attrName>
                                        </p:attrNameLst>
                                      </p:cBhvr>
                                      <p:to>
                                        <p:strVal val="visible"/>
                                      </p:to>
                                    </p:set>
                                    <p:animEffect transition="in" filter="fade">
                                      <p:cBhvr>
                                        <p:cTn id="11"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1504</Words>
  <Application>Microsoft Macintosh PowerPoint</Application>
  <PresentationFormat>On-screen Show (16:9)</PresentationFormat>
  <Paragraphs>182</Paragraphs>
  <Slides>19</Slides>
  <Notes>19</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19</vt:i4>
      </vt:variant>
    </vt:vector>
  </HeadingPairs>
  <TitlesOfParts>
    <vt:vector size="22" baseType="lpstr">
      <vt:lpstr>Cabin</vt:lpstr>
      <vt:lpstr>simple-light-2</vt:lpstr>
      <vt:lpstr>Solstice</vt:lpstr>
      <vt:lpstr>Searching for SSRs in genomic sequences</vt:lpstr>
      <vt:lpstr>Problem Statement</vt:lpstr>
      <vt:lpstr>Simple Sequence Repeats?</vt:lpstr>
      <vt:lpstr>Approximate Tandem Repeats</vt:lpstr>
      <vt:lpstr>Uses of finding SSRs</vt:lpstr>
      <vt:lpstr>Existing Work</vt:lpstr>
      <vt:lpstr>SA-SSR</vt:lpstr>
      <vt:lpstr>Pseudo Code</vt:lpstr>
      <vt:lpstr>An Example</vt:lpstr>
      <vt:lpstr>...Continued</vt:lpstr>
      <vt:lpstr>Result</vt:lpstr>
      <vt:lpstr>Complexity</vt:lpstr>
      <vt:lpstr>Advantages</vt:lpstr>
      <vt:lpstr>Our work</vt:lpstr>
      <vt:lpstr>Result</vt:lpstr>
      <vt:lpstr>Conclusion</vt:lpstr>
      <vt:lpstr>REFERENCES</vt:lpstr>
      <vt:lpstr>REFERENCES CONTINUED..</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SSRs in genomic sequences</dc:title>
  <cp:lastModifiedBy>Shekhar Prasad Rajak</cp:lastModifiedBy>
  <cp:revision>5</cp:revision>
  <dcterms:modified xsi:type="dcterms:W3CDTF">2017-01-04T10:51:58Z</dcterms:modified>
</cp:coreProperties>
</file>