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Daru (Data Analysis in RUby) is a library for analysis, manipulation and visualization of data. Daru works seamlessly accross interpreters and leverages interpreter-specific optimizations whenever they are available. It is the default data storage gem for all the statsample gems (glm, timeseries, etc.) and can be used with many others like mixed_models, gnuplotrb, nyaplot and iruby.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8E3"/>
                </a:highlight>
              </a:rPr>
              <a:t>You can have a heterogenous array, which means a mixture of data types, like so: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8E3"/>
                </a:highlight>
              </a:rPr>
              <a:t>var mix = [42, true, "towel"];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-hacker.info/" TargetMode="External"/><Relationship Id="rId4" Type="http://schemas.openxmlformats.org/officeDocument/2006/relationships/hyperlink" Target="https://github.com/Shekharraja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bygems.org/gems/dar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ciRuby/sciruby-notebooks/tree/master/Data%20Analysi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v0dro.github.io/blog/2014/11/25/data-analysis-in-ruby-basic-data-manipulation-and-plotting/" TargetMode="External"/><Relationship Id="rId4" Type="http://schemas.openxmlformats.org/officeDocument/2006/relationships/hyperlink" Target="http://v0dro.github.io/blog/2015/02/24/data-analysis-in-ruby-part-2/" TargetMode="External"/><Relationship Id="rId5" Type="http://schemas.openxmlformats.org/officeDocument/2006/relationships/hyperlink" Target="http://v0dro.github.io/blog/2015/08/03/finding-and-combining-data-in-dar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hyperlink" Target="http://s-hacker.info/" TargetMode="External"/><Relationship Id="rId5" Type="http://schemas.openxmlformats.org/officeDocument/2006/relationships/hyperlink" Target="https://github.com/Shekharraj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Analysis in RUby (DaRU)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422166" y="3452850"/>
            <a:ext cx="6331500" cy="1241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b="1" lang="en">
                <a:latin typeface="Raleway"/>
                <a:ea typeface="Raleway"/>
                <a:cs typeface="Raleway"/>
                <a:sym typeface="Raleway"/>
                <a:hlinkClick r:id="rId3"/>
              </a:rPr>
              <a:t>Shekhar Prasad Rajak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(@</a:t>
            </a:r>
            <a:r>
              <a:rPr b="1" lang="en">
                <a:latin typeface="Raleway"/>
                <a:ea typeface="Raleway"/>
                <a:cs typeface="Raleway"/>
                <a:sym typeface="Raleway"/>
                <a:hlinkClick r:id="rId4"/>
              </a:rPr>
              <a:t>shekharrajak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Daru</a:t>
            </a:r>
            <a:r>
              <a:rPr lang="en" sz="3600">
                <a:solidFill>
                  <a:schemeClr val="dk1"/>
                </a:solidFill>
              </a:rPr>
              <a:t> ? 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480150"/>
            <a:ext cx="5197199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78260"/>
              <a:buFont typeface="Lato"/>
              <a:buChar char="●"/>
            </a:pPr>
            <a:r>
              <a:rPr b="0" lang="en" sz="2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Ruby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2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gem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78260"/>
              <a:buFont typeface="Lato"/>
              <a:buChar char="●"/>
            </a:pPr>
            <a:r>
              <a:rPr b="0" lang="en" sz="2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Analysing, manipulating and visualizing of data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78260"/>
              <a:buFont typeface="Lato"/>
              <a:buChar char="●"/>
            </a:pPr>
            <a:r>
              <a:rPr b="0" lang="en" sz="2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 written mostly in RUby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78260"/>
              <a:buFont typeface="Lato"/>
              <a:buChar char="●"/>
            </a:pPr>
            <a:r>
              <a:rPr b="0" lang="en" sz="2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Installation : gem install daru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2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Robust</a:t>
            </a:r>
            <a:r>
              <a:rPr lang="en" sz="36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85" name="Shape 85"/>
          <p:cNvSpPr txBox="1"/>
          <p:nvPr>
            <p:ph idx="4294967295" type="title"/>
          </p:nvPr>
        </p:nvSpPr>
        <p:spPr>
          <a:xfrm>
            <a:off x="535775" y="1480150"/>
            <a:ext cx="5197200" cy="35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Powerful indexing support for storage and access of data.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Statistics and moving statistics functions.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 time series.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Arel-like syntax for querying data.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Easily visualize data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Supports operations with missing data.</a:t>
            </a:r>
            <a:r>
              <a:rPr b="0" lang="en" sz="2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Friendly</a:t>
            </a:r>
            <a:r>
              <a:rPr lang="en" sz="36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91" name="Shape 91"/>
          <p:cNvSpPr txBox="1"/>
          <p:nvPr>
            <p:ph idx="4294967295" type="title"/>
          </p:nvPr>
        </p:nvSpPr>
        <p:spPr>
          <a:xfrm>
            <a:off x="535775" y="1480150"/>
            <a:ext cx="5197200" cy="35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Builds on top of existing Ruby data structures, so works with all </a:t>
            </a: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interpreters</a:t>
            </a: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Leverages specific interpreters resources whenever possible.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Integrates</a:t>
            </a: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other Ruby libraries.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Statistics</a:t>
            </a: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statsample,  statsample_glm, statsample-timeseries, mixed-models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Nyaplot, GnuplotRB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 level storage - </a:t>
            </a:r>
            <a:r>
              <a:rPr b="0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NMatrix, rb-gsl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Daru::Vector</a:t>
            </a:r>
            <a:r>
              <a:rPr lang="en" sz="36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05400" y="1639625"/>
            <a:ext cx="76809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Heterogenous Array , that can be indexed on any Ruby object</a:t>
            </a:r>
          </a:p>
        </p:txBody>
      </p:sp>
      <p:pic>
        <p:nvPicPr>
          <p:cNvPr descr="Screen Shot 2017-04-16 at 9.04.17 PM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299" y="2025800"/>
            <a:ext cx="3869449" cy="29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Daru::DataFrame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05400" y="1639625"/>
            <a:ext cx="8361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2D spreadsheet like data structure indexed by rows and column with ruby objects.</a:t>
            </a:r>
          </a:p>
        </p:txBody>
      </p:sp>
      <p:pic>
        <p:nvPicPr>
          <p:cNvPr descr="Screen Shot 2017-04-17 at 8.59.42 AM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150" y="2169324"/>
            <a:ext cx="5140225" cy="28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Examples </a:t>
            </a:r>
            <a:r>
              <a:rPr lang="en" sz="36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535775" y="1480150"/>
            <a:ext cx="81288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b="0"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Notebook repo link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Blog post</a:t>
            </a:r>
            <a:r>
              <a:rPr lang="en" sz="3600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44125" y="1652225"/>
            <a:ext cx="69747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ct val="66666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Data Analysis in RUby: Basic data manipulation and plotting</a:t>
            </a:r>
          </a:p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66666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Data Analysis in RUby: Splitting, sorting, aggregating data and data types</a:t>
            </a:r>
          </a:p>
          <a:p>
            <a:pPr indent="-304800" lvl="0" marL="45720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24292E"/>
              </a:buClr>
              <a:buSzPct val="66666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Finding and Combining data in daru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283100" y="712150"/>
            <a:ext cx="8622300" cy="104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  <p:sp>
        <p:nvSpPr>
          <p:cNvPr id="124" name="Shape 124"/>
          <p:cNvSpPr txBox="1"/>
          <p:nvPr>
            <p:ph idx="4294967295" type="subTitle"/>
          </p:nvPr>
        </p:nvSpPr>
        <p:spPr>
          <a:xfrm>
            <a:off x="2195141" y="3553750"/>
            <a:ext cx="6331500" cy="1241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Shekhar Prasad Rajak</a:t>
            </a: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(@</a:t>
            </a: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shekharrajak</a:t>
            </a: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