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46E4-8B5A-493E-9951-5F2A3F14FFE3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B282-1FA7-491B-A7DB-ED54965E9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79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46E4-8B5A-493E-9951-5F2A3F14FFE3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B282-1FA7-491B-A7DB-ED54965E9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36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46E4-8B5A-493E-9951-5F2A3F14FFE3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B282-1FA7-491B-A7DB-ED54965E9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35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46E4-8B5A-493E-9951-5F2A3F14FFE3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B282-1FA7-491B-A7DB-ED54965E9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23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46E4-8B5A-493E-9951-5F2A3F14FFE3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B282-1FA7-491B-A7DB-ED54965E9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99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46E4-8B5A-493E-9951-5F2A3F14FFE3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B282-1FA7-491B-A7DB-ED54965E9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43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46E4-8B5A-493E-9951-5F2A3F14FFE3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B282-1FA7-491B-A7DB-ED54965E9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63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46E4-8B5A-493E-9951-5F2A3F14FFE3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B282-1FA7-491B-A7DB-ED54965E9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55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46E4-8B5A-493E-9951-5F2A3F14FFE3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B282-1FA7-491B-A7DB-ED54965E9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8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46E4-8B5A-493E-9951-5F2A3F14FFE3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B282-1FA7-491B-A7DB-ED54965E9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40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46E4-8B5A-493E-9951-5F2A3F14FFE3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B282-1FA7-491B-A7DB-ED54965E9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9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46E4-8B5A-493E-9951-5F2A3F14FFE3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AB282-1FA7-491B-A7DB-ED54965E9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96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704" y="497719"/>
            <a:ext cx="2145532" cy="532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Farmer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5447" y="497719"/>
            <a:ext cx="2145532" cy="532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704" y="2849034"/>
            <a:ext cx="2145532" cy="532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5447" y="2849034"/>
            <a:ext cx="2145532" cy="532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Retailer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4" idx="3"/>
            <a:endCxn id="5" idx="1"/>
          </p:cNvCxnSpPr>
          <p:nvPr/>
        </p:nvCxnSpPr>
        <p:spPr>
          <a:xfrm>
            <a:off x="2690236" y="763727"/>
            <a:ext cx="21652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0"/>
          </p:cNvCxnSpPr>
          <p:nvPr/>
        </p:nvCxnSpPr>
        <p:spPr>
          <a:xfrm>
            <a:off x="5928212" y="1029734"/>
            <a:ext cx="1" cy="1819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1"/>
            <a:endCxn id="6" idx="3"/>
          </p:cNvCxnSpPr>
          <p:nvPr/>
        </p:nvCxnSpPr>
        <p:spPr>
          <a:xfrm flipH="1">
            <a:off x="2690236" y="3115042"/>
            <a:ext cx="21652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09072" y="1640400"/>
            <a:ext cx="5182758" cy="55399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3000" dirty="0">
                <a:solidFill>
                  <a:srgbClr val="00B0F0"/>
                </a:solidFill>
              </a:rPr>
              <a:t>Product Chain Management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26010" y="413803"/>
            <a:ext cx="2155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FTD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2726010" y="3115041"/>
            <a:ext cx="2155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RTC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5157664" y="1732733"/>
            <a:ext cx="2155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DTR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9130416" y="497718"/>
            <a:ext cx="2145532" cy="532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Warehouse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965205" y="744319"/>
            <a:ext cx="21652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000979" y="394395"/>
            <a:ext cx="2155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DTW</a:t>
            </a:r>
            <a:endParaRPr lang="en-IN" dirty="0"/>
          </a:p>
        </p:txBody>
      </p:sp>
      <p:cxnSp>
        <p:nvCxnSpPr>
          <p:cNvPr id="41" name="Straight Arrow Connector 40"/>
          <p:cNvCxnSpPr>
            <a:endCxn id="7" idx="0"/>
          </p:cNvCxnSpPr>
          <p:nvPr/>
        </p:nvCxnSpPr>
        <p:spPr>
          <a:xfrm flipH="1">
            <a:off x="5928213" y="1029734"/>
            <a:ext cx="4341074" cy="1819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538795" y="1836059"/>
            <a:ext cx="2155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WTR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07914" y="4035685"/>
            <a:ext cx="30191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0: </a:t>
            </a:r>
            <a:r>
              <a:rPr lang="en-IN" dirty="0" err="1"/>
              <a:t>ProduceByFarmer</a:t>
            </a:r>
            <a:endParaRPr lang="en-IN" dirty="0"/>
          </a:p>
          <a:p>
            <a:r>
              <a:rPr lang="en-IN" dirty="0"/>
              <a:t>1: </a:t>
            </a:r>
            <a:r>
              <a:rPr lang="en-IN" dirty="0" err="1"/>
              <a:t>ForSaleByFarmer</a:t>
            </a:r>
            <a:endParaRPr lang="en-IN" dirty="0"/>
          </a:p>
          <a:p>
            <a:endParaRPr lang="en-IN" dirty="0"/>
          </a:p>
          <a:p>
            <a:r>
              <a:rPr lang="en-IN" dirty="0"/>
              <a:t>2: </a:t>
            </a:r>
            <a:r>
              <a:rPr lang="en-IN" dirty="0" err="1"/>
              <a:t>PurchasedByDistributor</a:t>
            </a:r>
            <a:endParaRPr lang="en-IN" dirty="0"/>
          </a:p>
          <a:p>
            <a:r>
              <a:rPr lang="en-IN" dirty="0"/>
              <a:t>3: </a:t>
            </a:r>
            <a:r>
              <a:rPr lang="en-IN" dirty="0" err="1"/>
              <a:t>ShippedByFarmer</a:t>
            </a:r>
            <a:endParaRPr lang="en-IN" dirty="0"/>
          </a:p>
          <a:p>
            <a:r>
              <a:rPr lang="en-IN" dirty="0"/>
              <a:t>4: </a:t>
            </a:r>
            <a:r>
              <a:rPr lang="en-IN" dirty="0" err="1"/>
              <a:t>ReceivedByDistributor</a:t>
            </a:r>
            <a:endParaRPr lang="en-IN" dirty="0"/>
          </a:p>
          <a:p>
            <a:r>
              <a:rPr lang="en-IN" dirty="0"/>
              <a:t>5: </a:t>
            </a:r>
            <a:r>
              <a:rPr lang="en-IN" dirty="0" err="1"/>
              <a:t>ShippedToWarehouse</a:t>
            </a:r>
            <a:endParaRPr lang="en-IN" dirty="0"/>
          </a:p>
          <a:p>
            <a:r>
              <a:rPr lang="en-IN" dirty="0"/>
              <a:t>6: </a:t>
            </a:r>
            <a:r>
              <a:rPr lang="en-IN" dirty="0" err="1"/>
              <a:t>ReceivedByWarehouse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3163323" y="4035685"/>
            <a:ext cx="33842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7: </a:t>
            </a:r>
            <a:r>
              <a:rPr lang="en-IN" dirty="0" err="1"/>
              <a:t>ProcessedByDistributor</a:t>
            </a:r>
            <a:endParaRPr lang="en-IN" dirty="0"/>
          </a:p>
          <a:p>
            <a:r>
              <a:rPr lang="en-IN" dirty="0"/>
              <a:t>8: </a:t>
            </a:r>
            <a:r>
              <a:rPr lang="en-IN" dirty="0" err="1"/>
              <a:t>PackageByDistributor</a:t>
            </a:r>
            <a:endParaRPr lang="en-IN" dirty="0"/>
          </a:p>
          <a:p>
            <a:r>
              <a:rPr lang="en-IN" dirty="0"/>
              <a:t>9: </a:t>
            </a:r>
            <a:r>
              <a:rPr lang="en-IN" dirty="0" err="1"/>
              <a:t>ForSaleByDistributor</a:t>
            </a:r>
            <a:endParaRPr lang="en-IN" dirty="0"/>
          </a:p>
          <a:p>
            <a:endParaRPr lang="en-IN" dirty="0"/>
          </a:p>
          <a:p>
            <a:r>
              <a:rPr lang="en-IN" dirty="0"/>
              <a:t>10: </a:t>
            </a:r>
            <a:r>
              <a:rPr lang="en-IN" dirty="0" err="1"/>
              <a:t>PurchasedByRetailer</a:t>
            </a:r>
            <a:endParaRPr lang="en-IN" dirty="0"/>
          </a:p>
          <a:p>
            <a:r>
              <a:rPr lang="en-IN" dirty="0"/>
              <a:t>11: </a:t>
            </a:r>
            <a:r>
              <a:rPr lang="en-IN" dirty="0" err="1"/>
              <a:t>ShippedByDistributor</a:t>
            </a:r>
            <a:endParaRPr lang="en-IN" dirty="0"/>
          </a:p>
          <a:p>
            <a:r>
              <a:rPr lang="en-IN" dirty="0"/>
              <a:t>12: </a:t>
            </a:r>
            <a:r>
              <a:rPr lang="en-IN" dirty="0" err="1"/>
              <a:t>ShippedFromWarehouse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6310429" y="4128018"/>
            <a:ext cx="2846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13: </a:t>
            </a:r>
            <a:r>
              <a:rPr lang="en-IN" dirty="0" err="1"/>
              <a:t>ReceivedByRetailer</a:t>
            </a:r>
            <a:endParaRPr lang="en-IN" dirty="0"/>
          </a:p>
          <a:p>
            <a:r>
              <a:rPr lang="en-IN" dirty="0"/>
              <a:t>14: </a:t>
            </a:r>
            <a:r>
              <a:rPr lang="en-IN" dirty="0" err="1"/>
              <a:t>ForSaleByRetailer</a:t>
            </a:r>
            <a:endParaRPr lang="en-IN" dirty="0"/>
          </a:p>
          <a:p>
            <a:endParaRPr lang="en-IN" dirty="0"/>
          </a:p>
          <a:p>
            <a:r>
              <a:rPr lang="en-IN" dirty="0"/>
              <a:t>15: </a:t>
            </a:r>
            <a:r>
              <a:rPr lang="en-IN" dirty="0" err="1"/>
              <a:t>PurchasedByConsumer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0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397" y="974753"/>
            <a:ext cx="2191870" cy="26664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ProductCode</a:t>
            </a:r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IN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ownerID</a:t>
            </a:r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FarmerID</a:t>
            </a:r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ProductState</a:t>
            </a:r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DistributorID</a:t>
            </a:r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RetailerID</a:t>
            </a:r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ConsumerID</a:t>
            </a:r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WarehouseID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4747"/>
            <a:ext cx="2830284" cy="553998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3000" dirty="0">
                <a:solidFill>
                  <a:srgbClr val="00B0F0"/>
                </a:solidFill>
              </a:rPr>
              <a:t>Item / Product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9588" y="1081251"/>
            <a:ext cx="1134292" cy="17686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FTD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DTW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WTR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DTR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RTC</a:t>
            </a:r>
            <a:endParaRPr lang="en-IN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39588" y="154747"/>
            <a:ext cx="4151086" cy="553998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3000" dirty="0">
                <a:solidFill>
                  <a:srgbClr val="00B0F0"/>
                </a:solidFill>
              </a:rPr>
              <a:t>Item History / </a:t>
            </a:r>
            <a:r>
              <a:rPr lang="en-IN" sz="3000" dirty="0" err="1">
                <a:solidFill>
                  <a:srgbClr val="00B0F0"/>
                </a:solidFill>
              </a:rPr>
              <a:t>TxBlocks</a:t>
            </a:r>
            <a:endParaRPr lang="en-IN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5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89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VSITR</dc:creator>
  <cp:lastModifiedBy>Trushit Shekhda</cp:lastModifiedBy>
  <cp:revision>20</cp:revision>
  <dcterms:created xsi:type="dcterms:W3CDTF">2023-06-28T04:22:25Z</dcterms:created>
  <dcterms:modified xsi:type="dcterms:W3CDTF">2023-12-01T09:50:56Z</dcterms:modified>
</cp:coreProperties>
</file>