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B9A4241-D68A-4CD1-BA2A-3FD9EB34B69D}" type="datetimeFigureOut">
              <a:rPr lang="en-IN" smtClean="0"/>
              <a:t>05-02-2020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0B313-5AB1-4C6C-8E01-2F45E47BE770}" type="slidenum">
              <a:rPr lang="en-IN" smtClean="0"/>
              <a:t>‹#›</a:t>
            </a:fld>
            <a:endParaRPr lang="en-IN"/>
          </a:p>
        </p:txBody>
      </p:sp>
    </p:spTree>
    <p:extLst>
      <p:ext uri="{BB962C8B-B14F-4D97-AF65-F5344CB8AC3E}">
        <p14:creationId xmlns:p14="http://schemas.microsoft.com/office/powerpoint/2010/main" val="1931039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9A4241-D68A-4CD1-BA2A-3FD9EB34B69D}" type="datetimeFigureOut">
              <a:rPr lang="en-IN" smtClean="0"/>
              <a:t>05-02-2020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0B313-5AB1-4C6C-8E01-2F45E47BE770}" type="slidenum">
              <a:rPr lang="en-IN" smtClean="0"/>
              <a:t>‹#›</a:t>
            </a:fld>
            <a:endParaRPr lang="en-IN"/>
          </a:p>
        </p:txBody>
      </p:sp>
    </p:spTree>
    <p:extLst>
      <p:ext uri="{BB962C8B-B14F-4D97-AF65-F5344CB8AC3E}">
        <p14:creationId xmlns:p14="http://schemas.microsoft.com/office/powerpoint/2010/main" val="159626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9A4241-D68A-4CD1-BA2A-3FD9EB34B69D}" type="datetimeFigureOut">
              <a:rPr lang="en-IN" smtClean="0"/>
              <a:t>05-02-2020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0B313-5AB1-4C6C-8E01-2F45E47BE770}" type="slidenum">
              <a:rPr lang="en-IN" smtClean="0"/>
              <a:t>‹#›</a:t>
            </a:fld>
            <a:endParaRPr lang="en-IN"/>
          </a:p>
        </p:txBody>
      </p:sp>
    </p:spTree>
    <p:extLst>
      <p:ext uri="{BB962C8B-B14F-4D97-AF65-F5344CB8AC3E}">
        <p14:creationId xmlns:p14="http://schemas.microsoft.com/office/powerpoint/2010/main" val="4202274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9A4241-D68A-4CD1-BA2A-3FD9EB34B69D}" type="datetimeFigureOut">
              <a:rPr lang="en-IN" smtClean="0"/>
              <a:t>05-02-2020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0B313-5AB1-4C6C-8E01-2F45E47BE770}" type="slidenum">
              <a:rPr lang="en-IN" smtClean="0"/>
              <a:t>‹#›</a:t>
            </a:fld>
            <a:endParaRPr lang="en-IN"/>
          </a:p>
        </p:txBody>
      </p:sp>
    </p:spTree>
    <p:extLst>
      <p:ext uri="{BB962C8B-B14F-4D97-AF65-F5344CB8AC3E}">
        <p14:creationId xmlns:p14="http://schemas.microsoft.com/office/powerpoint/2010/main" val="333805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9A4241-D68A-4CD1-BA2A-3FD9EB34B69D}" type="datetimeFigureOut">
              <a:rPr lang="en-IN" smtClean="0"/>
              <a:t>05-02-2020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0B313-5AB1-4C6C-8E01-2F45E47BE770}" type="slidenum">
              <a:rPr lang="en-IN" smtClean="0"/>
              <a:t>‹#›</a:t>
            </a:fld>
            <a:endParaRPr lang="en-IN"/>
          </a:p>
        </p:txBody>
      </p:sp>
    </p:spTree>
    <p:extLst>
      <p:ext uri="{BB962C8B-B14F-4D97-AF65-F5344CB8AC3E}">
        <p14:creationId xmlns:p14="http://schemas.microsoft.com/office/powerpoint/2010/main" val="315177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B9A4241-D68A-4CD1-BA2A-3FD9EB34B69D}" type="datetimeFigureOut">
              <a:rPr lang="en-IN" smtClean="0"/>
              <a:t>05-02-2020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0B313-5AB1-4C6C-8E01-2F45E47BE770}" type="slidenum">
              <a:rPr lang="en-IN" smtClean="0"/>
              <a:t>‹#›</a:t>
            </a:fld>
            <a:endParaRPr lang="en-IN"/>
          </a:p>
        </p:txBody>
      </p:sp>
    </p:spTree>
    <p:extLst>
      <p:ext uri="{BB962C8B-B14F-4D97-AF65-F5344CB8AC3E}">
        <p14:creationId xmlns:p14="http://schemas.microsoft.com/office/powerpoint/2010/main" val="135400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B9A4241-D68A-4CD1-BA2A-3FD9EB34B69D}" type="datetimeFigureOut">
              <a:rPr lang="en-IN" smtClean="0"/>
              <a:t>05-02-2020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F0B313-5AB1-4C6C-8E01-2F45E47BE770}" type="slidenum">
              <a:rPr lang="en-IN" smtClean="0"/>
              <a:t>‹#›</a:t>
            </a:fld>
            <a:endParaRPr lang="en-IN"/>
          </a:p>
        </p:txBody>
      </p:sp>
    </p:spTree>
    <p:extLst>
      <p:ext uri="{BB962C8B-B14F-4D97-AF65-F5344CB8AC3E}">
        <p14:creationId xmlns:p14="http://schemas.microsoft.com/office/powerpoint/2010/main" val="132614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B9A4241-D68A-4CD1-BA2A-3FD9EB34B69D}" type="datetimeFigureOut">
              <a:rPr lang="en-IN" smtClean="0"/>
              <a:t>05-02-2020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F0B313-5AB1-4C6C-8E01-2F45E47BE770}" type="slidenum">
              <a:rPr lang="en-IN" smtClean="0"/>
              <a:t>‹#›</a:t>
            </a:fld>
            <a:endParaRPr lang="en-IN"/>
          </a:p>
        </p:txBody>
      </p:sp>
    </p:spTree>
    <p:extLst>
      <p:ext uri="{BB962C8B-B14F-4D97-AF65-F5344CB8AC3E}">
        <p14:creationId xmlns:p14="http://schemas.microsoft.com/office/powerpoint/2010/main" val="49573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A4241-D68A-4CD1-BA2A-3FD9EB34B69D}" type="datetimeFigureOut">
              <a:rPr lang="en-IN" smtClean="0"/>
              <a:t>05-02-2020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F0B313-5AB1-4C6C-8E01-2F45E47BE770}" type="slidenum">
              <a:rPr lang="en-IN" smtClean="0"/>
              <a:t>‹#›</a:t>
            </a:fld>
            <a:endParaRPr lang="en-IN"/>
          </a:p>
        </p:txBody>
      </p:sp>
    </p:spTree>
    <p:extLst>
      <p:ext uri="{BB962C8B-B14F-4D97-AF65-F5344CB8AC3E}">
        <p14:creationId xmlns:p14="http://schemas.microsoft.com/office/powerpoint/2010/main" val="18138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9A4241-D68A-4CD1-BA2A-3FD9EB34B69D}" type="datetimeFigureOut">
              <a:rPr lang="en-IN" smtClean="0"/>
              <a:t>05-02-2020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0B313-5AB1-4C6C-8E01-2F45E47BE770}" type="slidenum">
              <a:rPr lang="en-IN" smtClean="0"/>
              <a:t>‹#›</a:t>
            </a:fld>
            <a:endParaRPr lang="en-IN"/>
          </a:p>
        </p:txBody>
      </p:sp>
    </p:spTree>
    <p:extLst>
      <p:ext uri="{BB962C8B-B14F-4D97-AF65-F5344CB8AC3E}">
        <p14:creationId xmlns:p14="http://schemas.microsoft.com/office/powerpoint/2010/main" val="45169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9A4241-D68A-4CD1-BA2A-3FD9EB34B69D}" type="datetimeFigureOut">
              <a:rPr lang="en-IN" smtClean="0"/>
              <a:t>05-02-2020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0B313-5AB1-4C6C-8E01-2F45E47BE770}" type="slidenum">
              <a:rPr lang="en-IN" smtClean="0"/>
              <a:t>‹#›</a:t>
            </a:fld>
            <a:endParaRPr lang="en-IN"/>
          </a:p>
        </p:txBody>
      </p:sp>
    </p:spTree>
    <p:extLst>
      <p:ext uri="{BB962C8B-B14F-4D97-AF65-F5344CB8AC3E}">
        <p14:creationId xmlns:p14="http://schemas.microsoft.com/office/powerpoint/2010/main" val="108857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A4241-D68A-4CD1-BA2A-3FD9EB34B69D}" type="datetimeFigureOut">
              <a:rPr lang="en-IN" smtClean="0"/>
              <a:t>05-02-2020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0B313-5AB1-4C6C-8E01-2F45E47BE770}" type="slidenum">
              <a:rPr lang="en-IN" smtClean="0"/>
              <a:t>‹#›</a:t>
            </a:fld>
            <a:endParaRPr lang="en-IN"/>
          </a:p>
        </p:txBody>
      </p:sp>
    </p:spTree>
    <p:extLst>
      <p:ext uri="{BB962C8B-B14F-4D97-AF65-F5344CB8AC3E}">
        <p14:creationId xmlns:p14="http://schemas.microsoft.com/office/powerpoint/2010/main" val="897573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0982" y="415637"/>
            <a:ext cx="6410036" cy="905308"/>
          </a:xfrm>
        </p:spPr>
        <p:txBody>
          <a:bodyPr>
            <a:normAutofit fontScale="90000"/>
          </a:bodyPr>
          <a:lstStyle/>
          <a:p>
            <a:r>
              <a:rPr lang="en-IN" dirty="0" smtClean="0"/>
              <a:t>Plan of action</a:t>
            </a:r>
            <a:endParaRPr lang="en-IN" dirty="0"/>
          </a:p>
        </p:txBody>
      </p:sp>
      <p:sp>
        <p:nvSpPr>
          <p:cNvPr id="3" name="Subtitle 2"/>
          <p:cNvSpPr>
            <a:spLocks noGrp="1"/>
          </p:cNvSpPr>
          <p:nvPr>
            <p:ph type="subTitle" idx="1"/>
          </p:nvPr>
        </p:nvSpPr>
        <p:spPr>
          <a:xfrm>
            <a:off x="1524000" y="1542473"/>
            <a:ext cx="9144000" cy="3715327"/>
          </a:xfrm>
        </p:spPr>
        <p:txBody>
          <a:bodyPr/>
          <a:lstStyle/>
          <a:p>
            <a:pPr algn="l"/>
            <a:r>
              <a:rPr lang="en-IN" dirty="0" smtClean="0"/>
              <a:t>We already have a working code for Latent Semantic Analysis. So one-third of the process is over. The next step is to completely understand the Latent </a:t>
            </a:r>
            <a:r>
              <a:rPr lang="en-IN" dirty="0" err="1" smtClean="0"/>
              <a:t>Dirichlet</a:t>
            </a:r>
            <a:r>
              <a:rPr lang="en-IN" dirty="0" smtClean="0"/>
              <a:t> Allocation and Probabilistic Latent Semantic Analysis by reading different papers and trying to implement it ourselves. In the end, we hope to have understood all three procedures completely and determine which model is working the best and giving the best results with respect to accuracy, precision and recall. </a:t>
            </a:r>
            <a:endParaRPr lang="en-IN" dirty="0"/>
          </a:p>
        </p:txBody>
      </p:sp>
    </p:spTree>
    <p:extLst>
      <p:ext uri="{BB962C8B-B14F-4D97-AF65-F5344CB8AC3E}">
        <p14:creationId xmlns:p14="http://schemas.microsoft.com/office/powerpoint/2010/main" val="592418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84</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Plan of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of action</dc:title>
  <dc:creator>Rakshith Raghu</dc:creator>
  <cp:lastModifiedBy>Rakshith Raghu</cp:lastModifiedBy>
  <cp:revision>1</cp:revision>
  <dcterms:created xsi:type="dcterms:W3CDTF">2020-02-05T05:54:32Z</dcterms:created>
  <dcterms:modified xsi:type="dcterms:W3CDTF">2020-02-05T06:04:24Z</dcterms:modified>
</cp:coreProperties>
</file>