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5942-5B13-4F46-B120-29E8D5DD9C3A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EED-D545-4EB2-AEF8-79459E8012D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62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5942-5B13-4F46-B120-29E8D5DD9C3A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EED-D545-4EB2-AEF8-79459E801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2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5942-5B13-4F46-B120-29E8D5DD9C3A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EED-D545-4EB2-AEF8-79459E801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33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5942-5B13-4F46-B120-29E8D5DD9C3A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EED-D545-4EB2-AEF8-79459E801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27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5942-5B13-4F46-B120-29E8D5DD9C3A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EED-D545-4EB2-AEF8-79459E8012D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19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5942-5B13-4F46-B120-29E8D5DD9C3A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EED-D545-4EB2-AEF8-79459E801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20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5942-5B13-4F46-B120-29E8D5DD9C3A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EED-D545-4EB2-AEF8-79459E801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1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5942-5B13-4F46-B120-29E8D5DD9C3A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EED-D545-4EB2-AEF8-79459E801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38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5942-5B13-4F46-B120-29E8D5DD9C3A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EED-D545-4EB2-AEF8-79459E801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85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B45942-5B13-4F46-B120-29E8D5DD9C3A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5FFEED-D545-4EB2-AEF8-79459E801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58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5942-5B13-4F46-B120-29E8D5DD9C3A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EED-D545-4EB2-AEF8-79459E801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86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B45942-5B13-4F46-B120-29E8D5DD9C3A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5FFEED-D545-4EB2-AEF8-79459E8012D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91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ekhovtcova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Шеховцова</a:t>
            </a:r>
            <a:r>
              <a:rPr lang="ru-RU" dirty="0" smtClean="0"/>
              <a:t> Елизавета Григорьевна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58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Навыки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Работа с «1С-Бухгалтерией», «1С-ЗУП», «1С-УТ» и проч.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Интеграция «1С-Бухгалтерии» и «1С-УТ»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Написание расширений конфигурации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Написание внешних обработок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Интеграция с «1С-Битрикс»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460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Образование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4 курс бакалавриата ИВТ РГПУ им А. И. Герцена</a:t>
            </a:r>
          </a:p>
          <a:p>
            <a:r>
              <a:rPr lang="ru-RU" dirty="0" smtClean="0"/>
              <a:t>Курс по «1С-Бухгалтерии»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39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Личностные качества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Ответственность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Умение находить нестандартные решения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Пунктуальность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21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Софт-</a:t>
            </a:r>
            <a:r>
              <a:rPr lang="ru-RU" dirty="0" err="1" smtClean="0"/>
              <a:t>скиллс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Навыки делового общения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Навык продуктивной командной работы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Навыки написания технической документации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29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Портфолио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—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github.com/ShekhovtcovaE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014217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91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Ретро</vt:lpstr>
      <vt:lpstr>Шеховцова Елизавета Григорьевна</vt:lpstr>
      <vt:lpstr>Навыки</vt:lpstr>
      <vt:lpstr>Образование </vt:lpstr>
      <vt:lpstr>Личностные качества</vt:lpstr>
      <vt:lpstr>Софт-скиллс</vt:lpstr>
      <vt:lpstr>Портфолио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Шеховцова Елизавета Григорьевна</dc:title>
  <dc:creator>ZLen</dc:creator>
  <cp:lastModifiedBy>ZLen</cp:lastModifiedBy>
  <cp:revision>2</cp:revision>
  <dcterms:created xsi:type="dcterms:W3CDTF">2022-04-13T20:09:12Z</dcterms:created>
  <dcterms:modified xsi:type="dcterms:W3CDTF">2022-04-13T20:23:47Z</dcterms:modified>
</cp:coreProperties>
</file>