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9" r:id="rId4"/>
    <p:sldId id="260" r:id="rId6"/>
    <p:sldId id="261" r:id="rId7"/>
    <p:sldId id="262" r:id="rId8"/>
    <p:sldId id="258" r:id="rId9"/>
    <p:sldId id="263" r:id="rId10"/>
    <p:sldId id="267" r:id="rId11"/>
    <p:sldId id="268" r:id="rId12"/>
    <p:sldId id="269"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E6DD"/>
    <a:srgbClr val="AD1B1E"/>
    <a:srgbClr val="E05124"/>
    <a:srgbClr val="4A2512"/>
    <a:srgbClr val="4B4037"/>
    <a:srgbClr val="6936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102" autoAdjust="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held\Downloads\Zomato_Data_1.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sheld\Downloads\Zomato_Data_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[Zomato_Data_1.xlsx]ANALYSIS!PivotTable3</c:name>
    <c:fmtId val="-1"/>
  </c:pivotSource>
  <c:chart>
    <c:title>
      <c:tx>
        <c:rich>
          <a:bodyPr rot="0" spcFirstLastPara="0" vertOverflow="ellipsis" vert="horz" wrap="square" anchor="ctr" anchorCtr="1"/>
          <a:lstStyle/>
          <a:p>
            <a:pPr defTabSz="914400">
              <a:defRPr lang="en-US" sz="2160" b="1" i="0" u="none" strike="noStrike" kern="1200" baseline="0">
                <a:solidFill>
                  <a:schemeClr val="tx1"/>
                </a:solidFill>
                <a:latin typeface="+mn-lt"/>
                <a:ea typeface="+mn-ea"/>
                <a:cs typeface="+mn-cs"/>
              </a:defRPr>
            </a:pPr>
            <a:r>
              <a:rPr lang="en-IN" altLang="en-US" sz="2160"/>
              <a:t>AVERAGE CUSTOMER VOTES</a:t>
            </a:r>
            <a:endParaRPr lang="en-IN" altLang="en-US" sz="2160"/>
          </a:p>
        </c:rich>
      </c:tx>
      <c:layout/>
      <c:overlay val="0"/>
      <c:spPr>
        <a:noFill/>
        <a:ln>
          <a:noFill/>
        </a:ln>
        <a:effectLst/>
      </c:spPr>
    </c:title>
    <c:autoTitleDeleted val="0"/>
    <c:plotArea>
      <c:layout>
        <c:manualLayout>
          <c:layoutTarget val="inner"/>
          <c:xMode val="edge"/>
          <c:yMode val="edge"/>
          <c:x val="0.313305099700018"/>
          <c:y val="0.308550185873606"/>
          <c:w val="0.440444679724722"/>
          <c:h val="0.687319289549773"/>
        </c:manualLayout>
      </c:layout>
      <c:pieChart>
        <c:varyColors val="1"/>
        <c:ser>
          <c:idx val="0"/>
          <c:order val="0"/>
          <c:tx>
            <c:strRef>
              <c:f>[Zomato_Data_1.xlsx]ANALYSIS!$B$28</c:f>
              <c:strCache>
                <c:ptCount val="1"/>
                <c:pt idx="0">
                  <c:v>Total</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Pt>
            <c:idx val="11"/>
            <c:bubble3D val="0"/>
            <c:spPr>
              <a:solidFill>
                <a:schemeClr val="accent6">
                  <a:lumMod val="60000"/>
                </a:schemeClr>
              </a:solidFill>
              <a:ln>
                <a:solidFill>
                  <a:schemeClr val="bg1"/>
                </a:solidFill>
              </a:ln>
              <a:effectLst/>
            </c:spPr>
          </c:dPt>
          <c:dPt>
            <c:idx val="12"/>
            <c:bubble3D val="0"/>
            <c:spPr>
              <a:solidFill>
                <a:schemeClr val="accent1">
                  <a:lumMod val="80000"/>
                  <a:lumOff val="20000"/>
                </a:schemeClr>
              </a:solidFill>
              <a:ln>
                <a:solidFill>
                  <a:schemeClr val="bg1"/>
                </a:solidFill>
              </a:ln>
              <a:effectLst/>
            </c:spPr>
          </c:dPt>
          <c:dPt>
            <c:idx val="13"/>
            <c:bubble3D val="0"/>
            <c:spPr>
              <a:solidFill>
                <a:schemeClr val="accent2">
                  <a:lumMod val="80000"/>
                  <a:lumOff val="20000"/>
                </a:schemeClr>
              </a:solidFill>
              <a:ln>
                <a:solidFill>
                  <a:schemeClr val="bg1"/>
                </a:solidFill>
              </a:ln>
              <a:effectLst/>
            </c:spPr>
          </c:dPt>
          <c:dPt>
            <c:idx val="14"/>
            <c:bubble3D val="0"/>
            <c:spPr>
              <a:solidFill>
                <a:schemeClr val="accent3">
                  <a:lumMod val="80000"/>
                  <a:lumOff val="20000"/>
                </a:schemeClr>
              </a:solidFill>
              <a:ln>
                <a:solidFill>
                  <a:schemeClr val="bg1"/>
                </a:solidFill>
              </a:ln>
              <a:effectLst/>
            </c:spPr>
          </c:dPt>
          <c:dLbls>
            <c:dLbl>
              <c:idx val="13"/>
              <c:layout>
                <c:manualLayout>
                  <c:x val="-0.010341046930789"/>
                  <c:y val="0.00705560761234997"/>
                </c:manualLayout>
              </c:layout>
              <c:numFmt formatCode="General" sourceLinked="1"/>
              <c:spPr>
                <a:noFill/>
                <a:ln>
                  <a:noFill/>
                </a:ln>
                <a:effectLst/>
              </c:spPr>
              <c:txPr>
                <a:bodyPr rot="0" spcFirstLastPara="0" vertOverflow="ellipsis" vert="horz" wrap="square" lIns="38100" tIns="19050" rIns="38100" bIns="19050" anchor="ctr" anchorCtr="1"/>
                <a:lstStyle/>
                <a:p>
                  <a:pPr>
                    <a:defRPr lang="en-US" sz="1200" b="0" i="0" u="none" strike="noStrike" kern="1200" baseline="0">
                      <a:solidFill>
                        <a:schemeClr val="tx1"/>
                      </a:solidFill>
                      <a:latin typeface="+mn-lt"/>
                      <a:ea typeface="+mn-ea"/>
                      <a:cs typeface="+mn-cs"/>
                    </a:defRPr>
                  </a:pPr>
                </a:p>
              </c:txPr>
              <c:dLblPos val="bestFit"/>
              <c:showLegendKey val="0"/>
              <c:showVal val="0"/>
              <c:showCatName val="0"/>
              <c:showSerName val="0"/>
              <c:showPercent val="1"/>
              <c:showBubbleSize val="0"/>
              <c:extLst>
                <c:ext xmlns:c15="http://schemas.microsoft.com/office/drawing/2012/chart" uri="{CE6537A1-D6FC-4f65-9D91-7224C49458BB}">
                  <c15:layout/>
                </c:ext>
              </c:extLst>
            </c:dLbl>
            <c:dLbl>
              <c:idx val="14"/>
              <c:layout>
                <c:manualLayout>
                  <c:x val="0.0125828783914394"/>
                  <c:y val="0.0187494817925688"/>
                </c:manualLayout>
              </c:layout>
              <c:numFmt formatCode="General" sourceLinked="1"/>
              <c:spPr>
                <a:noFill/>
                <a:ln>
                  <a:noFill/>
                </a:ln>
                <a:effectLst/>
              </c:spPr>
              <c:txPr>
                <a:bodyPr rot="0" spcFirstLastPara="0" vertOverflow="ellipsis" vert="horz" wrap="square" lIns="38100" tIns="19050" rIns="38100" bIns="19050" anchor="ctr" anchorCtr="1"/>
                <a:lstStyle/>
                <a:p>
                  <a:pPr>
                    <a:defRPr lang="en-US" sz="1200" b="0" i="0" u="none" strike="noStrike" kern="1200" baseline="0">
                      <a:solidFill>
                        <a:schemeClr val="tx1"/>
                      </a:solidFill>
                      <a:latin typeface="+mn-lt"/>
                      <a:ea typeface="+mn-ea"/>
                      <a:cs typeface="+mn-cs"/>
                    </a:defRPr>
                  </a:pPr>
                </a:p>
              </c:txPr>
              <c:dLblPos val="bestFit"/>
              <c:showLegendKey val="0"/>
              <c:showVal val="0"/>
              <c:showCatName val="0"/>
              <c:showSerName val="0"/>
              <c:showPercent val="1"/>
              <c:showBubbleSize val="0"/>
              <c:extLst>
                <c:ext xmlns:c15="http://schemas.microsoft.com/office/drawing/2012/chart" uri="{CE6537A1-D6FC-4f65-9D91-7224C49458BB}">
                  <c15:layout/>
                </c:ext>
              </c:extLst>
            </c:dLbl>
            <c:numFmt formatCode="General" sourceLinked="1"/>
            <c:spPr>
              <a:noFill/>
              <a:ln>
                <a:noFill/>
              </a:ln>
              <a:effectLst/>
            </c:spPr>
            <c:txPr>
              <a:bodyPr rot="0" spcFirstLastPara="0" vertOverflow="ellipsis" vert="horz" wrap="square" lIns="38100" tIns="19050" rIns="38100" bIns="19050" anchor="ctr" anchorCtr="1"/>
              <a:lstStyle/>
              <a:p>
                <a:pPr>
                  <a:defRPr lang="en-US" sz="1400" b="0" i="0" u="none" strike="noStrike" kern="1200" baseline="0">
                    <a:solidFill>
                      <a:schemeClr val="tx1"/>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[Zomato_Data_1.xlsx]ANALYSIS!$A$29:$A$44</c:f>
              <c:strCache>
                <c:ptCount val="15"/>
                <c:pt idx="0">
                  <c:v>Indonesia</c:v>
                </c:pt>
                <c:pt idx="1">
                  <c:v>United Arab Emirates</c:v>
                </c:pt>
                <c:pt idx="2">
                  <c:v>Turkey</c:v>
                </c:pt>
                <c:pt idx="3">
                  <c:v>United States of America</c:v>
                </c:pt>
                <c:pt idx="4">
                  <c:v>Philippines</c:v>
                </c:pt>
                <c:pt idx="5">
                  <c:v>South Africa</c:v>
                </c:pt>
                <c:pt idx="6">
                  <c:v>New Zealand</c:v>
                </c:pt>
                <c:pt idx="7">
                  <c:v>United Kingdom</c:v>
                </c:pt>
                <c:pt idx="8">
                  <c:v>Qatar</c:v>
                </c:pt>
                <c:pt idx="9">
                  <c:v>Sri Lanka</c:v>
                </c:pt>
                <c:pt idx="10">
                  <c:v>India</c:v>
                </c:pt>
                <c:pt idx="11">
                  <c:v>Australia</c:v>
                </c:pt>
                <c:pt idx="12">
                  <c:v>Canada</c:v>
                </c:pt>
                <c:pt idx="13">
                  <c:v>Singapore</c:v>
                </c:pt>
                <c:pt idx="14">
                  <c:v>Brazil</c:v>
                </c:pt>
              </c:strCache>
            </c:strRef>
          </c:cat>
          <c:val>
            <c:numRef>
              <c:f>[Zomato_Data_1.xlsx]ANALYSIS!$B$29:$B$44</c:f>
              <c:numCache>
                <c:formatCode>General</c:formatCode>
                <c:ptCount val="15"/>
                <c:pt idx="0">
                  <c:v>772.095238095238</c:v>
                </c:pt>
                <c:pt idx="1">
                  <c:v>493.516666666667</c:v>
                </c:pt>
                <c:pt idx="2">
                  <c:v>431.470588235294</c:v>
                </c:pt>
                <c:pt idx="3">
                  <c:v>430.875294117647</c:v>
                </c:pt>
                <c:pt idx="4">
                  <c:v>407.409090909091</c:v>
                </c:pt>
                <c:pt idx="5">
                  <c:v>315.166666666667</c:v>
                </c:pt>
                <c:pt idx="6">
                  <c:v>243.025</c:v>
                </c:pt>
                <c:pt idx="7">
                  <c:v>205.4875</c:v>
                </c:pt>
                <c:pt idx="8">
                  <c:v>163.8</c:v>
                </c:pt>
                <c:pt idx="9">
                  <c:v>146.45</c:v>
                </c:pt>
                <c:pt idx="10">
                  <c:v>137.212552011096</c:v>
                </c:pt>
                <c:pt idx="11">
                  <c:v>111.416666666667</c:v>
                </c:pt>
                <c:pt idx="12">
                  <c:v>103</c:v>
                </c:pt>
                <c:pt idx="13">
                  <c:v>31.9</c:v>
                </c:pt>
                <c:pt idx="14">
                  <c:v>19.6166666666667</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t"/>
      <c:legendEntry>
        <c:idx val="0"/>
        <c:txPr>
          <a:bodyPr rot="0" spcFirstLastPara="0" vertOverflow="ellipsis" vert="horz" wrap="square" anchor="ctr" anchorCtr="1"/>
          <a:lstStyle/>
          <a:p>
            <a:pPr>
              <a:defRPr lang="en-US" sz="1200" b="0" i="0" u="none" strike="noStrike" kern="1200" baseline="0">
                <a:solidFill>
                  <a:schemeClr val="tx1"/>
                </a:solidFill>
                <a:latin typeface="+mn-lt"/>
                <a:ea typeface="+mn-ea"/>
                <a:cs typeface="+mn-cs"/>
              </a:defRPr>
            </a:pPr>
          </a:p>
        </c:txPr>
      </c:legendEntry>
      <c:legendEntry>
        <c:idx val="1"/>
        <c:txPr>
          <a:bodyPr rot="0" spcFirstLastPara="0" vertOverflow="ellipsis" vert="horz" wrap="square" anchor="ctr" anchorCtr="1"/>
          <a:lstStyle/>
          <a:p>
            <a:pPr>
              <a:defRPr lang="en-US" sz="1200" b="0" i="0" u="none" strike="noStrike" kern="1200" baseline="0">
                <a:solidFill>
                  <a:schemeClr val="tx1"/>
                </a:solidFill>
                <a:latin typeface="+mn-lt"/>
                <a:ea typeface="+mn-ea"/>
                <a:cs typeface="+mn-cs"/>
              </a:defRPr>
            </a:pPr>
          </a:p>
        </c:txPr>
      </c:legendEntry>
      <c:legendEntry>
        <c:idx val="2"/>
        <c:txPr>
          <a:bodyPr rot="0" spcFirstLastPara="0" vertOverflow="ellipsis" vert="horz" wrap="square" anchor="ctr" anchorCtr="1"/>
          <a:lstStyle/>
          <a:p>
            <a:pPr>
              <a:defRPr lang="en-US" sz="1200" b="0" i="0" u="none" strike="noStrike" kern="1200" baseline="0">
                <a:solidFill>
                  <a:schemeClr val="tx1"/>
                </a:solidFill>
                <a:latin typeface="+mn-lt"/>
                <a:ea typeface="+mn-ea"/>
                <a:cs typeface="+mn-cs"/>
              </a:defRPr>
            </a:pPr>
          </a:p>
        </c:txPr>
      </c:legendEntry>
      <c:legendEntry>
        <c:idx val="3"/>
        <c:txPr>
          <a:bodyPr rot="0" spcFirstLastPara="0" vertOverflow="ellipsis" vert="horz" wrap="square" anchor="ctr" anchorCtr="1"/>
          <a:lstStyle/>
          <a:p>
            <a:pPr>
              <a:defRPr lang="en-US" sz="1200" b="0" i="0" u="none" strike="noStrike" kern="1200" baseline="0">
                <a:solidFill>
                  <a:schemeClr val="tx1"/>
                </a:solidFill>
                <a:latin typeface="+mn-lt"/>
                <a:ea typeface="+mn-ea"/>
                <a:cs typeface="+mn-cs"/>
              </a:defRPr>
            </a:pPr>
          </a:p>
        </c:txPr>
      </c:legendEntry>
      <c:legendEntry>
        <c:idx val="4"/>
        <c:txPr>
          <a:bodyPr rot="0" spcFirstLastPara="0" vertOverflow="ellipsis" vert="horz" wrap="square" anchor="ctr" anchorCtr="1"/>
          <a:lstStyle/>
          <a:p>
            <a:pPr>
              <a:defRPr lang="en-US" sz="1200" b="0" i="0" u="none" strike="noStrike" kern="1200" baseline="0">
                <a:solidFill>
                  <a:schemeClr val="tx1"/>
                </a:solidFill>
                <a:latin typeface="+mn-lt"/>
                <a:ea typeface="+mn-ea"/>
                <a:cs typeface="+mn-cs"/>
              </a:defRPr>
            </a:pPr>
          </a:p>
        </c:txPr>
      </c:legendEntry>
      <c:legendEntry>
        <c:idx val="5"/>
        <c:txPr>
          <a:bodyPr rot="0" spcFirstLastPara="0" vertOverflow="ellipsis" vert="horz" wrap="square" anchor="ctr" anchorCtr="1"/>
          <a:lstStyle/>
          <a:p>
            <a:pPr>
              <a:defRPr lang="en-US" sz="1200" b="0" i="0" u="none" strike="noStrike" kern="1200" baseline="0">
                <a:solidFill>
                  <a:schemeClr val="tx1"/>
                </a:solidFill>
                <a:latin typeface="+mn-lt"/>
                <a:ea typeface="+mn-ea"/>
                <a:cs typeface="+mn-cs"/>
              </a:defRPr>
            </a:pPr>
          </a:p>
        </c:txPr>
      </c:legendEntry>
      <c:legendEntry>
        <c:idx val="6"/>
        <c:txPr>
          <a:bodyPr rot="0" spcFirstLastPara="0" vertOverflow="ellipsis" vert="horz" wrap="square" anchor="ctr" anchorCtr="1"/>
          <a:lstStyle/>
          <a:p>
            <a:pPr>
              <a:defRPr lang="en-US" sz="1200" b="0" i="0" u="none" strike="noStrike" kern="1200" baseline="0">
                <a:solidFill>
                  <a:schemeClr val="tx1"/>
                </a:solidFill>
                <a:latin typeface="+mn-lt"/>
                <a:ea typeface="+mn-ea"/>
                <a:cs typeface="+mn-cs"/>
              </a:defRPr>
            </a:pPr>
          </a:p>
        </c:txPr>
      </c:legendEntry>
      <c:legendEntry>
        <c:idx val="7"/>
        <c:txPr>
          <a:bodyPr rot="0" spcFirstLastPara="0" vertOverflow="ellipsis" vert="horz" wrap="square" anchor="ctr" anchorCtr="1"/>
          <a:lstStyle/>
          <a:p>
            <a:pPr>
              <a:defRPr lang="en-US" sz="1200" b="0" i="0" u="none" strike="noStrike" kern="1200" baseline="0">
                <a:solidFill>
                  <a:schemeClr val="tx1"/>
                </a:solidFill>
                <a:latin typeface="+mn-lt"/>
                <a:ea typeface="+mn-ea"/>
                <a:cs typeface="+mn-cs"/>
              </a:defRPr>
            </a:pPr>
          </a:p>
        </c:txPr>
      </c:legendEntry>
      <c:legendEntry>
        <c:idx val="8"/>
        <c:txPr>
          <a:bodyPr rot="0" spcFirstLastPara="0" vertOverflow="ellipsis" vert="horz" wrap="square" anchor="ctr" anchorCtr="1"/>
          <a:lstStyle/>
          <a:p>
            <a:pPr>
              <a:defRPr lang="en-US" sz="1200" b="0" i="0" u="none" strike="noStrike" kern="1200" baseline="0">
                <a:solidFill>
                  <a:schemeClr val="tx1"/>
                </a:solidFill>
                <a:latin typeface="+mn-lt"/>
                <a:ea typeface="+mn-ea"/>
                <a:cs typeface="+mn-cs"/>
              </a:defRPr>
            </a:pPr>
          </a:p>
        </c:txPr>
      </c:legendEntry>
      <c:legendEntry>
        <c:idx val="9"/>
        <c:txPr>
          <a:bodyPr rot="0" spcFirstLastPara="0" vertOverflow="ellipsis" vert="horz" wrap="square" anchor="ctr" anchorCtr="1"/>
          <a:lstStyle/>
          <a:p>
            <a:pPr>
              <a:defRPr lang="en-US" sz="1200" b="0" i="0" u="none" strike="noStrike" kern="1200" baseline="0">
                <a:solidFill>
                  <a:schemeClr val="tx1"/>
                </a:solidFill>
                <a:latin typeface="+mn-lt"/>
                <a:ea typeface="+mn-ea"/>
                <a:cs typeface="+mn-cs"/>
              </a:defRPr>
            </a:pPr>
          </a:p>
        </c:txPr>
      </c:legendEntry>
      <c:legendEntry>
        <c:idx val="10"/>
        <c:txPr>
          <a:bodyPr rot="0" spcFirstLastPara="0" vertOverflow="ellipsis" vert="horz" wrap="square" anchor="ctr" anchorCtr="1"/>
          <a:lstStyle/>
          <a:p>
            <a:pPr>
              <a:defRPr lang="en-US" sz="1200" b="0" i="0" u="none" strike="noStrike" kern="1200" baseline="0">
                <a:solidFill>
                  <a:schemeClr val="tx1"/>
                </a:solidFill>
                <a:latin typeface="+mn-lt"/>
                <a:ea typeface="+mn-ea"/>
                <a:cs typeface="+mn-cs"/>
              </a:defRPr>
            </a:pPr>
          </a:p>
        </c:txPr>
      </c:legendEntry>
      <c:legendEntry>
        <c:idx val="11"/>
        <c:txPr>
          <a:bodyPr rot="0" spcFirstLastPara="0" vertOverflow="ellipsis" vert="horz" wrap="square" anchor="ctr" anchorCtr="1"/>
          <a:lstStyle/>
          <a:p>
            <a:pPr>
              <a:defRPr lang="en-US" sz="1200" b="0" i="0" u="none" strike="noStrike" kern="1200" baseline="0">
                <a:solidFill>
                  <a:schemeClr val="tx1"/>
                </a:solidFill>
                <a:latin typeface="+mn-lt"/>
                <a:ea typeface="+mn-ea"/>
                <a:cs typeface="+mn-cs"/>
              </a:defRPr>
            </a:pPr>
          </a:p>
        </c:txPr>
      </c:legendEntry>
      <c:legendEntry>
        <c:idx val="12"/>
        <c:txPr>
          <a:bodyPr rot="0" spcFirstLastPara="0" vertOverflow="ellipsis" vert="horz" wrap="square" anchor="ctr" anchorCtr="1"/>
          <a:lstStyle/>
          <a:p>
            <a:pPr>
              <a:defRPr lang="en-US" sz="1200" b="0" i="0" u="none" strike="noStrike" kern="1200" baseline="0">
                <a:solidFill>
                  <a:schemeClr val="tx1"/>
                </a:solidFill>
                <a:latin typeface="+mn-lt"/>
                <a:ea typeface="+mn-ea"/>
                <a:cs typeface="+mn-cs"/>
              </a:defRPr>
            </a:pPr>
          </a:p>
        </c:txPr>
      </c:legendEntry>
      <c:legendEntry>
        <c:idx val="13"/>
        <c:txPr>
          <a:bodyPr rot="0" spcFirstLastPara="0" vertOverflow="ellipsis" vert="horz" wrap="square" anchor="ctr" anchorCtr="1"/>
          <a:lstStyle/>
          <a:p>
            <a:pPr>
              <a:defRPr lang="en-US" sz="1200" b="0" i="0" u="none" strike="noStrike" kern="1200" baseline="0">
                <a:solidFill>
                  <a:schemeClr val="tx1"/>
                </a:solidFill>
                <a:latin typeface="+mn-lt"/>
                <a:ea typeface="+mn-ea"/>
                <a:cs typeface="+mn-cs"/>
              </a:defRPr>
            </a:pPr>
          </a:p>
        </c:txPr>
      </c:legendEntry>
      <c:legendEntry>
        <c:idx val="14"/>
        <c:txPr>
          <a:bodyPr rot="0" spcFirstLastPara="0" vertOverflow="ellipsis" vert="horz" wrap="square" anchor="ctr" anchorCtr="1"/>
          <a:lstStyle/>
          <a:p>
            <a:pPr>
              <a:defRPr lang="en-US" sz="1200" b="0" i="0" u="none" strike="noStrike" kern="1200" baseline="0">
                <a:solidFill>
                  <a:schemeClr val="tx1"/>
                </a:solidFill>
                <a:latin typeface="+mn-lt"/>
                <a:ea typeface="+mn-ea"/>
                <a:cs typeface="+mn-cs"/>
              </a:defRPr>
            </a:pPr>
          </a:p>
        </c:txPr>
      </c:legendEntry>
      <c:layout>
        <c:manualLayout>
          <c:xMode val="edge"/>
          <c:yMode val="edge"/>
          <c:x val="0.0147344273866243"/>
          <c:y val="0.0678782872091422"/>
          <c:w val="0.975472031056997"/>
          <c:h val="0.198265179677819"/>
        </c:manualLayout>
      </c:layout>
      <c:overlay val="0"/>
      <c:spPr>
        <a:noFill/>
        <a:ln>
          <a:noFill/>
        </a:ln>
        <a:effectLst/>
      </c:spPr>
      <c:txPr>
        <a:bodyPr rot="0" spcFirstLastPara="0" vertOverflow="ellipsis" vert="horz" wrap="square" anchor="ctr" anchorCtr="1"/>
        <a:lstStyle/>
        <a:p>
          <a:pPr>
            <a:defRPr lang="en-US" sz="1200" b="0" i="0" u="none" strike="noStrike" kern="1200" baseline="0">
              <a:solidFill>
                <a:schemeClr val="tx1"/>
              </a:solidFill>
              <a:latin typeface="+mn-lt"/>
              <a:ea typeface="+mn-ea"/>
              <a:cs typeface="+mn-cs"/>
            </a:defRPr>
          </a:pPr>
        </a:p>
      </c:txPr>
    </c:legend>
    <c:plotVisOnly val="1"/>
    <c:dispBlanksAs val="gap"/>
    <c:showDLblsOverMax val="0"/>
  </c:chart>
  <c:spPr>
    <a:solidFill>
      <a:schemeClr val="bg1">
        <a:alpha val="60000"/>
      </a:schemeClr>
    </a:solidFill>
    <a:ln w="9525" cap="flat" cmpd="sng" algn="ctr">
      <a:solidFill>
        <a:schemeClr val="tx1">
          <a:lumMod val="15000"/>
          <a:lumOff val="85000"/>
        </a:schemeClr>
      </a:solidFill>
      <a:round/>
    </a:ln>
    <a:effectLst/>
  </c:spPr>
  <c:txPr>
    <a:bodyPr/>
    <a:lstStyle/>
    <a:p>
      <a:pPr>
        <a:defRPr lang="en-US" sz="1800">
          <a:solidFill>
            <a:schemeClr val="tx1"/>
          </a:solidFill>
        </a:defRPr>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[Zomato_Data_1.xlsx]ANALYSIS!PivotTable7</c:name>
    <c:fmtId val="-1"/>
  </c:pivotSource>
  <c:chart>
    <c:autoTitleDeleted val="1"/>
    <c:plotArea>
      <c:layout/>
      <c:barChart>
        <c:barDir val="col"/>
        <c:grouping val="clustered"/>
        <c:varyColors val="0"/>
        <c:ser>
          <c:idx val="1"/>
          <c:order val="1"/>
          <c:tx>
            <c:strRef>
              <c:f>[Zomato_Data_1.xlsx]ANALYSIS!$C$451</c:f>
              <c:strCache>
                <c:ptCount val="1"/>
                <c:pt idx="0">
                  <c:v>Count of RestaurantID</c:v>
                </c:pt>
              </c:strCache>
            </c:strRef>
          </c:tx>
          <c:spPr>
            <a:solidFill>
              <a:schemeClr val="accent2"/>
            </a:solidFill>
            <a:ln>
              <a:noFill/>
            </a:ln>
            <a:effectLst/>
          </c:spPr>
          <c:invertIfNegative val="0"/>
          <c:dLbls>
            <c:delete val="1"/>
          </c:dLbls>
          <c:cat>
            <c:strRef>
              <c:f>[Zomato_Data_1.xlsx]ANALYSIS!$A$452:$A$471</c:f>
              <c:strCache>
                <c:ptCount val="20"/>
                <c:pt idx="0">
                  <c:v>Faridabad</c:v>
                </c:pt>
                <c:pt idx="1">
                  <c:v>Noida</c:v>
                </c:pt>
                <c:pt idx="2">
                  <c:v>Mc Millan</c:v>
                </c:pt>
                <c:pt idx="3">
                  <c:v>Montville</c:v>
                </c:pt>
                <c:pt idx="4">
                  <c:v>Paynesville</c:v>
                </c:pt>
                <c:pt idx="5">
                  <c:v>New Delhi</c:v>
                </c:pt>
                <c:pt idx="6">
                  <c:v>Gurgaon</c:v>
                </c:pt>
                <c:pt idx="7">
                  <c:v>Mayfield</c:v>
                </c:pt>
                <c:pt idx="8">
                  <c:v>Ghaziabad</c:v>
                </c:pt>
                <c:pt idx="9">
                  <c:v>Consort</c:v>
                </c:pt>
                <c:pt idx="10">
                  <c:v>Cochrane</c:v>
                </c:pt>
                <c:pt idx="11">
                  <c:v>Balingup</c:v>
                </c:pt>
                <c:pt idx="12">
                  <c:v>Winchester Bay</c:v>
                </c:pt>
                <c:pt idx="13">
                  <c:v>Potrero</c:v>
                </c:pt>
                <c:pt idx="14">
                  <c:v>Yorkton</c:v>
                </c:pt>
                <c:pt idx="15">
                  <c:v>Aurangabad</c:v>
                </c:pt>
                <c:pt idx="16">
                  <c:v>Allahabad</c:v>
                </c:pt>
                <c:pt idx="17">
                  <c:v>Penola</c:v>
                </c:pt>
                <c:pt idx="18">
                  <c:v>Patna</c:v>
                </c:pt>
                <c:pt idx="19">
                  <c:v>Ranchi</c:v>
                </c:pt>
              </c:strCache>
            </c:strRef>
          </c:cat>
          <c:val>
            <c:numRef>
              <c:f>[Zomato_Data_1.xlsx]ANALYSIS!$C$452:$C$471</c:f>
              <c:numCache>
                <c:formatCode>0_ </c:formatCode>
                <c:ptCount val="20"/>
                <c:pt idx="0">
                  <c:v>251</c:v>
                </c:pt>
                <c:pt idx="1">
                  <c:v>1080</c:v>
                </c:pt>
                <c:pt idx="2">
                  <c:v>1</c:v>
                </c:pt>
                <c:pt idx="3">
                  <c:v>1</c:v>
                </c:pt>
                <c:pt idx="4">
                  <c:v>1</c:v>
                </c:pt>
                <c:pt idx="5">
                  <c:v>5473</c:v>
                </c:pt>
                <c:pt idx="6">
                  <c:v>1118</c:v>
                </c:pt>
                <c:pt idx="7">
                  <c:v>1</c:v>
                </c:pt>
                <c:pt idx="8">
                  <c:v>25</c:v>
                </c:pt>
                <c:pt idx="9">
                  <c:v>1</c:v>
                </c:pt>
                <c:pt idx="10">
                  <c:v>1</c:v>
                </c:pt>
                <c:pt idx="11">
                  <c:v>1</c:v>
                </c:pt>
                <c:pt idx="12">
                  <c:v>1</c:v>
                </c:pt>
                <c:pt idx="13">
                  <c:v>1</c:v>
                </c:pt>
                <c:pt idx="14">
                  <c:v>1</c:v>
                </c:pt>
                <c:pt idx="15">
                  <c:v>20</c:v>
                </c:pt>
                <c:pt idx="16">
                  <c:v>20</c:v>
                </c:pt>
                <c:pt idx="17">
                  <c:v>1</c:v>
                </c:pt>
                <c:pt idx="18">
                  <c:v>20</c:v>
                </c:pt>
                <c:pt idx="19">
                  <c:v>20</c:v>
                </c:pt>
              </c:numCache>
            </c:numRef>
          </c:val>
        </c:ser>
        <c:dLbls>
          <c:showLegendKey val="0"/>
          <c:showVal val="0"/>
          <c:showCatName val="0"/>
          <c:showSerName val="0"/>
          <c:showPercent val="0"/>
          <c:showBubbleSize val="0"/>
        </c:dLbls>
        <c:gapWidth val="219"/>
        <c:overlap val="-27"/>
        <c:axId val="405235392"/>
        <c:axId val="807726659"/>
      </c:barChart>
      <c:lineChart>
        <c:grouping val="standard"/>
        <c:varyColors val="0"/>
        <c:ser>
          <c:idx val="0"/>
          <c:order val="0"/>
          <c:tx>
            <c:strRef>
              <c:f>[Zomato_Data_1.xlsx]ANALYSIS!$B$451</c:f>
              <c:strCache>
                <c:ptCount val="1"/>
                <c:pt idx="0">
                  <c:v>Average of Rating</c:v>
                </c:pt>
              </c:strCache>
            </c:strRef>
          </c:tx>
          <c:spPr>
            <a:ln w="28575" cap="rnd">
              <a:solidFill>
                <a:schemeClr val="accent1"/>
              </a:solidFill>
              <a:round/>
            </a:ln>
            <a:effectLst/>
          </c:spPr>
          <c:marker>
            <c:symbol val="none"/>
          </c:marker>
          <c:dLbls>
            <c:delete val="1"/>
          </c:dLbls>
          <c:cat>
            <c:strRef>
              <c:f>[Zomato_Data_1.xlsx]ANALYSIS!$A$452:$A$471</c:f>
              <c:strCache>
                <c:ptCount val="20"/>
                <c:pt idx="0">
                  <c:v>Faridabad</c:v>
                </c:pt>
                <c:pt idx="1">
                  <c:v>Noida</c:v>
                </c:pt>
                <c:pt idx="2">
                  <c:v>Mc Millan</c:v>
                </c:pt>
                <c:pt idx="3">
                  <c:v>Montville</c:v>
                </c:pt>
                <c:pt idx="4">
                  <c:v>Paynesville</c:v>
                </c:pt>
                <c:pt idx="5">
                  <c:v>New Delhi</c:v>
                </c:pt>
                <c:pt idx="6">
                  <c:v>Gurgaon</c:v>
                </c:pt>
                <c:pt idx="7">
                  <c:v>Mayfield</c:v>
                </c:pt>
                <c:pt idx="8">
                  <c:v>Ghaziabad</c:v>
                </c:pt>
                <c:pt idx="9">
                  <c:v>Consort</c:v>
                </c:pt>
                <c:pt idx="10">
                  <c:v>Cochrane</c:v>
                </c:pt>
                <c:pt idx="11">
                  <c:v>Balingup</c:v>
                </c:pt>
                <c:pt idx="12">
                  <c:v>Winchester Bay</c:v>
                </c:pt>
                <c:pt idx="13">
                  <c:v>Potrero</c:v>
                </c:pt>
                <c:pt idx="14">
                  <c:v>Yorkton</c:v>
                </c:pt>
                <c:pt idx="15">
                  <c:v>Aurangabad</c:v>
                </c:pt>
                <c:pt idx="16">
                  <c:v>Allahabad</c:v>
                </c:pt>
                <c:pt idx="17">
                  <c:v>Penola</c:v>
                </c:pt>
                <c:pt idx="18">
                  <c:v>Patna</c:v>
                </c:pt>
                <c:pt idx="19">
                  <c:v>Ranchi</c:v>
                </c:pt>
              </c:strCache>
            </c:strRef>
          </c:cat>
          <c:val>
            <c:numRef>
              <c:f>[Zomato_Data_1.xlsx]ANALYSIS!$B$452:$B$471</c:f>
              <c:numCache>
                <c:formatCode>0.0_ </c:formatCode>
                <c:ptCount val="20"/>
                <c:pt idx="0">
                  <c:v>2.26533864541833</c:v>
                </c:pt>
                <c:pt idx="1">
                  <c:v>2.39175925925925</c:v>
                </c:pt>
                <c:pt idx="2">
                  <c:v>2.4</c:v>
                </c:pt>
                <c:pt idx="3">
                  <c:v>2.4</c:v>
                </c:pt>
                <c:pt idx="4">
                  <c:v>2.6</c:v>
                </c:pt>
                <c:pt idx="5">
                  <c:v>2.69921432486756</c:v>
                </c:pt>
                <c:pt idx="6">
                  <c:v>2.85536672629696</c:v>
                </c:pt>
                <c:pt idx="7">
                  <c:v>2.9</c:v>
                </c:pt>
                <c:pt idx="8">
                  <c:v>2.932</c:v>
                </c:pt>
                <c:pt idx="9">
                  <c:v>3</c:v>
                </c:pt>
                <c:pt idx="10">
                  <c:v>3.1</c:v>
                </c:pt>
                <c:pt idx="11">
                  <c:v>3.2</c:v>
                </c:pt>
                <c:pt idx="12">
                  <c:v>3.2</c:v>
                </c:pt>
                <c:pt idx="13">
                  <c:v>3.3</c:v>
                </c:pt>
                <c:pt idx="14">
                  <c:v>3.3</c:v>
                </c:pt>
                <c:pt idx="15">
                  <c:v>3.375</c:v>
                </c:pt>
                <c:pt idx="16">
                  <c:v>3.395</c:v>
                </c:pt>
                <c:pt idx="17">
                  <c:v>3.4</c:v>
                </c:pt>
                <c:pt idx="18">
                  <c:v>3.455</c:v>
                </c:pt>
                <c:pt idx="19">
                  <c:v>3.455</c:v>
                </c:pt>
              </c:numCache>
            </c:numRef>
          </c:val>
          <c:smooth val="0"/>
        </c:ser>
        <c:dLbls>
          <c:showLegendKey val="0"/>
          <c:showVal val="0"/>
          <c:showCatName val="0"/>
          <c:showSerName val="0"/>
          <c:showPercent val="0"/>
          <c:showBubbleSize val="0"/>
        </c:dLbls>
        <c:marker val="0"/>
        <c:smooth val="0"/>
        <c:axId val="640409552"/>
        <c:axId val="341270704"/>
      </c:lineChart>
      <c:catAx>
        <c:axId val="40523539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07726659"/>
        <c:crosses val="autoZero"/>
        <c:auto val="1"/>
        <c:lblAlgn val="ctr"/>
        <c:lblOffset val="100"/>
        <c:noMultiLvlLbl val="0"/>
      </c:catAx>
      <c:valAx>
        <c:axId val="807726659"/>
        <c:scaling>
          <c:orientation val="minMax"/>
        </c:scaling>
        <c:delete val="0"/>
        <c:axPos val="l"/>
        <c:majorGridlines>
          <c:spPr>
            <a:ln w="9525" cap="flat" cmpd="sng" algn="ctr">
              <a:solidFill>
                <a:schemeClr val="lt1">
                  <a:lumMod val="90200"/>
                </a:schemeClr>
              </a:solidFill>
              <a:round/>
            </a:ln>
            <a:effectLst/>
          </c:spPr>
        </c:majorGridlines>
        <c:numFmt formatCode="0_ "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5235392"/>
        <c:crosses val="autoZero"/>
        <c:crossBetween val="between"/>
      </c:valAx>
      <c:catAx>
        <c:axId val="640409552"/>
        <c:scaling>
          <c:orientation val="minMax"/>
        </c:scaling>
        <c:delete val="1"/>
        <c:axPos val="b"/>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41270704"/>
        <c:crosses val="autoZero"/>
        <c:auto val="1"/>
        <c:lblAlgn val="ctr"/>
        <c:lblOffset val="100"/>
        <c:noMultiLvlLbl val="0"/>
      </c:catAx>
      <c:valAx>
        <c:axId val="341270704"/>
        <c:scaling>
          <c:orientation val="minMax"/>
        </c:scaling>
        <c:delete val="0"/>
        <c:axPos val="r"/>
        <c:numFmt formatCode="0.0_ " sourceLinked="1"/>
        <c:majorTickMark val="out"/>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40409552"/>
        <c:crosses val="max"/>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29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D6A7E65-2292-45AE-861E-14135F8D9050}" type="doc">
      <dgm:prSet loTypeId="urn:microsoft.com/office/officeart/2005/8/layout/hProcess9" loCatId="process" qsTypeId="urn:microsoft.com/office/officeart/2005/8/quickstyle/simple1" qsCatId="simple" csTypeId="urn:microsoft.com/office/officeart/2005/8/colors/accent5_2" csCatId="accent5"/>
      <dgm:spPr/>
      <dgm:t>
        <a:bodyPr/>
        <a:lstStyle/>
        <a:p>
          <a:endParaRPr lang="en-IN"/>
        </a:p>
      </dgm:t>
    </dgm:pt>
    <dgm:pt modelId="{08F4B75D-1D6A-4AAE-A01A-35B75EFA86F1}">
      <dgm:prSet/>
      <dgm:spPr/>
      <dgm:t>
        <a:bodyPr/>
        <a:lstStyle/>
        <a:p>
          <a:r>
            <a:rPr lang="en-IN" dirty="0"/>
            <a:t>The data was cleaned of missing values and replaced date column sign ‘_’  with ‘-’ for getting year. </a:t>
          </a:r>
        </a:p>
      </dgm:t>
    </dgm:pt>
    <dgm:pt modelId="{3B3DAF3B-164B-4783-A418-63631D99C22B}" cxnId="{778858C2-D6C5-4319-9D3A-18D0E6EF5DBC}" type="parTrans">
      <dgm:prSet/>
      <dgm:spPr/>
      <dgm:t>
        <a:bodyPr/>
        <a:lstStyle/>
        <a:p>
          <a:endParaRPr lang="en-IN"/>
        </a:p>
      </dgm:t>
    </dgm:pt>
    <dgm:pt modelId="{8B5F79E0-4647-4A5F-BDDE-EE68B591EFC2}" cxnId="{778858C2-D6C5-4319-9D3A-18D0E6EF5DBC}" type="sibTrans">
      <dgm:prSet/>
      <dgm:spPr/>
      <dgm:t>
        <a:bodyPr/>
        <a:lstStyle/>
        <a:p>
          <a:endParaRPr lang="en-IN"/>
        </a:p>
      </dgm:t>
    </dgm:pt>
    <dgm:pt modelId="{74FC0031-B3AC-4DF9-9B08-F3A79887068E}">
      <dgm:prSet/>
      <dgm:spPr/>
      <dgm:t>
        <a:bodyPr/>
        <a:lstStyle/>
        <a:p>
          <a:r>
            <a:rPr lang="en-IN"/>
            <a:t>Unified the price with currency abbreviation/symbol into a customised column.</a:t>
          </a:r>
        </a:p>
      </dgm:t>
    </dgm:pt>
    <dgm:pt modelId="{A981132B-A794-4A00-8BDD-D553E351A359}" cxnId="{5DFD14ED-57ED-4275-BF84-5261AA760033}" type="parTrans">
      <dgm:prSet/>
      <dgm:spPr/>
      <dgm:t>
        <a:bodyPr/>
        <a:lstStyle/>
        <a:p>
          <a:endParaRPr lang="en-IN"/>
        </a:p>
      </dgm:t>
    </dgm:pt>
    <dgm:pt modelId="{F000F266-6FDE-4493-804F-C25D0124EE2A}" cxnId="{5DFD14ED-57ED-4275-BF84-5261AA760033}" type="sibTrans">
      <dgm:prSet/>
      <dgm:spPr/>
      <dgm:t>
        <a:bodyPr/>
        <a:lstStyle/>
        <a:p>
          <a:endParaRPr lang="en-IN"/>
        </a:p>
      </dgm:t>
    </dgm:pt>
    <dgm:pt modelId="{E0D2D3AC-8D6D-4269-8941-CC6664DE9471}">
      <dgm:prSet/>
      <dgm:spPr/>
      <dgm:t>
        <a:bodyPr/>
        <a:lstStyle/>
        <a:p>
          <a:r>
            <a:rPr lang="en-IN"/>
            <a:t>The name of the country was introduced according to country for better cross - reference.</a:t>
          </a:r>
        </a:p>
      </dgm:t>
    </dgm:pt>
    <dgm:pt modelId="{EF1FB049-1EEF-4FC1-AE0D-B1CD59DDD1D7}" cxnId="{B6DEA99A-E1CA-459B-894A-362368F57C01}" type="parTrans">
      <dgm:prSet/>
      <dgm:spPr/>
      <dgm:t>
        <a:bodyPr/>
        <a:lstStyle/>
        <a:p>
          <a:endParaRPr lang="en-IN"/>
        </a:p>
      </dgm:t>
    </dgm:pt>
    <dgm:pt modelId="{FDCD9C28-8866-4856-B99F-7B44363C5FCF}" cxnId="{B6DEA99A-E1CA-459B-894A-362368F57C01}" type="sibTrans">
      <dgm:prSet/>
      <dgm:spPr/>
      <dgm:t>
        <a:bodyPr/>
        <a:lstStyle/>
        <a:p>
          <a:endParaRPr lang="en-IN"/>
        </a:p>
      </dgm:t>
    </dgm:pt>
    <dgm:pt modelId="{2C726B71-F3C7-448E-B49F-5C935F86F659}" type="pres">
      <dgm:prSet presAssocID="{DD6A7E65-2292-45AE-861E-14135F8D9050}" presName="CompostProcess" presStyleCnt="0">
        <dgm:presLayoutVars>
          <dgm:dir/>
          <dgm:resizeHandles val="exact"/>
        </dgm:presLayoutVars>
      </dgm:prSet>
      <dgm:spPr/>
    </dgm:pt>
    <dgm:pt modelId="{331DC9D7-5B55-46CA-A497-D80ADFBACE9A}" type="pres">
      <dgm:prSet presAssocID="{DD6A7E65-2292-45AE-861E-14135F8D9050}" presName="arrow" presStyleLbl="bgShp" presStyleIdx="0" presStyleCnt="1" custLinFactNeighborX="1773" custLinFactNeighborY="-7998"/>
      <dgm:spPr/>
    </dgm:pt>
    <dgm:pt modelId="{A6D0C66C-56F2-4077-94CA-DE49A321B375}" type="pres">
      <dgm:prSet presAssocID="{DD6A7E65-2292-45AE-861E-14135F8D9050}" presName="linearProcess" presStyleCnt="0"/>
      <dgm:spPr/>
    </dgm:pt>
    <dgm:pt modelId="{FF2A64FC-2643-46B7-98B4-BDDD362327CC}" type="pres">
      <dgm:prSet presAssocID="{08F4B75D-1D6A-4AAE-A01A-35B75EFA86F1}" presName="textNode" presStyleLbl="node1" presStyleIdx="0" presStyleCnt="3">
        <dgm:presLayoutVars>
          <dgm:bulletEnabled val="1"/>
        </dgm:presLayoutVars>
      </dgm:prSet>
      <dgm:spPr/>
    </dgm:pt>
    <dgm:pt modelId="{5A29B98E-62C7-4EF6-9F50-B92DD6C4E42F}" type="pres">
      <dgm:prSet presAssocID="{8B5F79E0-4647-4A5F-BDDE-EE68B591EFC2}" presName="sibTrans" presStyleCnt="0"/>
      <dgm:spPr/>
    </dgm:pt>
    <dgm:pt modelId="{56D44FDB-47F1-4FEE-8465-37689FB2E81D}" type="pres">
      <dgm:prSet presAssocID="{74FC0031-B3AC-4DF9-9B08-F3A79887068E}" presName="textNode" presStyleLbl="node1" presStyleIdx="1" presStyleCnt="3">
        <dgm:presLayoutVars>
          <dgm:bulletEnabled val="1"/>
        </dgm:presLayoutVars>
      </dgm:prSet>
      <dgm:spPr/>
    </dgm:pt>
    <dgm:pt modelId="{8231E5A3-AC8B-4622-96FB-2F04DD6FEE68}" type="pres">
      <dgm:prSet presAssocID="{F000F266-6FDE-4493-804F-C25D0124EE2A}" presName="sibTrans" presStyleCnt="0"/>
      <dgm:spPr/>
    </dgm:pt>
    <dgm:pt modelId="{C9CF0980-880E-40AF-9414-F0FFC65E3002}" type="pres">
      <dgm:prSet presAssocID="{E0D2D3AC-8D6D-4269-8941-CC6664DE9471}" presName="textNode" presStyleLbl="node1" presStyleIdx="2" presStyleCnt="3">
        <dgm:presLayoutVars>
          <dgm:bulletEnabled val="1"/>
        </dgm:presLayoutVars>
      </dgm:prSet>
      <dgm:spPr/>
    </dgm:pt>
  </dgm:ptLst>
  <dgm:cxnLst>
    <dgm:cxn modelId="{4B34B65B-67F6-4592-A3AD-C0A7F87ACD57}" type="presOf" srcId="{08F4B75D-1D6A-4AAE-A01A-35B75EFA86F1}" destId="{FF2A64FC-2643-46B7-98B4-BDDD362327CC}" srcOrd="0" destOrd="0" presId="urn:microsoft.com/office/officeart/2005/8/layout/hProcess9"/>
    <dgm:cxn modelId="{3A069F43-D3FE-4567-8031-D6EA1F98A090}" type="presOf" srcId="{74FC0031-B3AC-4DF9-9B08-F3A79887068E}" destId="{56D44FDB-47F1-4FEE-8465-37689FB2E81D}" srcOrd="0" destOrd="0" presId="urn:microsoft.com/office/officeart/2005/8/layout/hProcess9"/>
    <dgm:cxn modelId="{1DDA7299-75F5-4D2F-A58A-AEAD787777F9}" type="presOf" srcId="{DD6A7E65-2292-45AE-861E-14135F8D9050}" destId="{2C726B71-F3C7-448E-B49F-5C935F86F659}" srcOrd="0" destOrd="0" presId="urn:microsoft.com/office/officeart/2005/8/layout/hProcess9"/>
    <dgm:cxn modelId="{B6DEA99A-E1CA-459B-894A-362368F57C01}" srcId="{DD6A7E65-2292-45AE-861E-14135F8D9050}" destId="{E0D2D3AC-8D6D-4269-8941-CC6664DE9471}" srcOrd="2" destOrd="0" parTransId="{EF1FB049-1EEF-4FC1-AE0D-B1CD59DDD1D7}" sibTransId="{FDCD9C28-8866-4856-B99F-7B44363C5FCF}"/>
    <dgm:cxn modelId="{778858C2-D6C5-4319-9D3A-18D0E6EF5DBC}" srcId="{DD6A7E65-2292-45AE-861E-14135F8D9050}" destId="{08F4B75D-1D6A-4AAE-A01A-35B75EFA86F1}" srcOrd="0" destOrd="0" parTransId="{3B3DAF3B-164B-4783-A418-63631D99C22B}" sibTransId="{8B5F79E0-4647-4A5F-BDDE-EE68B591EFC2}"/>
    <dgm:cxn modelId="{FFAB1FC5-4B32-4E48-AA79-DA391131C565}" type="presOf" srcId="{E0D2D3AC-8D6D-4269-8941-CC6664DE9471}" destId="{C9CF0980-880E-40AF-9414-F0FFC65E3002}" srcOrd="0" destOrd="0" presId="urn:microsoft.com/office/officeart/2005/8/layout/hProcess9"/>
    <dgm:cxn modelId="{5DFD14ED-57ED-4275-BF84-5261AA760033}" srcId="{DD6A7E65-2292-45AE-861E-14135F8D9050}" destId="{74FC0031-B3AC-4DF9-9B08-F3A79887068E}" srcOrd="1" destOrd="0" parTransId="{A981132B-A794-4A00-8BDD-D553E351A359}" sibTransId="{F000F266-6FDE-4493-804F-C25D0124EE2A}"/>
    <dgm:cxn modelId="{4C5FFEF9-1491-41D2-BAD4-C60B59A7EE19}" type="presParOf" srcId="{2C726B71-F3C7-448E-B49F-5C935F86F659}" destId="{331DC9D7-5B55-46CA-A497-D80ADFBACE9A}" srcOrd="0" destOrd="0" presId="urn:microsoft.com/office/officeart/2005/8/layout/hProcess9"/>
    <dgm:cxn modelId="{35BA1531-ED8E-4972-9170-8EEBB6B204FB}" type="presParOf" srcId="{2C726B71-F3C7-448E-B49F-5C935F86F659}" destId="{A6D0C66C-56F2-4077-94CA-DE49A321B375}" srcOrd="1" destOrd="0" presId="urn:microsoft.com/office/officeart/2005/8/layout/hProcess9"/>
    <dgm:cxn modelId="{18A98961-0BBE-4A48-8E4D-11D583985250}" type="presParOf" srcId="{A6D0C66C-56F2-4077-94CA-DE49A321B375}" destId="{FF2A64FC-2643-46B7-98B4-BDDD362327CC}" srcOrd="0" destOrd="0" presId="urn:microsoft.com/office/officeart/2005/8/layout/hProcess9"/>
    <dgm:cxn modelId="{1185AFD2-9B5E-49C2-81B6-A7F8EA5DA165}" type="presParOf" srcId="{A6D0C66C-56F2-4077-94CA-DE49A321B375}" destId="{5A29B98E-62C7-4EF6-9F50-B92DD6C4E42F}" srcOrd="1" destOrd="0" presId="urn:microsoft.com/office/officeart/2005/8/layout/hProcess9"/>
    <dgm:cxn modelId="{742B402D-945F-4A12-B259-355D59616A3B}" type="presParOf" srcId="{A6D0C66C-56F2-4077-94CA-DE49A321B375}" destId="{56D44FDB-47F1-4FEE-8465-37689FB2E81D}" srcOrd="2" destOrd="0" presId="urn:microsoft.com/office/officeart/2005/8/layout/hProcess9"/>
    <dgm:cxn modelId="{4DB53EE1-6E14-48F9-934D-5EC7FEC32AF9}" type="presParOf" srcId="{A6D0C66C-56F2-4077-94CA-DE49A321B375}" destId="{8231E5A3-AC8B-4622-96FB-2F04DD6FEE68}" srcOrd="3" destOrd="0" presId="urn:microsoft.com/office/officeart/2005/8/layout/hProcess9"/>
    <dgm:cxn modelId="{E10BD5E0-AFF7-4F44-8D3D-99E3CF827D9C}" type="presParOf" srcId="{A6D0C66C-56F2-4077-94CA-DE49A321B375}" destId="{C9CF0980-880E-40AF-9414-F0FFC65E3002}"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AAB2E38-7773-44DE-AA5E-B19758F1E3D6}" type="doc">
      <dgm:prSet loTypeId="urn:microsoft.com/office/officeart/2005/8/layout/vList2" loCatId="list" qsTypeId="urn:microsoft.com/office/officeart/2005/8/quickstyle/simple2" qsCatId="3D" csTypeId="urn:microsoft.com/office/officeart/2005/8/colors/accent4_1" csCatId="accent4"/>
      <dgm:spPr/>
      <dgm:t>
        <a:bodyPr/>
        <a:lstStyle/>
        <a:p>
          <a:endParaRPr lang="en-IN"/>
        </a:p>
      </dgm:t>
    </dgm:pt>
    <dgm:pt modelId="{3C9CD0D3-6A23-4CB3-9BED-4D274E852910}">
      <dgm:prSet custT="1"/>
      <dgm:spPr/>
      <dgm:t>
        <a:bodyPr/>
        <a:lstStyle/>
        <a:p>
          <a:pPr algn="ctr"/>
          <a:r>
            <a:rPr lang="en-IN" sz="1050" dirty="0">
              <a:latin typeface="Palatino Linotype" panose="02040502050505030304" pitchFamily="18" charset="0"/>
            </a:rPr>
            <a:t>Desserts, Bar Food</a:t>
          </a:r>
        </a:p>
      </dgm:t>
    </dgm:pt>
    <dgm:pt modelId="{91802EB8-6D77-464E-85D6-41263FB44960}" cxnId="{D0B5C8E0-E7D0-46F4-884F-C9662E87ED96}" type="parTrans">
      <dgm:prSet/>
      <dgm:spPr/>
      <dgm:t>
        <a:bodyPr/>
        <a:lstStyle/>
        <a:p>
          <a:endParaRPr lang="en-IN"/>
        </a:p>
      </dgm:t>
    </dgm:pt>
    <dgm:pt modelId="{40C48AD4-0DC5-4CA7-85F6-ECFCC8CAA487}" cxnId="{D0B5C8E0-E7D0-46F4-884F-C9662E87ED96}" type="sibTrans">
      <dgm:prSet/>
      <dgm:spPr/>
      <dgm:t>
        <a:bodyPr/>
        <a:lstStyle/>
        <a:p>
          <a:endParaRPr lang="en-IN"/>
        </a:p>
      </dgm:t>
    </dgm:pt>
    <dgm:pt modelId="{EFAD59E5-E23A-441F-8044-2D41F21D4D77}">
      <dgm:prSet custT="1"/>
      <dgm:spPr/>
      <dgm:t>
        <a:bodyPr/>
        <a:lstStyle/>
        <a:p>
          <a:pPr algn="ctr"/>
          <a:r>
            <a:rPr lang="en-IN" sz="1050">
              <a:latin typeface="Palatino Linotype" panose="02040502050505030304" pitchFamily="18" charset="0"/>
            </a:rPr>
            <a:t>Desserts, Bí-rek</a:t>
          </a:r>
        </a:p>
      </dgm:t>
    </dgm:pt>
    <dgm:pt modelId="{33071BD7-F953-4FD2-999B-91D958A186F0}" cxnId="{EDEF1236-2708-41A0-8D3B-4B609E66898C}" type="parTrans">
      <dgm:prSet/>
      <dgm:spPr/>
      <dgm:t>
        <a:bodyPr/>
        <a:lstStyle/>
        <a:p>
          <a:endParaRPr lang="en-IN"/>
        </a:p>
      </dgm:t>
    </dgm:pt>
    <dgm:pt modelId="{0CA493DC-13DD-458D-B2DB-2536AB0E5668}" cxnId="{EDEF1236-2708-41A0-8D3B-4B609E66898C}" type="sibTrans">
      <dgm:prSet/>
      <dgm:spPr/>
      <dgm:t>
        <a:bodyPr/>
        <a:lstStyle/>
        <a:p>
          <a:endParaRPr lang="en-IN"/>
        </a:p>
      </dgm:t>
    </dgm:pt>
    <dgm:pt modelId="{31CB4977-CC41-49F5-8097-AA45B22F5402}">
      <dgm:prSet custT="1"/>
      <dgm:spPr/>
      <dgm:t>
        <a:bodyPr/>
        <a:lstStyle/>
        <a:p>
          <a:pPr algn="ctr"/>
          <a:r>
            <a:rPr lang="en-IN" sz="1050">
              <a:latin typeface="Palatino Linotype" panose="02040502050505030304" pitchFamily="18" charset="0"/>
            </a:rPr>
            <a:t>Hawaiian</a:t>
          </a:r>
        </a:p>
      </dgm:t>
    </dgm:pt>
    <dgm:pt modelId="{927C8005-9185-44E1-BF19-B30E0655E11B}" cxnId="{913AC19C-9AB3-4369-91E6-3FFAC1DB2789}" type="parTrans">
      <dgm:prSet/>
      <dgm:spPr/>
      <dgm:t>
        <a:bodyPr/>
        <a:lstStyle/>
        <a:p>
          <a:endParaRPr lang="en-IN"/>
        </a:p>
      </dgm:t>
    </dgm:pt>
    <dgm:pt modelId="{56004739-3B59-4307-9FD7-9924EFF466FB}" cxnId="{913AC19C-9AB3-4369-91E6-3FFAC1DB2789}" type="sibTrans">
      <dgm:prSet/>
      <dgm:spPr/>
      <dgm:t>
        <a:bodyPr/>
        <a:lstStyle/>
        <a:p>
          <a:endParaRPr lang="en-IN"/>
        </a:p>
      </dgm:t>
    </dgm:pt>
    <dgm:pt modelId="{650F616B-C8E5-44E2-8290-C1BBCD28C401}">
      <dgm:prSet custT="1"/>
      <dgm:spPr/>
      <dgm:t>
        <a:bodyPr/>
        <a:lstStyle/>
        <a:p>
          <a:pPr algn="ctr"/>
          <a:r>
            <a:rPr lang="en-IN" sz="1050">
              <a:latin typeface="Palatino Linotype" panose="02040502050505030304" pitchFamily="18" charset="0"/>
            </a:rPr>
            <a:t>Hawaiian, Seafood</a:t>
          </a:r>
        </a:p>
      </dgm:t>
    </dgm:pt>
    <dgm:pt modelId="{5C330ECA-B479-40C9-B057-819E8B6676DD}" cxnId="{705905E7-799D-4016-80FF-9B1DD9DE9314}" type="parTrans">
      <dgm:prSet/>
      <dgm:spPr/>
      <dgm:t>
        <a:bodyPr/>
        <a:lstStyle/>
        <a:p>
          <a:endParaRPr lang="en-IN"/>
        </a:p>
      </dgm:t>
    </dgm:pt>
    <dgm:pt modelId="{3529052D-4B15-4DF9-9C96-90A2C071E621}" cxnId="{705905E7-799D-4016-80FF-9B1DD9DE9314}" type="sibTrans">
      <dgm:prSet/>
      <dgm:spPr/>
      <dgm:t>
        <a:bodyPr/>
        <a:lstStyle/>
        <a:p>
          <a:endParaRPr lang="en-IN"/>
        </a:p>
      </dgm:t>
    </dgm:pt>
    <dgm:pt modelId="{0E17A8F6-D01C-4488-861F-8172F8F0B0AD}">
      <dgm:prSet custT="1"/>
      <dgm:spPr/>
      <dgm:t>
        <a:bodyPr/>
        <a:lstStyle/>
        <a:p>
          <a:pPr algn="ctr"/>
          <a:r>
            <a:rPr lang="en-IN" sz="1050">
              <a:latin typeface="Palatino Linotype" panose="02040502050505030304" pitchFamily="18" charset="0"/>
            </a:rPr>
            <a:t>Hawaiian, Seafood, Steak</a:t>
          </a:r>
        </a:p>
      </dgm:t>
    </dgm:pt>
    <dgm:pt modelId="{DA3AF4A0-E0C3-457A-BFAF-E36EC54B4F04}" cxnId="{225B3BF6-654B-4E50-94F2-B841E33779A1}" type="parTrans">
      <dgm:prSet/>
      <dgm:spPr/>
      <dgm:t>
        <a:bodyPr/>
        <a:lstStyle/>
        <a:p>
          <a:endParaRPr lang="en-IN"/>
        </a:p>
      </dgm:t>
    </dgm:pt>
    <dgm:pt modelId="{9F56DCDF-86CE-40C7-A5A2-B8E5CAABD83C}" cxnId="{225B3BF6-654B-4E50-94F2-B841E33779A1}" type="sibTrans">
      <dgm:prSet/>
      <dgm:spPr/>
      <dgm:t>
        <a:bodyPr/>
        <a:lstStyle/>
        <a:p>
          <a:endParaRPr lang="en-IN"/>
        </a:p>
      </dgm:t>
    </dgm:pt>
    <dgm:pt modelId="{8213178D-42FB-4DEB-802A-C43921867367}">
      <dgm:prSet custT="1"/>
      <dgm:spPr/>
      <dgm:t>
        <a:bodyPr/>
        <a:lstStyle/>
        <a:p>
          <a:pPr algn="ctr"/>
          <a:r>
            <a:rPr lang="en-IN" sz="1050">
              <a:latin typeface="Palatino Linotype" panose="02040502050505030304" pitchFamily="18" charset="0"/>
            </a:rPr>
            <a:t>Indian, Continental</a:t>
          </a:r>
        </a:p>
      </dgm:t>
    </dgm:pt>
    <dgm:pt modelId="{6FF7B03D-B9C6-4A1F-AA5F-22E1F86BFDC4}" cxnId="{62FD6A7D-E354-431D-A57A-DE8ACD153B66}" type="parTrans">
      <dgm:prSet/>
      <dgm:spPr/>
      <dgm:t>
        <a:bodyPr/>
        <a:lstStyle/>
        <a:p>
          <a:endParaRPr lang="en-IN"/>
        </a:p>
      </dgm:t>
    </dgm:pt>
    <dgm:pt modelId="{D5689B1A-0535-4972-AC89-EC66813715FA}" cxnId="{62FD6A7D-E354-431D-A57A-DE8ACD153B66}" type="sibTrans">
      <dgm:prSet/>
      <dgm:spPr/>
      <dgm:t>
        <a:bodyPr/>
        <a:lstStyle/>
        <a:p>
          <a:endParaRPr lang="en-IN"/>
        </a:p>
      </dgm:t>
    </dgm:pt>
    <dgm:pt modelId="{EDF1E1FA-81B9-4F91-A0EA-18BF28D44638}">
      <dgm:prSet custT="1"/>
      <dgm:spPr/>
      <dgm:t>
        <a:bodyPr/>
        <a:lstStyle/>
        <a:p>
          <a:pPr algn="ctr"/>
          <a:r>
            <a:rPr lang="en-IN" sz="1050">
              <a:latin typeface="Palatino Linotype" panose="02040502050505030304" pitchFamily="18" charset="0"/>
            </a:rPr>
            <a:t>Indian, Rajasthani</a:t>
          </a:r>
        </a:p>
      </dgm:t>
    </dgm:pt>
    <dgm:pt modelId="{F11EA3F6-3C08-476F-875C-DFF2B681EA1F}" cxnId="{EF51FA71-A96E-40F5-B890-ABD39BB70BEE}" type="parTrans">
      <dgm:prSet/>
      <dgm:spPr/>
      <dgm:t>
        <a:bodyPr/>
        <a:lstStyle/>
        <a:p>
          <a:endParaRPr lang="en-IN"/>
        </a:p>
      </dgm:t>
    </dgm:pt>
    <dgm:pt modelId="{8D2A95AF-3C96-4009-9057-390F717DA5F1}" cxnId="{EF51FA71-A96E-40F5-B890-ABD39BB70BEE}" type="sibTrans">
      <dgm:prSet/>
      <dgm:spPr/>
      <dgm:t>
        <a:bodyPr/>
        <a:lstStyle/>
        <a:p>
          <a:endParaRPr lang="en-IN"/>
        </a:p>
      </dgm:t>
    </dgm:pt>
    <dgm:pt modelId="{BE9A8CA0-53B5-4821-9927-AC25D45BA82A}">
      <dgm:prSet custT="1"/>
      <dgm:spPr/>
      <dgm:t>
        <a:bodyPr/>
        <a:lstStyle/>
        <a:p>
          <a:pPr algn="ctr"/>
          <a:r>
            <a:rPr lang="en-IN" sz="1050">
              <a:latin typeface="Palatino Linotype" panose="02040502050505030304" pitchFamily="18" charset="0"/>
            </a:rPr>
            <a:t>International, Italian, Southern</a:t>
          </a:r>
        </a:p>
      </dgm:t>
    </dgm:pt>
    <dgm:pt modelId="{F6279D2A-03B5-4AFE-AF55-674358A5521F}" cxnId="{A25E6142-BD83-4882-ACAC-F4BAFCEC026E}" type="parTrans">
      <dgm:prSet/>
      <dgm:spPr/>
      <dgm:t>
        <a:bodyPr/>
        <a:lstStyle/>
        <a:p>
          <a:endParaRPr lang="en-IN"/>
        </a:p>
      </dgm:t>
    </dgm:pt>
    <dgm:pt modelId="{8CA47BF4-BEDD-4194-A23E-26E804EAEE58}" cxnId="{A25E6142-BD83-4882-ACAC-F4BAFCEC026E}" type="sibTrans">
      <dgm:prSet/>
      <dgm:spPr/>
      <dgm:t>
        <a:bodyPr/>
        <a:lstStyle/>
        <a:p>
          <a:endParaRPr lang="en-IN"/>
        </a:p>
      </dgm:t>
    </dgm:pt>
    <dgm:pt modelId="{6C5DF581-0A11-4F7B-B25A-3A4372F50D96}">
      <dgm:prSet custT="1"/>
      <dgm:spPr/>
      <dgm:t>
        <a:bodyPr/>
        <a:lstStyle/>
        <a:p>
          <a:pPr algn="ctr"/>
          <a:r>
            <a:rPr lang="en-IN" sz="1050">
              <a:latin typeface="Palatino Linotype" panose="02040502050505030304" pitchFamily="18" charset="0"/>
            </a:rPr>
            <a:t>Italian, Deli</a:t>
          </a:r>
        </a:p>
      </dgm:t>
    </dgm:pt>
    <dgm:pt modelId="{783A960C-9461-4295-980B-62E657E8107F}" cxnId="{DDC4D8C1-505B-4E66-BA77-35A78639D960}" type="parTrans">
      <dgm:prSet/>
      <dgm:spPr/>
      <dgm:t>
        <a:bodyPr/>
        <a:lstStyle/>
        <a:p>
          <a:endParaRPr lang="en-IN"/>
        </a:p>
      </dgm:t>
    </dgm:pt>
    <dgm:pt modelId="{9B905879-F6E6-4362-98CA-5FF0896755E9}" cxnId="{DDC4D8C1-505B-4E66-BA77-35A78639D960}" type="sibTrans">
      <dgm:prSet/>
      <dgm:spPr/>
      <dgm:t>
        <a:bodyPr/>
        <a:lstStyle/>
        <a:p>
          <a:endParaRPr lang="en-IN"/>
        </a:p>
      </dgm:t>
    </dgm:pt>
    <dgm:pt modelId="{94B95DF1-851E-4AA4-8FA4-B9F5C8B512FE}">
      <dgm:prSet custT="1"/>
      <dgm:spPr/>
      <dgm:t>
        <a:bodyPr/>
        <a:lstStyle/>
        <a:p>
          <a:pPr algn="ctr"/>
          <a:r>
            <a:rPr lang="en-IN" sz="1050">
              <a:latin typeface="Palatino Linotype" panose="02040502050505030304" pitchFamily="18" charset="0"/>
            </a:rPr>
            <a:t>Latin American, Mexican, Southwestern</a:t>
          </a:r>
        </a:p>
      </dgm:t>
    </dgm:pt>
    <dgm:pt modelId="{0CFB6468-7D2C-4B95-9611-C83E160BE509}" cxnId="{FA310E7E-901F-484C-8A0E-62AA044547E7}" type="parTrans">
      <dgm:prSet/>
      <dgm:spPr/>
      <dgm:t>
        <a:bodyPr/>
        <a:lstStyle/>
        <a:p>
          <a:endParaRPr lang="en-IN"/>
        </a:p>
      </dgm:t>
    </dgm:pt>
    <dgm:pt modelId="{6249FAAD-C390-40A5-9D76-BB678F484192}" cxnId="{FA310E7E-901F-484C-8A0E-62AA044547E7}" type="sibTrans">
      <dgm:prSet/>
      <dgm:spPr/>
      <dgm:t>
        <a:bodyPr/>
        <a:lstStyle/>
        <a:p>
          <a:endParaRPr lang="en-IN"/>
        </a:p>
      </dgm:t>
    </dgm:pt>
    <dgm:pt modelId="{5F250714-F3D3-49CA-980C-70C0775DD6B5}">
      <dgm:prSet custT="1"/>
      <dgm:spPr/>
      <dgm:t>
        <a:bodyPr/>
        <a:lstStyle/>
        <a:p>
          <a:pPr algn="ctr"/>
          <a:r>
            <a:rPr lang="en-IN" sz="1050">
              <a:latin typeface="Palatino Linotype" panose="02040502050505030304" pitchFamily="18" charset="0"/>
            </a:rPr>
            <a:t>Mexican, Vegetarian</a:t>
          </a:r>
        </a:p>
      </dgm:t>
    </dgm:pt>
    <dgm:pt modelId="{96F44071-79AF-45A5-AAF1-93C50C1F4995}" cxnId="{FAA5C158-4B44-4BFC-91B1-082894972C6F}" type="parTrans">
      <dgm:prSet/>
      <dgm:spPr/>
      <dgm:t>
        <a:bodyPr/>
        <a:lstStyle/>
        <a:p>
          <a:endParaRPr lang="en-IN"/>
        </a:p>
      </dgm:t>
    </dgm:pt>
    <dgm:pt modelId="{4D0DB487-0E9D-4BC9-8B76-70FD10D5F64B}" cxnId="{FAA5C158-4B44-4BFC-91B1-082894972C6F}" type="sibTrans">
      <dgm:prSet/>
      <dgm:spPr/>
      <dgm:t>
        <a:bodyPr/>
        <a:lstStyle/>
        <a:p>
          <a:endParaRPr lang="en-IN"/>
        </a:p>
      </dgm:t>
    </dgm:pt>
    <dgm:pt modelId="{0BA6240D-457F-4F19-BF1B-137A6A7EF527}">
      <dgm:prSet custT="1"/>
      <dgm:spPr/>
      <dgm:t>
        <a:bodyPr/>
        <a:lstStyle/>
        <a:p>
          <a:pPr algn="ctr"/>
          <a:r>
            <a:rPr lang="en-IN" sz="1050">
              <a:latin typeface="Palatino Linotype" panose="02040502050505030304" pitchFamily="18" charset="0"/>
            </a:rPr>
            <a:t>New American, Tapas</a:t>
          </a:r>
        </a:p>
      </dgm:t>
    </dgm:pt>
    <dgm:pt modelId="{FBDE0AA9-7D9D-4855-8A92-0DE20FFC1126}" cxnId="{AFCC9F01-59D0-47DC-B456-FEC4F74AC6CA}" type="parTrans">
      <dgm:prSet/>
      <dgm:spPr/>
      <dgm:t>
        <a:bodyPr/>
        <a:lstStyle/>
        <a:p>
          <a:endParaRPr lang="en-IN"/>
        </a:p>
      </dgm:t>
    </dgm:pt>
    <dgm:pt modelId="{6BCA7C68-C31D-4ABD-9D91-DBBF9B2924A6}" cxnId="{AFCC9F01-59D0-47DC-B456-FEC4F74AC6CA}" type="sibTrans">
      <dgm:prSet/>
      <dgm:spPr/>
      <dgm:t>
        <a:bodyPr/>
        <a:lstStyle/>
        <a:p>
          <a:endParaRPr lang="en-IN"/>
        </a:p>
      </dgm:t>
    </dgm:pt>
    <dgm:pt modelId="{25737AF2-CEC9-42F6-A2B5-005C21F44C5F}">
      <dgm:prSet custT="1"/>
      <dgm:spPr/>
      <dgm:t>
        <a:bodyPr/>
        <a:lstStyle/>
        <a:p>
          <a:pPr algn="ctr"/>
          <a:r>
            <a:rPr lang="en-IN" sz="1050">
              <a:latin typeface="Palatino Linotype" panose="02040502050505030304" pitchFamily="18" charset="0"/>
            </a:rPr>
            <a:t>Pub Food</a:t>
          </a:r>
        </a:p>
      </dgm:t>
    </dgm:pt>
    <dgm:pt modelId="{B4C9BF1C-24E8-49C3-82B1-8F62DD87D2D3}" cxnId="{CCA85694-F944-400E-BD9A-067323D886C9}" type="parTrans">
      <dgm:prSet/>
      <dgm:spPr/>
      <dgm:t>
        <a:bodyPr/>
        <a:lstStyle/>
        <a:p>
          <a:endParaRPr lang="en-IN"/>
        </a:p>
      </dgm:t>
    </dgm:pt>
    <dgm:pt modelId="{3BA2CA6F-54FF-4C6A-850E-635C334946E8}" cxnId="{CCA85694-F944-400E-BD9A-067323D886C9}" type="sibTrans">
      <dgm:prSet/>
      <dgm:spPr/>
      <dgm:t>
        <a:bodyPr/>
        <a:lstStyle/>
        <a:p>
          <a:endParaRPr lang="en-IN"/>
        </a:p>
      </dgm:t>
    </dgm:pt>
    <dgm:pt modelId="{1DA250B7-CB3C-4CA1-83AC-301DC8C07338}">
      <dgm:prSet custT="1"/>
      <dgm:spPr/>
      <dgm:t>
        <a:bodyPr/>
        <a:lstStyle/>
        <a:p>
          <a:pPr algn="ctr"/>
          <a:r>
            <a:rPr lang="en-IN" sz="1050">
              <a:latin typeface="Palatino Linotype" panose="02040502050505030304" pitchFamily="18" charset="0"/>
            </a:rPr>
            <a:t>World Cuisine, Patisserie, Cafe</a:t>
          </a:r>
        </a:p>
      </dgm:t>
    </dgm:pt>
    <dgm:pt modelId="{9224CC7D-E801-4CE7-BCE1-40DF8E4B7460}" cxnId="{2A8E707C-2272-4E30-AD7A-68208BAD34D7}" type="parTrans">
      <dgm:prSet/>
      <dgm:spPr/>
      <dgm:t>
        <a:bodyPr/>
        <a:lstStyle/>
        <a:p>
          <a:endParaRPr lang="en-IN"/>
        </a:p>
      </dgm:t>
    </dgm:pt>
    <dgm:pt modelId="{6F5A153B-874B-493A-A038-5C488A16D766}" cxnId="{2A8E707C-2272-4E30-AD7A-68208BAD34D7}" type="sibTrans">
      <dgm:prSet/>
      <dgm:spPr/>
      <dgm:t>
        <a:bodyPr/>
        <a:lstStyle/>
        <a:p>
          <a:endParaRPr lang="en-IN"/>
        </a:p>
      </dgm:t>
    </dgm:pt>
    <dgm:pt modelId="{8AACCF5D-C4DD-45C2-9E8B-09F9F88CF5D1}" type="pres">
      <dgm:prSet presAssocID="{FAAB2E38-7773-44DE-AA5E-B19758F1E3D6}" presName="linear" presStyleCnt="0">
        <dgm:presLayoutVars>
          <dgm:animLvl val="lvl"/>
          <dgm:resizeHandles val="exact"/>
        </dgm:presLayoutVars>
      </dgm:prSet>
      <dgm:spPr/>
    </dgm:pt>
    <dgm:pt modelId="{0F43879E-856B-442F-B0F6-A79E79AD6BA3}" type="pres">
      <dgm:prSet presAssocID="{3C9CD0D3-6A23-4CB3-9BED-4D274E852910}" presName="parentText" presStyleLbl="node1" presStyleIdx="0" presStyleCnt="14">
        <dgm:presLayoutVars>
          <dgm:chMax val="0"/>
          <dgm:bulletEnabled val="1"/>
        </dgm:presLayoutVars>
      </dgm:prSet>
      <dgm:spPr/>
    </dgm:pt>
    <dgm:pt modelId="{622BD076-1360-4536-BC1B-E34E1F991203}" type="pres">
      <dgm:prSet presAssocID="{40C48AD4-0DC5-4CA7-85F6-ECFCC8CAA487}" presName="spacer" presStyleCnt="0"/>
      <dgm:spPr/>
    </dgm:pt>
    <dgm:pt modelId="{1707E464-5D3C-4006-A1F0-13E7457FB1AE}" type="pres">
      <dgm:prSet presAssocID="{EFAD59E5-E23A-441F-8044-2D41F21D4D77}" presName="parentText" presStyleLbl="node1" presStyleIdx="1" presStyleCnt="14">
        <dgm:presLayoutVars>
          <dgm:chMax val="0"/>
          <dgm:bulletEnabled val="1"/>
        </dgm:presLayoutVars>
      </dgm:prSet>
      <dgm:spPr/>
    </dgm:pt>
    <dgm:pt modelId="{AFA16050-4975-41FA-B58E-5792739B3045}" type="pres">
      <dgm:prSet presAssocID="{0CA493DC-13DD-458D-B2DB-2536AB0E5668}" presName="spacer" presStyleCnt="0"/>
      <dgm:spPr/>
    </dgm:pt>
    <dgm:pt modelId="{E3DCAB32-005C-469A-989C-268C4DB33751}" type="pres">
      <dgm:prSet presAssocID="{31CB4977-CC41-49F5-8097-AA45B22F5402}" presName="parentText" presStyleLbl="node1" presStyleIdx="2" presStyleCnt="14">
        <dgm:presLayoutVars>
          <dgm:chMax val="0"/>
          <dgm:bulletEnabled val="1"/>
        </dgm:presLayoutVars>
      </dgm:prSet>
      <dgm:spPr/>
    </dgm:pt>
    <dgm:pt modelId="{E4180FB9-84C2-4EED-854E-A5DA470820EE}" type="pres">
      <dgm:prSet presAssocID="{56004739-3B59-4307-9FD7-9924EFF466FB}" presName="spacer" presStyleCnt="0"/>
      <dgm:spPr/>
    </dgm:pt>
    <dgm:pt modelId="{0D419094-6B4F-4F30-81FF-8C442BE38669}" type="pres">
      <dgm:prSet presAssocID="{650F616B-C8E5-44E2-8290-C1BBCD28C401}" presName="parentText" presStyleLbl="node1" presStyleIdx="3" presStyleCnt="14">
        <dgm:presLayoutVars>
          <dgm:chMax val="0"/>
          <dgm:bulletEnabled val="1"/>
        </dgm:presLayoutVars>
      </dgm:prSet>
      <dgm:spPr/>
    </dgm:pt>
    <dgm:pt modelId="{2A3F7BE8-0F6D-461B-8D2F-BB8E431B8A10}" type="pres">
      <dgm:prSet presAssocID="{3529052D-4B15-4DF9-9C96-90A2C071E621}" presName="spacer" presStyleCnt="0"/>
      <dgm:spPr/>
    </dgm:pt>
    <dgm:pt modelId="{1ECDB5AB-AB2F-4730-8C79-0552A257B6B5}" type="pres">
      <dgm:prSet presAssocID="{0E17A8F6-D01C-4488-861F-8172F8F0B0AD}" presName="parentText" presStyleLbl="node1" presStyleIdx="4" presStyleCnt="14">
        <dgm:presLayoutVars>
          <dgm:chMax val="0"/>
          <dgm:bulletEnabled val="1"/>
        </dgm:presLayoutVars>
      </dgm:prSet>
      <dgm:spPr/>
    </dgm:pt>
    <dgm:pt modelId="{B90981F9-D516-4568-B42D-37DD9C0F90B5}" type="pres">
      <dgm:prSet presAssocID="{9F56DCDF-86CE-40C7-A5A2-B8E5CAABD83C}" presName="spacer" presStyleCnt="0"/>
      <dgm:spPr/>
    </dgm:pt>
    <dgm:pt modelId="{F0215411-E3C9-43D9-9ACE-040A4B649B86}" type="pres">
      <dgm:prSet presAssocID="{8213178D-42FB-4DEB-802A-C43921867367}" presName="parentText" presStyleLbl="node1" presStyleIdx="5" presStyleCnt="14">
        <dgm:presLayoutVars>
          <dgm:chMax val="0"/>
          <dgm:bulletEnabled val="1"/>
        </dgm:presLayoutVars>
      </dgm:prSet>
      <dgm:spPr/>
    </dgm:pt>
    <dgm:pt modelId="{7EB50A3A-3E78-410D-8DFD-DFD6851F862E}" type="pres">
      <dgm:prSet presAssocID="{D5689B1A-0535-4972-AC89-EC66813715FA}" presName="spacer" presStyleCnt="0"/>
      <dgm:spPr/>
    </dgm:pt>
    <dgm:pt modelId="{0C1CFD6B-685E-4B93-9827-B2C92DB4CF1C}" type="pres">
      <dgm:prSet presAssocID="{EDF1E1FA-81B9-4F91-A0EA-18BF28D44638}" presName="parentText" presStyleLbl="node1" presStyleIdx="6" presStyleCnt="14">
        <dgm:presLayoutVars>
          <dgm:chMax val="0"/>
          <dgm:bulletEnabled val="1"/>
        </dgm:presLayoutVars>
      </dgm:prSet>
      <dgm:spPr/>
    </dgm:pt>
    <dgm:pt modelId="{D93EC613-7CE8-419A-A633-363E6B2438D5}" type="pres">
      <dgm:prSet presAssocID="{8D2A95AF-3C96-4009-9057-390F717DA5F1}" presName="spacer" presStyleCnt="0"/>
      <dgm:spPr/>
    </dgm:pt>
    <dgm:pt modelId="{4DA57FD5-7289-4185-B35A-648054CBD72A}" type="pres">
      <dgm:prSet presAssocID="{BE9A8CA0-53B5-4821-9927-AC25D45BA82A}" presName="parentText" presStyleLbl="node1" presStyleIdx="7" presStyleCnt="14">
        <dgm:presLayoutVars>
          <dgm:chMax val="0"/>
          <dgm:bulletEnabled val="1"/>
        </dgm:presLayoutVars>
      </dgm:prSet>
      <dgm:spPr/>
    </dgm:pt>
    <dgm:pt modelId="{89C1B0B8-A6CA-4B14-B36F-69D0A9512CA6}" type="pres">
      <dgm:prSet presAssocID="{8CA47BF4-BEDD-4194-A23E-26E804EAEE58}" presName="spacer" presStyleCnt="0"/>
      <dgm:spPr/>
    </dgm:pt>
    <dgm:pt modelId="{8748075A-2ADE-4E35-BB77-69EF549FBE54}" type="pres">
      <dgm:prSet presAssocID="{6C5DF581-0A11-4F7B-B25A-3A4372F50D96}" presName="parentText" presStyleLbl="node1" presStyleIdx="8" presStyleCnt="14">
        <dgm:presLayoutVars>
          <dgm:chMax val="0"/>
          <dgm:bulletEnabled val="1"/>
        </dgm:presLayoutVars>
      </dgm:prSet>
      <dgm:spPr/>
    </dgm:pt>
    <dgm:pt modelId="{D4C107E3-4B13-42A8-9B83-D6F871BD5210}" type="pres">
      <dgm:prSet presAssocID="{9B905879-F6E6-4362-98CA-5FF0896755E9}" presName="spacer" presStyleCnt="0"/>
      <dgm:spPr/>
    </dgm:pt>
    <dgm:pt modelId="{44594257-E817-4356-BA24-102F4B3C8E38}" type="pres">
      <dgm:prSet presAssocID="{94B95DF1-851E-4AA4-8FA4-B9F5C8B512FE}" presName="parentText" presStyleLbl="node1" presStyleIdx="9" presStyleCnt="14">
        <dgm:presLayoutVars>
          <dgm:chMax val="0"/>
          <dgm:bulletEnabled val="1"/>
        </dgm:presLayoutVars>
      </dgm:prSet>
      <dgm:spPr/>
    </dgm:pt>
    <dgm:pt modelId="{87B07494-E53C-41F5-B220-B22463C2C41F}" type="pres">
      <dgm:prSet presAssocID="{6249FAAD-C390-40A5-9D76-BB678F484192}" presName="spacer" presStyleCnt="0"/>
      <dgm:spPr/>
    </dgm:pt>
    <dgm:pt modelId="{897EBCC2-A704-4994-9F17-C4ED0BC72371}" type="pres">
      <dgm:prSet presAssocID="{5F250714-F3D3-49CA-980C-70C0775DD6B5}" presName="parentText" presStyleLbl="node1" presStyleIdx="10" presStyleCnt="14">
        <dgm:presLayoutVars>
          <dgm:chMax val="0"/>
          <dgm:bulletEnabled val="1"/>
        </dgm:presLayoutVars>
      </dgm:prSet>
      <dgm:spPr/>
    </dgm:pt>
    <dgm:pt modelId="{9DDA69B0-CBB9-4562-9CEF-6822447A9DC8}" type="pres">
      <dgm:prSet presAssocID="{4D0DB487-0E9D-4BC9-8B76-70FD10D5F64B}" presName="spacer" presStyleCnt="0"/>
      <dgm:spPr/>
    </dgm:pt>
    <dgm:pt modelId="{752ECF42-E97A-4289-AABD-1A260B1C5423}" type="pres">
      <dgm:prSet presAssocID="{0BA6240D-457F-4F19-BF1B-137A6A7EF527}" presName="parentText" presStyleLbl="node1" presStyleIdx="11" presStyleCnt="14">
        <dgm:presLayoutVars>
          <dgm:chMax val="0"/>
          <dgm:bulletEnabled val="1"/>
        </dgm:presLayoutVars>
      </dgm:prSet>
      <dgm:spPr/>
    </dgm:pt>
    <dgm:pt modelId="{E5863E2D-58F3-4366-B6C0-9BB7CF8ED3E8}" type="pres">
      <dgm:prSet presAssocID="{6BCA7C68-C31D-4ABD-9D91-DBBF9B2924A6}" presName="spacer" presStyleCnt="0"/>
      <dgm:spPr/>
    </dgm:pt>
    <dgm:pt modelId="{A51FEC1F-DF3A-4517-81A7-920577569BBF}" type="pres">
      <dgm:prSet presAssocID="{25737AF2-CEC9-42F6-A2B5-005C21F44C5F}" presName="parentText" presStyleLbl="node1" presStyleIdx="12" presStyleCnt="14">
        <dgm:presLayoutVars>
          <dgm:chMax val="0"/>
          <dgm:bulletEnabled val="1"/>
        </dgm:presLayoutVars>
      </dgm:prSet>
      <dgm:spPr/>
    </dgm:pt>
    <dgm:pt modelId="{6DE2E449-FDCB-4514-A4B7-403410D84762}" type="pres">
      <dgm:prSet presAssocID="{3BA2CA6F-54FF-4C6A-850E-635C334946E8}" presName="spacer" presStyleCnt="0"/>
      <dgm:spPr/>
    </dgm:pt>
    <dgm:pt modelId="{D60BDDBE-8A0C-4EA2-A9A6-3D703BE29682}" type="pres">
      <dgm:prSet presAssocID="{1DA250B7-CB3C-4CA1-83AC-301DC8C07338}" presName="parentText" presStyleLbl="node1" presStyleIdx="13" presStyleCnt="14">
        <dgm:presLayoutVars>
          <dgm:chMax val="0"/>
          <dgm:bulletEnabled val="1"/>
        </dgm:presLayoutVars>
      </dgm:prSet>
      <dgm:spPr/>
    </dgm:pt>
  </dgm:ptLst>
  <dgm:cxnLst>
    <dgm:cxn modelId="{AFCC9F01-59D0-47DC-B456-FEC4F74AC6CA}" srcId="{FAAB2E38-7773-44DE-AA5E-B19758F1E3D6}" destId="{0BA6240D-457F-4F19-BF1B-137A6A7EF527}" srcOrd="11" destOrd="0" parTransId="{FBDE0AA9-7D9D-4855-8A92-0DE20FFC1126}" sibTransId="{6BCA7C68-C31D-4ABD-9D91-DBBF9B2924A6}"/>
    <dgm:cxn modelId="{8FE60911-4FE3-426E-936C-BDA8B7E87033}" type="presOf" srcId="{0E17A8F6-D01C-4488-861F-8172F8F0B0AD}" destId="{1ECDB5AB-AB2F-4730-8C79-0552A257B6B5}" srcOrd="0" destOrd="0" presId="urn:microsoft.com/office/officeart/2005/8/layout/vList2"/>
    <dgm:cxn modelId="{F5E1B119-A76B-4B22-BF29-E38FC52F6C73}" type="presOf" srcId="{94B95DF1-851E-4AA4-8FA4-B9F5C8B512FE}" destId="{44594257-E817-4356-BA24-102F4B3C8E38}" srcOrd="0" destOrd="0" presId="urn:microsoft.com/office/officeart/2005/8/layout/vList2"/>
    <dgm:cxn modelId="{EDEF1236-2708-41A0-8D3B-4B609E66898C}" srcId="{FAAB2E38-7773-44DE-AA5E-B19758F1E3D6}" destId="{EFAD59E5-E23A-441F-8044-2D41F21D4D77}" srcOrd="1" destOrd="0" parTransId="{33071BD7-F953-4FD2-999B-91D958A186F0}" sibTransId="{0CA493DC-13DD-458D-B2DB-2536AB0E5668}"/>
    <dgm:cxn modelId="{A25E6142-BD83-4882-ACAC-F4BAFCEC026E}" srcId="{FAAB2E38-7773-44DE-AA5E-B19758F1E3D6}" destId="{BE9A8CA0-53B5-4821-9927-AC25D45BA82A}" srcOrd="7" destOrd="0" parTransId="{F6279D2A-03B5-4AFE-AF55-674358A5521F}" sibTransId="{8CA47BF4-BEDD-4194-A23E-26E804EAEE58}"/>
    <dgm:cxn modelId="{7EB03551-AA98-4249-B372-6232E3963923}" type="presOf" srcId="{BE9A8CA0-53B5-4821-9927-AC25D45BA82A}" destId="{4DA57FD5-7289-4185-B35A-648054CBD72A}" srcOrd="0" destOrd="0" presId="urn:microsoft.com/office/officeart/2005/8/layout/vList2"/>
    <dgm:cxn modelId="{EF51FA71-A96E-40F5-B890-ABD39BB70BEE}" srcId="{FAAB2E38-7773-44DE-AA5E-B19758F1E3D6}" destId="{EDF1E1FA-81B9-4F91-A0EA-18BF28D44638}" srcOrd="6" destOrd="0" parTransId="{F11EA3F6-3C08-476F-875C-DFF2B681EA1F}" sibTransId="{8D2A95AF-3C96-4009-9057-390F717DA5F1}"/>
    <dgm:cxn modelId="{FAA5C158-4B44-4BFC-91B1-082894972C6F}" srcId="{FAAB2E38-7773-44DE-AA5E-B19758F1E3D6}" destId="{5F250714-F3D3-49CA-980C-70C0775DD6B5}" srcOrd="10" destOrd="0" parTransId="{96F44071-79AF-45A5-AAF1-93C50C1F4995}" sibTransId="{4D0DB487-0E9D-4BC9-8B76-70FD10D5F64B}"/>
    <dgm:cxn modelId="{3BA29259-72C9-4F6B-8761-22ECB31D6C9A}" type="presOf" srcId="{3C9CD0D3-6A23-4CB3-9BED-4D274E852910}" destId="{0F43879E-856B-442F-B0F6-A79E79AD6BA3}" srcOrd="0" destOrd="0" presId="urn:microsoft.com/office/officeart/2005/8/layout/vList2"/>
    <dgm:cxn modelId="{2A8E707C-2272-4E30-AD7A-68208BAD34D7}" srcId="{FAAB2E38-7773-44DE-AA5E-B19758F1E3D6}" destId="{1DA250B7-CB3C-4CA1-83AC-301DC8C07338}" srcOrd="13" destOrd="0" parTransId="{9224CC7D-E801-4CE7-BCE1-40DF8E4B7460}" sibTransId="{6F5A153B-874B-493A-A038-5C488A16D766}"/>
    <dgm:cxn modelId="{62FD6A7D-E354-431D-A57A-DE8ACD153B66}" srcId="{FAAB2E38-7773-44DE-AA5E-B19758F1E3D6}" destId="{8213178D-42FB-4DEB-802A-C43921867367}" srcOrd="5" destOrd="0" parTransId="{6FF7B03D-B9C6-4A1F-AA5F-22E1F86BFDC4}" sibTransId="{D5689B1A-0535-4972-AC89-EC66813715FA}"/>
    <dgm:cxn modelId="{FA310E7E-901F-484C-8A0E-62AA044547E7}" srcId="{FAAB2E38-7773-44DE-AA5E-B19758F1E3D6}" destId="{94B95DF1-851E-4AA4-8FA4-B9F5C8B512FE}" srcOrd="9" destOrd="0" parTransId="{0CFB6468-7D2C-4B95-9611-C83E160BE509}" sibTransId="{6249FAAD-C390-40A5-9D76-BB678F484192}"/>
    <dgm:cxn modelId="{C2306E8B-0646-434C-AEDA-0559E60A3431}" type="presOf" srcId="{EFAD59E5-E23A-441F-8044-2D41F21D4D77}" destId="{1707E464-5D3C-4006-A1F0-13E7457FB1AE}" srcOrd="0" destOrd="0" presId="urn:microsoft.com/office/officeart/2005/8/layout/vList2"/>
    <dgm:cxn modelId="{94E2248C-D3A4-4771-8CF5-F73BFFD336FB}" type="presOf" srcId="{0BA6240D-457F-4F19-BF1B-137A6A7EF527}" destId="{752ECF42-E97A-4289-AABD-1A260B1C5423}" srcOrd="0" destOrd="0" presId="urn:microsoft.com/office/officeart/2005/8/layout/vList2"/>
    <dgm:cxn modelId="{2B09A88F-5F8C-455D-820E-A65045C77B9A}" type="presOf" srcId="{EDF1E1FA-81B9-4F91-A0EA-18BF28D44638}" destId="{0C1CFD6B-685E-4B93-9827-B2C92DB4CF1C}" srcOrd="0" destOrd="0" presId="urn:microsoft.com/office/officeart/2005/8/layout/vList2"/>
    <dgm:cxn modelId="{1069BF91-3FCB-4997-88EA-2B7381C19211}" type="presOf" srcId="{8213178D-42FB-4DEB-802A-C43921867367}" destId="{F0215411-E3C9-43D9-9ACE-040A4B649B86}" srcOrd="0" destOrd="0" presId="urn:microsoft.com/office/officeart/2005/8/layout/vList2"/>
    <dgm:cxn modelId="{EC034992-F95D-442D-9286-3451E6522B41}" type="presOf" srcId="{6C5DF581-0A11-4F7B-B25A-3A4372F50D96}" destId="{8748075A-2ADE-4E35-BB77-69EF549FBE54}" srcOrd="0" destOrd="0" presId="urn:microsoft.com/office/officeart/2005/8/layout/vList2"/>
    <dgm:cxn modelId="{CCA85694-F944-400E-BD9A-067323D886C9}" srcId="{FAAB2E38-7773-44DE-AA5E-B19758F1E3D6}" destId="{25737AF2-CEC9-42F6-A2B5-005C21F44C5F}" srcOrd="12" destOrd="0" parTransId="{B4C9BF1C-24E8-49C3-82B1-8F62DD87D2D3}" sibTransId="{3BA2CA6F-54FF-4C6A-850E-635C334946E8}"/>
    <dgm:cxn modelId="{CEE9B996-A0EC-45F0-A42A-44BF2F74548D}" type="presOf" srcId="{25737AF2-CEC9-42F6-A2B5-005C21F44C5F}" destId="{A51FEC1F-DF3A-4517-81A7-920577569BBF}" srcOrd="0" destOrd="0" presId="urn:microsoft.com/office/officeart/2005/8/layout/vList2"/>
    <dgm:cxn modelId="{5451A99C-5135-4F02-B75B-57B108D98A3C}" type="presOf" srcId="{5F250714-F3D3-49CA-980C-70C0775DD6B5}" destId="{897EBCC2-A704-4994-9F17-C4ED0BC72371}" srcOrd="0" destOrd="0" presId="urn:microsoft.com/office/officeart/2005/8/layout/vList2"/>
    <dgm:cxn modelId="{913AC19C-9AB3-4369-91E6-3FFAC1DB2789}" srcId="{FAAB2E38-7773-44DE-AA5E-B19758F1E3D6}" destId="{31CB4977-CC41-49F5-8097-AA45B22F5402}" srcOrd="2" destOrd="0" parTransId="{927C8005-9185-44E1-BF19-B30E0655E11B}" sibTransId="{56004739-3B59-4307-9FD7-9924EFF466FB}"/>
    <dgm:cxn modelId="{2DE1F3A3-E091-426A-A18F-FBAD7F53029D}" type="presOf" srcId="{650F616B-C8E5-44E2-8290-C1BBCD28C401}" destId="{0D419094-6B4F-4F30-81FF-8C442BE38669}" srcOrd="0" destOrd="0" presId="urn:microsoft.com/office/officeart/2005/8/layout/vList2"/>
    <dgm:cxn modelId="{DDC4D8C1-505B-4E66-BA77-35A78639D960}" srcId="{FAAB2E38-7773-44DE-AA5E-B19758F1E3D6}" destId="{6C5DF581-0A11-4F7B-B25A-3A4372F50D96}" srcOrd="8" destOrd="0" parTransId="{783A960C-9461-4295-980B-62E657E8107F}" sibTransId="{9B905879-F6E6-4362-98CA-5FF0896755E9}"/>
    <dgm:cxn modelId="{D0B5C8E0-E7D0-46F4-884F-C9662E87ED96}" srcId="{FAAB2E38-7773-44DE-AA5E-B19758F1E3D6}" destId="{3C9CD0D3-6A23-4CB3-9BED-4D274E852910}" srcOrd="0" destOrd="0" parTransId="{91802EB8-6D77-464E-85D6-41263FB44960}" sibTransId="{40C48AD4-0DC5-4CA7-85F6-ECFCC8CAA487}"/>
    <dgm:cxn modelId="{705905E7-799D-4016-80FF-9B1DD9DE9314}" srcId="{FAAB2E38-7773-44DE-AA5E-B19758F1E3D6}" destId="{650F616B-C8E5-44E2-8290-C1BBCD28C401}" srcOrd="3" destOrd="0" parTransId="{5C330ECA-B479-40C9-B057-819E8B6676DD}" sibTransId="{3529052D-4B15-4DF9-9C96-90A2C071E621}"/>
    <dgm:cxn modelId="{225B3BF6-654B-4E50-94F2-B841E33779A1}" srcId="{FAAB2E38-7773-44DE-AA5E-B19758F1E3D6}" destId="{0E17A8F6-D01C-4488-861F-8172F8F0B0AD}" srcOrd="4" destOrd="0" parTransId="{DA3AF4A0-E0C3-457A-BFAF-E36EC54B4F04}" sibTransId="{9F56DCDF-86CE-40C7-A5A2-B8E5CAABD83C}"/>
    <dgm:cxn modelId="{66AB6FFA-0793-4250-9408-9955128E011D}" type="presOf" srcId="{31CB4977-CC41-49F5-8097-AA45B22F5402}" destId="{E3DCAB32-005C-469A-989C-268C4DB33751}" srcOrd="0" destOrd="0" presId="urn:microsoft.com/office/officeart/2005/8/layout/vList2"/>
    <dgm:cxn modelId="{0782F3FD-DB2A-4CBC-A447-9C27B337B524}" type="presOf" srcId="{1DA250B7-CB3C-4CA1-83AC-301DC8C07338}" destId="{D60BDDBE-8A0C-4EA2-A9A6-3D703BE29682}" srcOrd="0" destOrd="0" presId="urn:microsoft.com/office/officeart/2005/8/layout/vList2"/>
    <dgm:cxn modelId="{440B96FE-EC6F-44DC-B5E1-30B4DE23E0E8}" type="presOf" srcId="{FAAB2E38-7773-44DE-AA5E-B19758F1E3D6}" destId="{8AACCF5D-C4DD-45C2-9E8B-09F9F88CF5D1}" srcOrd="0" destOrd="0" presId="urn:microsoft.com/office/officeart/2005/8/layout/vList2"/>
    <dgm:cxn modelId="{D2AFCB39-B3D7-4A60-8616-00FC1BE35FC5}" type="presParOf" srcId="{8AACCF5D-C4DD-45C2-9E8B-09F9F88CF5D1}" destId="{0F43879E-856B-442F-B0F6-A79E79AD6BA3}" srcOrd="0" destOrd="0" presId="urn:microsoft.com/office/officeart/2005/8/layout/vList2"/>
    <dgm:cxn modelId="{8F0129B6-CD97-46DA-9C6F-6666FD9022B3}" type="presParOf" srcId="{8AACCF5D-C4DD-45C2-9E8B-09F9F88CF5D1}" destId="{622BD076-1360-4536-BC1B-E34E1F991203}" srcOrd="1" destOrd="0" presId="urn:microsoft.com/office/officeart/2005/8/layout/vList2"/>
    <dgm:cxn modelId="{98276433-786B-458E-85DE-E3DD8DB619F0}" type="presParOf" srcId="{8AACCF5D-C4DD-45C2-9E8B-09F9F88CF5D1}" destId="{1707E464-5D3C-4006-A1F0-13E7457FB1AE}" srcOrd="2" destOrd="0" presId="urn:microsoft.com/office/officeart/2005/8/layout/vList2"/>
    <dgm:cxn modelId="{10CAA0C5-E245-495B-9C8C-5F16F74586E8}" type="presParOf" srcId="{8AACCF5D-C4DD-45C2-9E8B-09F9F88CF5D1}" destId="{AFA16050-4975-41FA-B58E-5792739B3045}" srcOrd="3" destOrd="0" presId="urn:microsoft.com/office/officeart/2005/8/layout/vList2"/>
    <dgm:cxn modelId="{7B8756F2-26ED-4944-A646-6F492331B1F2}" type="presParOf" srcId="{8AACCF5D-C4DD-45C2-9E8B-09F9F88CF5D1}" destId="{E3DCAB32-005C-469A-989C-268C4DB33751}" srcOrd="4" destOrd="0" presId="urn:microsoft.com/office/officeart/2005/8/layout/vList2"/>
    <dgm:cxn modelId="{9F1CE7EE-3FA1-4212-8FFD-C610FED55FD1}" type="presParOf" srcId="{8AACCF5D-C4DD-45C2-9E8B-09F9F88CF5D1}" destId="{E4180FB9-84C2-4EED-854E-A5DA470820EE}" srcOrd="5" destOrd="0" presId="urn:microsoft.com/office/officeart/2005/8/layout/vList2"/>
    <dgm:cxn modelId="{E9A090C1-A514-43F2-9322-44C6C90700B5}" type="presParOf" srcId="{8AACCF5D-C4DD-45C2-9E8B-09F9F88CF5D1}" destId="{0D419094-6B4F-4F30-81FF-8C442BE38669}" srcOrd="6" destOrd="0" presId="urn:microsoft.com/office/officeart/2005/8/layout/vList2"/>
    <dgm:cxn modelId="{35F13A7E-8AD2-4C5F-BCCD-0B8267D5637E}" type="presParOf" srcId="{8AACCF5D-C4DD-45C2-9E8B-09F9F88CF5D1}" destId="{2A3F7BE8-0F6D-461B-8D2F-BB8E431B8A10}" srcOrd="7" destOrd="0" presId="urn:microsoft.com/office/officeart/2005/8/layout/vList2"/>
    <dgm:cxn modelId="{D796B4DA-53B6-4ADF-B322-0F88541091F3}" type="presParOf" srcId="{8AACCF5D-C4DD-45C2-9E8B-09F9F88CF5D1}" destId="{1ECDB5AB-AB2F-4730-8C79-0552A257B6B5}" srcOrd="8" destOrd="0" presId="urn:microsoft.com/office/officeart/2005/8/layout/vList2"/>
    <dgm:cxn modelId="{EBB04721-787F-4F78-99E0-40765C0C488B}" type="presParOf" srcId="{8AACCF5D-C4DD-45C2-9E8B-09F9F88CF5D1}" destId="{B90981F9-D516-4568-B42D-37DD9C0F90B5}" srcOrd="9" destOrd="0" presId="urn:microsoft.com/office/officeart/2005/8/layout/vList2"/>
    <dgm:cxn modelId="{FB2609BC-99D0-411F-8856-97B01CAE2B88}" type="presParOf" srcId="{8AACCF5D-C4DD-45C2-9E8B-09F9F88CF5D1}" destId="{F0215411-E3C9-43D9-9ACE-040A4B649B86}" srcOrd="10" destOrd="0" presId="urn:microsoft.com/office/officeart/2005/8/layout/vList2"/>
    <dgm:cxn modelId="{CD3E35C7-BF6D-4E8E-B50E-3D9022E99832}" type="presParOf" srcId="{8AACCF5D-C4DD-45C2-9E8B-09F9F88CF5D1}" destId="{7EB50A3A-3E78-410D-8DFD-DFD6851F862E}" srcOrd="11" destOrd="0" presId="urn:microsoft.com/office/officeart/2005/8/layout/vList2"/>
    <dgm:cxn modelId="{007D9FCF-44B3-4E1D-BE6B-C3D542C64252}" type="presParOf" srcId="{8AACCF5D-C4DD-45C2-9E8B-09F9F88CF5D1}" destId="{0C1CFD6B-685E-4B93-9827-B2C92DB4CF1C}" srcOrd="12" destOrd="0" presId="urn:microsoft.com/office/officeart/2005/8/layout/vList2"/>
    <dgm:cxn modelId="{DE7F1C4E-C031-4CC6-82B6-A342C7ED2802}" type="presParOf" srcId="{8AACCF5D-C4DD-45C2-9E8B-09F9F88CF5D1}" destId="{D93EC613-7CE8-419A-A633-363E6B2438D5}" srcOrd="13" destOrd="0" presId="urn:microsoft.com/office/officeart/2005/8/layout/vList2"/>
    <dgm:cxn modelId="{480BFEB1-EA07-481F-962A-9A06AE765282}" type="presParOf" srcId="{8AACCF5D-C4DD-45C2-9E8B-09F9F88CF5D1}" destId="{4DA57FD5-7289-4185-B35A-648054CBD72A}" srcOrd="14" destOrd="0" presId="urn:microsoft.com/office/officeart/2005/8/layout/vList2"/>
    <dgm:cxn modelId="{AA6A6042-98E8-4D5F-A3CC-335752DF0256}" type="presParOf" srcId="{8AACCF5D-C4DD-45C2-9E8B-09F9F88CF5D1}" destId="{89C1B0B8-A6CA-4B14-B36F-69D0A9512CA6}" srcOrd="15" destOrd="0" presId="urn:microsoft.com/office/officeart/2005/8/layout/vList2"/>
    <dgm:cxn modelId="{921BBECF-9CA6-4ED7-A3CE-3AC4EED9CB57}" type="presParOf" srcId="{8AACCF5D-C4DD-45C2-9E8B-09F9F88CF5D1}" destId="{8748075A-2ADE-4E35-BB77-69EF549FBE54}" srcOrd="16" destOrd="0" presId="urn:microsoft.com/office/officeart/2005/8/layout/vList2"/>
    <dgm:cxn modelId="{FA4C48C2-D044-4EDF-A0FC-69E97D18F4E5}" type="presParOf" srcId="{8AACCF5D-C4DD-45C2-9E8B-09F9F88CF5D1}" destId="{D4C107E3-4B13-42A8-9B83-D6F871BD5210}" srcOrd="17" destOrd="0" presId="urn:microsoft.com/office/officeart/2005/8/layout/vList2"/>
    <dgm:cxn modelId="{1A130E63-BDC6-438A-8872-FC47264824DD}" type="presParOf" srcId="{8AACCF5D-C4DD-45C2-9E8B-09F9F88CF5D1}" destId="{44594257-E817-4356-BA24-102F4B3C8E38}" srcOrd="18" destOrd="0" presId="urn:microsoft.com/office/officeart/2005/8/layout/vList2"/>
    <dgm:cxn modelId="{47536B13-D2D3-4B62-9D51-C180F3C00E72}" type="presParOf" srcId="{8AACCF5D-C4DD-45C2-9E8B-09F9F88CF5D1}" destId="{87B07494-E53C-41F5-B220-B22463C2C41F}" srcOrd="19" destOrd="0" presId="urn:microsoft.com/office/officeart/2005/8/layout/vList2"/>
    <dgm:cxn modelId="{31EE1894-8D81-4E88-B894-64F7763EB560}" type="presParOf" srcId="{8AACCF5D-C4DD-45C2-9E8B-09F9F88CF5D1}" destId="{897EBCC2-A704-4994-9F17-C4ED0BC72371}" srcOrd="20" destOrd="0" presId="urn:microsoft.com/office/officeart/2005/8/layout/vList2"/>
    <dgm:cxn modelId="{1BF234D3-9EA6-41C8-89F0-96826D82907B}" type="presParOf" srcId="{8AACCF5D-C4DD-45C2-9E8B-09F9F88CF5D1}" destId="{9DDA69B0-CBB9-4562-9CEF-6822447A9DC8}" srcOrd="21" destOrd="0" presId="urn:microsoft.com/office/officeart/2005/8/layout/vList2"/>
    <dgm:cxn modelId="{37C78534-67BE-44E6-8EEC-9ECE8D8371A8}" type="presParOf" srcId="{8AACCF5D-C4DD-45C2-9E8B-09F9F88CF5D1}" destId="{752ECF42-E97A-4289-AABD-1A260B1C5423}" srcOrd="22" destOrd="0" presId="urn:microsoft.com/office/officeart/2005/8/layout/vList2"/>
    <dgm:cxn modelId="{BAEF2C66-0101-4F61-938C-31C2935F2646}" type="presParOf" srcId="{8AACCF5D-C4DD-45C2-9E8B-09F9F88CF5D1}" destId="{E5863E2D-58F3-4366-B6C0-9BB7CF8ED3E8}" srcOrd="23" destOrd="0" presId="urn:microsoft.com/office/officeart/2005/8/layout/vList2"/>
    <dgm:cxn modelId="{F31D8F6A-F6E5-4285-83B6-B40A11DFA4F3}" type="presParOf" srcId="{8AACCF5D-C4DD-45C2-9E8B-09F9F88CF5D1}" destId="{A51FEC1F-DF3A-4517-81A7-920577569BBF}" srcOrd="24" destOrd="0" presId="urn:microsoft.com/office/officeart/2005/8/layout/vList2"/>
    <dgm:cxn modelId="{30042DB1-93DA-422E-A9C0-71DE21F7F8FE}" type="presParOf" srcId="{8AACCF5D-C4DD-45C2-9E8B-09F9F88CF5D1}" destId="{6DE2E449-FDCB-4514-A4B7-403410D84762}" srcOrd="25" destOrd="0" presId="urn:microsoft.com/office/officeart/2005/8/layout/vList2"/>
    <dgm:cxn modelId="{C3101E21-B0B6-4752-986C-E3C8C533E4C1}" type="presParOf" srcId="{8AACCF5D-C4DD-45C2-9E8B-09F9F88CF5D1}" destId="{D60BDDBE-8A0C-4EA2-A9A6-3D703BE29682}" srcOrd="2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42A332D-37DA-4FAF-9CBE-D67CD404645E}" type="doc">
      <dgm:prSet loTypeId="urn:microsoft.com/office/officeart/2008/layout/LinedList" loCatId="list" qsTypeId="urn:microsoft.com/office/officeart/2005/8/quickstyle/simple1" qsCatId="simple" csTypeId="urn:microsoft.com/office/officeart/2005/8/colors/accent1_2" csCatId="accent1" phldr="0"/>
      <dgm:spPr/>
      <dgm:t>
        <a:bodyPr/>
        <a:lstStyle/>
        <a:p>
          <a:endParaRPr lang="en-IN"/>
        </a:p>
      </dgm:t>
    </dgm:pt>
    <dgm:pt modelId="{7FFF8B7C-CEBA-4FF6-9635-7B21AAF57D03}" type="pres">
      <dgm:prSet presAssocID="{842A332D-37DA-4FAF-9CBE-D67CD404645E}" presName="vert0" presStyleCnt="0">
        <dgm:presLayoutVars>
          <dgm:dir/>
          <dgm:animOne val="branch"/>
          <dgm:animLvl val="lvl"/>
        </dgm:presLayoutVars>
      </dgm:prSet>
      <dgm:spPr/>
    </dgm:pt>
  </dgm:ptLst>
  <dgm:cxnLst>
    <dgm:cxn modelId="{D8AA3579-C54E-40AA-B49F-81BF5AFCB5C0}" type="presOf" srcId="{842A332D-37DA-4FAF-9CBE-D67CD404645E}" destId="{7FFF8B7C-CEBA-4FF6-9635-7B21AAF57D03}" srcOrd="0"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6DD9F3-6310-4527-AC88-2DE46502F8FC}" type="doc">
      <dgm:prSet loTypeId="urn:microsoft.com/office/officeart/2008/layout/LinedList" loCatId="list" qsTypeId="urn:microsoft.com/office/officeart/2005/8/quickstyle/simple1" qsCatId="simple" csTypeId="urn:microsoft.com/office/officeart/2005/8/colors/colorful4" csCatId="colorful"/>
      <dgm:spPr/>
      <dgm:t>
        <a:bodyPr/>
        <a:lstStyle/>
        <a:p>
          <a:endParaRPr lang="en-IN"/>
        </a:p>
      </dgm:t>
    </dgm:pt>
    <dgm:pt modelId="{91DA120E-9FE4-4A59-9C87-0F29887D7DEB}">
      <dgm:prSet/>
      <dgm:spPr/>
      <dgm:t>
        <a:bodyPr/>
        <a:lstStyle/>
        <a:p>
          <a:r>
            <a:rPr lang="en-US" b="1" u="sng" baseline="0" dirty="0"/>
            <a:t>Data cleaning </a:t>
          </a:r>
          <a:r>
            <a:rPr lang="en-US" baseline="0" dirty="0"/>
            <a:t>– Deleted missing values data rows as it was less than 5% of the data and removed duplicates to ensure data accuracy.</a:t>
          </a:r>
          <a:endParaRPr lang="en-IN" dirty="0"/>
        </a:p>
      </dgm:t>
    </dgm:pt>
    <dgm:pt modelId="{2E03410F-640F-4235-9F2C-6326ED9EEC17}" cxnId="{AE07CD5E-F45E-46C3-98C0-1EFF7CB5D42A}" type="parTrans">
      <dgm:prSet/>
      <dgm:spPr/>
      <dgm:t>
        <a:bodyPr/>
        <a:lstStyle/>
        <a:p>
          <a:endParaRPr lang="en-IN"/>
        </a:p>
      </dgm:t>
    </dgm:pt>
    <dgm:pt modelId="{228315ED-438C-4487-A6EA-6648373FBF08}" cxnId="{AE07CD5E-F45E-46C3-98C0-1EFF7CB5D42A}" type="sibTrans">
      <dgm:prSet/>
      <dgm:spPr/>
      <dgm:t>
        <a:bodyPr/>
        <a:lstStyle/>
        <a:p>
          <a:endParaRPr lang="en-IN"/>
        </a:p>
      </dgm:t>
    </dgm:pt>
    <dgm:pt modelId="{4C84D40C-B33E-4EC9-AF0D-0026E40846B8}">
      <dgm:prSet/>
      <dgm:spPr/>
      <dgm:t>
        <a:bodyPr/>
        <a:lstStyle/>
        <a:p>
          <a:r>
            <a:rPr lang="en-US" b="1" u="sng" baseline="0"/>
            <a:t>Data enrichment </a:t>
          </a:r>
          <a:r>
            <a:rPr lang="en-US" baseline="0"/>
            <a:t>– Data was enhanced by using xlookup function for country name and customized price column for cross reference with the external data sources.</a:t>
          </a:r>
          <a:endParaRPr lang="en-IN"/>
        </a:p>
      </dgm:t>
    </dgm:pt>
    <dgm:pt modelId="{FB299421-AEAE-4FA5-9B9E-61FD31AD8504}" cxnId="{6CE28073-2F3E-4596-BF5C-46BD093D9E30}" type="parTrans">
      <dgm:prSet/>
      <dgm:spPr/>
      <dgm:t>
        <a:bodyPr/>
        <a:lstStyle/>
        <a:p>
          <a:endParaRPr lang="en-IN"/>
        </a:p>
      </dgm:t>
    </dgm:pt>
    <dgm:pt modelId="{4605C756-10CD-4507-B921-7DB4AB6E1213}" cxnId="{6CE28073-2F3E-4596-BF5C-46BD093D9E30}" type="sibTrans">
      <dgm:prSet/>
      <dgm:spPr/>
      <dgm:t>
        <a:bodyPr/>
        <a:lstStyle/>
        <a:p>
          <a:endParaRPr lang="en-IN"/>
        </a:p>
      </dgm:t>
    </dgm:pt>
    <dgm:pt modelId="{E4659EE6-72D7-47F8-BDD7-EE5DBDCE8005}">
      <dgm:prSet/>
      <dgm:spPr/>
      <dgm:t>
        <a:bodyPr/>
        <a:lstStyle/>
        <a:p>
          <a:r>
            <a:rPr lang="en-US" b="1" u="sng" baseline="0"/>
            <a:t>Descriptive analysis </a:t>
          </a:r>
          <a:r>
            <a:rPr lang="en-US" baseline="0"/>
            <a:t>– Pivot table’s were used to summarize the data for understanding the cuisine and year trend in the ongoing market of regions of different countries, along with the big competitors data of specific regions of different countries.</a:t>
          </a:r>
          <a:endParaRPr lang="en-IN"/>
        </a:p>
      </dgm:t>
    </dgm:pt>
    <dgm:pt modelId="{B02671A7-9546-437A-A7BC-E3DF8696BCDF}" cxnId="{D1A21BA2-45BE-4FD7-A9FC-ECE5AE49DC9B}" type="parTrans">
      <dgm:prSet/>
      <dgm:spPr/>
      <dgm:t>
        <a:bodyPr/>
        <a:lstStyle/>
        <a:p>
          <a:endParaRPr lang="en-IN"/>
        </a:p>
      </dgm:t>
    </dgm:pt>
    <dgm:pt modelId="{19CF88BD-213C-49DF-B175-B3A1D95AB446}" cxnId="{D1A21BA2-45BE-4FD7-A9FC-ECE5AE49DC9B}" type="sibTrans">
      <dgm:prSet/>
      <dgm:spPr/>
      <dgm:t>
        <a:bodyPr/>
        <a:lstStyle/>
        <a:p>
          <a:endParaRPr lang="en-IN"/>
        </a:p>
      </dgm:t>
    </dgm:pt>
    <dgm:pt modelId="{72BCDFB6-BEA0-4B97-9350-C49F748165E8}">
      <dgm:prSet/>
      <dgm:spPr/>
      <dgm:t>
        <a:bodyPr/>
        <a:lstStyle/>
        <a:p>
          <a:r>
            <a:rPr lang="en-US" b="1" u="sng" baseline="0"/>
            <a:t>Customer preference analysis </a:t>
          </a:r>
          <a:r>
            <a:rPr lang="en-US" baseline="0"/>
            <a:t>– Conducted cuisine based customer analysis in different regions of different countries using the avg. Rating.</a:t>
          </a:r>
          <a:endParaRPr lang="en-IN"/>
        </a:p>
      </dgm:t>
    </dgm:pt>
    <dgm:pt modelId="{22AD2EA7-6778-499B-B184-6B0E627416C7}" cxnId="{8E0824DC-EDB9-4E68-998E-7350C98F5C19}" type="parTrans">
      <dgm:prSet/>
      <dgm:spPr/>
      <dgm:t>
        <a:bodyPr/>
        <a:lstStyle/>
        <a:p>
          <a:endParaRPr lang="en-IN"/>
        </a:p>
      </dgm:t>
    </dgm:pt>
    <dgm:pt modelId="{61D80873-A53C-4446-859B-DF1314443656}" cxnId="{8E0824DC-EDB9-4E68-998E-7350C98F5C19}" type="sibTrans">
      <dgm:prSet/>
      <dgm:spPr/>
      <dgm:t>
        <a:bodyPr/>
        <a:lstStyle/>
        <a:p>
          <a:endParaRPr lang="en-IN"/>
        </a:p>
      </dgm:t>
    </dgm:pt>
    <dgm:pt modelId="{95F69C67-99AA-48A8-A14B-DDBA14994FCA}">
      <dgm:prSet/>
      <dgm:spPr/>
      <dgm:t>
        <a:bodyPr/>
        <a:lstStyle/>
        <a:p>
          <a:r>
            <a:rPr lang="en-US" b="1" u="sng" baseline="0"/>
            <a:t>Restaurant performance analysis </a:t>
          </a:r>
          <a:r>
            <a:rPr lang="en-US" baseline="0"/>
            <a:t>– Used rating and average cost to make an overview of performance for restaurants of different regions of different countries.</a:t>
          </a:r>
          <a:endParaRPr lang="en-IN"/>
        </a:p>
      </dgm:t>
    </dgm:pt>
    <dgm:pt modelId="{ABC9AD2E-BF90-4ACE-AEE6-73A07315DE56}" cxnId="{46E563CD-954D-4D22-8530-3598EB4005B2}" type="parTrans">
      <dgm:prSet/>
      <dgm:spPr/>
      <dgm:t>
        <a:bodyPr/>
        <a:lstStyle/>
        <a:p>
          <a:endParaRPr lang="en-IN"/>
        </a:p>
      </dgm:t>
    </dgm:pt>
    <dgm:pt modelId="{009CBA29-12F0-46B2-8758-141413838E54}" cxnId="{46E563CD-954D-4D22-8530-3598EB4005B2}" type="sibTrans">
      <dgm:prSet/>
      <dgm:spPr/>
      <dgm:t>
        <a:bodyPr/>
        <a:lstStyle/>
        <a:p>
          <a:endParaRPr lang="en-IN"/>
        </a:p>
      </dgm:t>
    </dgm:pt>
    <dgm:pt modelId="{35E89D04-F80C-4BF1-A0D8-5703268C1372}">
      <dgm:prSet/>
      <dgm:spPr/>
      <dgm:t>
        <a:bodyPr/>
        <a:lstStyle/>
        <a:p>
          <a:r>
            <a:rPr lang="en-US" b="1" u="sng" baseline="0"/>
            <a:t>Visualization </a:t>
          </a:r>
          <a:r>
            <a:rPr lang="en-US" baseline="0"/>
            <a:t>– Dynamic charts and dashboard are created for user interaction with data exploration.</a:t>
          </a:r>
          <a:endParaRPr lang="en-IN"/>
        </a:p>
      </dgm:t>
    </dgm:pt>
    <dgm:pt modelId="{DFDDD823-3590-43CB-9116-D26A4F8E146F}" cxnId="{57F23875-0F8F-4B68-8BED-5CA2E1B26955}" type="parTrans">
      <dgm:prSet/>
      <dgm:spPr/>
      <dgm:t>
        <a:bodyPr/>
        <a:lstStyle/>
        <a:p>
          <a:endParaRPr lang="en-IN"/>
        </a:p>
      </dgm:t>
    </dgm:pt>
    <dgm:pt modelId="{86A0CADD-D302-4042-B3BE-36858D95C754}" cxnId="{57F23875-0F8F-4B68-8BED-5CA2E1B26955}" type="sibTrans">
      <dgm:prSet/>
      <dgm:spPr/>
      <dgm:t>
        <a:bodyPr/>
        <a:lstStyle/>
        <a:p>
          <a:endParaRPr lang="en-IN"/>
        </a:p>
      </dgm:t>
    </dgm:pt>
    <dgm:pt modelId="{014AF109-A11D-4E02-8A6B-216C0D2006DB}" type="pres">
      <dgm:prSet presAssocID="{216DD9F3-6310-4527-AC88-2DE46502F8FC}" presName="vert0" presStyleCnt="0">
        <dgm:presLayoutVars>
          <dgm:dir/>
          <dgm:animOne val="branch"/>
          <dgm:animLvl val="lvl"/>
        </dgm:presLayoutVars>
      </dgm:prSet>
      <dgm:spPr/>
    </dgm:pt>
    <dgm:pt modelId="{BEFB7CFF-E9C8-4AF8-98DD-30D6F8A8C290}" type="pres">
      <dgm:prSet presAssocID="{91DA120E-9FE4-4A59-9C87-0F29887D7DEB}" presName="thickLine" presStyleLbl="alignNode1" presStyleIdx="0" presStyleCnt="6"/>
      <dgm:spPr/>
    </dgm:pt>
    <dgm:pt modelId="{552226C0-0A19-45A5-90B5-502197544A7A}" type="pres">
      <dgm:prSet presAssocID="{91DA120E-9FE4-4A59-9C87-0F29887D7DEB}" presName="horz1" presStyleCnt="0"/>
      <dgm:spPr/>
    </dgm:pt>
    <dgm:pt modelId="{1B9A39B3-D5EE-4C75-8C6F-CF9DCE68FD6E}" type="pres">
      <dgm:prSet presAssocID="{91DA120E-9FE4-4A59-9C87-0F29887D7DEB}" presName="tx1" presStyleLbl="revTx" presStyleIdx="0" presStyleCnt="6"/>
      <dgm:spPr/>
    </dgm:pt>
    <dgm:pt modelId="{5859D24D-835F-4D22-9310-FA225D3AB86C}" type="pres">
      <dgm:prSet presAssocID="{91DA120E-9FE4-4A59-9C87-0F29887D7DEB}" presName="vert1" presStyleCnt="0"/>
      <dgm:spPr/>
    </dgm:pt>
    <dgm:pt modelId="{BEAFC75F-DF82-4CB2-8970-950F8CF35D0B}" type="pres">
      <dgm:prSet presAssocID="{4C84D40C-B33E-4EC9-AF0D-0026E40846B8}" presName="thickLine" presStyleLbl="alignNode1" presStyleIdx="1" presStyleCnt="6"/>
      <dgm:spPr/>
    </dgm:pt>
    <dgm:pt modelId="{6AF8618E-6D30-40DC-9A4C-8603159EEA7F}" type="pres">
      <dgm:prSet presAssocID="{4C84D40C-B33E-4EC9-AF0D-0026E40846B8}" presName="horz1" presStyleCnt="0"/>
      <dgm:spPr/>
    </dgm:pt>
    <dgm:pt modelId="{EE5C74CB-4CC4-4B09-93D3-3821CBA9E307}" type="pres">
      <dgm:prSet presAssocID="{4C84D40C-B33E-4EC9-AF0D-0026E40846B8}" presName="tx1" presStyleLbl="revTx" presStyleIdx="1" presStyleCnt="6"/>
      <dgm:spPr/>
    </dgm:pt>
    <dgm:pt modelId="{8F810C99-3C1E-44EF-93B7-E78FBDE208C8}" type="pres">
      <dgm:prSet presAssocID="{4C84D40C-B33E-4EC9-AF0D-0026E40846B8}" presName="vert1" presStyleCnt="0"/>
      <dgm:spPr/>
    </dgm:pt>
    <dgm:pt modelId="{21190F92-5D46-4884-96AB-3AA018C923D5}" type="pres">
      <dgm:prSet presAssocID="{E4659EE6-72D7-47F8-BDD7-EE5DBDCE8005}" presName="thickLine" presStyleLbl="alignNode1" presStyleIdx="2" presStyleCnt="6"/>
      <dgm:spPr/>
    </dgm:pt>
    <dgm:pt modelId="{F03722FA-D544-4C78-8A5E-982BD3D8DE96}" type="pres">
      <dgm:prSet presAssocID="{E4659EE6-72D7-47F8-BDD7-EE5DBDCE8005}" presName="horz1" presStyleCnt="0"/>
      <dgm:spPr/>
    </dgm:pt>
    <dgm:pt modelId="{1EE943F8-C252-4942-9613-DC953B32877C}" type="pres">
      <dgm:prSet presAssocID="{E4659EE6-72D7-47F8-BDD7-EE5DBDCE8005}" presName="tx1" presStyleLbl="revTx" presStyleIdx="2" presStyleCnt="6"/>
      <dgm:spPr/>
    </dgm:pt>
    <dgm:pt modelId="{4725D046-6EF9-4C7F-833B-C3557B39E3B0}" type="pres">
      <dgm:prSet presAssocID="{E4659EE6-72D7-47F8-BDD7-EE5DBDCE8005}" presName="vert1" presStyleCnt="0"/>
      <dgm:spPr/>
    </dgm:pt>
    <dgm:pt modelId="{2F740308-4E1D-482F-89AD-8B12E8EC15B6}" type="pres">
      <dgm:prSet presAssocID="{72BCDFB6-BEA0-4B97-9350-C49F748165E8}" presName="thickLine" presStyleLbl="alignNode1" presStyleIdx="3" presStyleCnt="6"/>
      <dgm:spPr/>
    </dgm:pt>
    <dgm:pt modelId="{2AD83EE3-6590-4F99-8D21-74F2D04EA875}" type="pres">
      <dgm:prSet presAssocID="{72BCDFB6-BEA0-4B97-9350-C49F748165E8}" presName="horz1" presStyleCnt="0"/>
      <dgm:spPr/>
    </dgm:pt>
    <dgm:pt modelId="{9ABF274E-E664-4622-A87B-04D0C9C2169D}" type="pres">
      <dgm:prSet presAssocID="{72BCDFB6-BEA0-4B97-9350-C49F748165E8}" presName="tx1" presStyleLbl="revTx" presStyleIdx="3" presStyleCnt="6"/>
      <dgm:spPr/>
    </dgm:pt>
    <dgm:pt modelId="{2E2A696E-F5F7-44BD-8E1B-F79F79E2AFE4}" type="pres">
      <dgm:prSet presAssocID="{72BCDFB6-BEA0-4B97-9350-C49F748165E8}" presName="vert1" presStyleCnt="0"/>
      <dgm:spPr/>
    </dgm:pt>
    <dgm:pt modelId="{FF2A00EA-3C88-43D2-813B-9502246C2241}" type="pres">
      <dgm:prSet presAssocID="{95F69C67-99AA-48A8-A14B-DDBA14994FCA}" presName="thickLine" presStyleLbl="alignNode1" presStyleIdx="4" presStyleCnt="6"/>
      <dgm:spPr/>
    </dgm:pt>
    <dgm:pt modelId="{7E57BB6A-2EA0-481A-AACC-BDFDF2FF1B25}" type="pres">
      <dgm:prSet presAssocID="{95F69C67-99AA-48A8-A14B-DDBA14994FCA}" presName="horz1" presStyleCnt="0"/>
      <dgm:spPr/>
    </dgm:pt>
    <dgm:pt modelId="{CE1317AB-776E-4D03-8A56-1AC3A0A3FB9B}" type="pres">
      <dgm:prSet presAssocID="{95F69C67-99AA-48A8-A14B-DDBA14994FCA}" presName="tx1" presStyleLbl="revTx" presStyleIdx="4" presStyleCnt="6"/>
      <dgm:spPr/>
    </dgm:pt>
    <dgm:pt modelId="{15971B8F-5EDC-4E90-8E75-941FC2A6F1B8}" type="pres">
      <dgm:prSet presAssocID="{95F69C67-99AA-48A8-A14B-DDBA14994FCA}" presName="vert1" presStyleCnt="0"/>
      <dgm:spPr/>
    </dgm:pt>
    <dgm:pt modelId="{0518B266-D15F-4E3C-AAE9-A87C7508FB30}" type="pres">
      <dgm:prSet presAssocID="{35E89D04-F80C-4BF1-A0D8-5703268C1372}" presName="thickLine" presStyleLbl="alignNode1" presStyleIdx="5" presStyleCnt="6"/>
      <dgm:spPr/>
    </dgm:pt>
    <dgm:pt modelId="{6C2D70B6-1A68-410B-B8A4-5E1AB262683A}" type="pres">
      <dgm:prSet presAssocID="{35E89D04-F80C-4BF1-A0D8-5703268C1372}" presName="horz1" presStyleCnt="0"/>
      <dgm:spPr/>
    </dgm:pt>
    <dgm:pt modelId="{CF19790D-2AC3-4A8A-A54A-C902780BE075}" type="pres">
      <dgm:prSet presAssocID="{35E89D04-F80C-4BF1-A0D8-5703268C1372}" presName="tx1" presStyleLbl="revTx" presStyleIdx="5" presStyleCnt="6"/>
      <dgm:spPr/>
    </dgm:pt>
    <dgm:pt modelId="{47D91F25-9348-44B0-BA18-B322709C98EE}" type="pres">
      <dgm:prSet presAssocID="{35E89D04-F80C-4BF1-A0D8-5703268C1372}" presName="vert1" presStyleCnt="0"/>
      <dgm:spPr/>
    </dgm:pt>
  </dgm:ptLst>
  <dgm:cxnLst>
    <dgm:cxn modelId="{7AFC6606-97C2-444E-9ADB-0CD7C6F2C520}" type="presOf" srcId="{72BCDFB6-BEA0-4B97-9350-C49F748165E8}" destId="{9ABF274E-E664-4622-A87B-04D0C9C2169D}" srcOrd="0" destOrd="0" presId="urn:microsoft.com/office/officeart/2008/layout/LinedList"/>
    <dgm:cxn modelId="{4E06A52D-662A-4B35-86E0-50BD983E0E29}" type="presOf" srcId="{35E89D04-F80C-4BF1-A0D8-5703268C1372}" destId="{CF19790D-2AC3-4A8A-A54A-C902780BE075}" srcOrd="0" destOrd="0" presId="urn:microsoft.com/office/officeart/2008/layout/LinedList"/>
    <dgm:cxn modelId="{5ED5D05B-EEF9-44AB-AA65-202389CFA525}" type="presOf" srcId="{216DD9F3-6310-4527-AC88-2DE46502F8FC}" destId="{014AF109-A11D-4E02-8A6B-216C0D2006DB}" srcOrd="0" destOrd="0" presId="urn:microsoft.com/office/officeart/2008/layout/LinedList"/>
    <dgm:cxn modelId="{AE07CD5E-F45E-46C3-98C0-1EFF7CB5D42A}" srcId="{216DD9F3-6310-4527-AC88-2DE46502F8FC}" destId="{91DA120E-9FE4-4A59-9C87-0F29887D7DEB}" srcOrd="0" destOrd="0" parTransId="{2E03410F-640F-4235-9F2C-6326ED9EEC17}" sibTransId="{228315ED-438C-4487-A6EA-6648373FBF08}"/>
    <dgm:cxn modelId="{6CE28073-2F3E-4596-BF5C-46BD093D9E30}" srcId="{216DD9F3-6310-4527-AC88-2DE46502F8FC}" destId="{4C84D40C-B33E-4EC9-AF0D-0026E40846B8}" srcOrd="1" destOrd="0" parTransId="{FB299421-AEAE-4FA5-9B9E-61FD31AD8504}" sibTransId="{4605C756-10CD-4507-B921-7DB4AB6E1213}"/>
    <dgm:cxn modelId="{57F23875-0F8F-4B68-8BED-5CA2E1B26955}" srcId="{216DD9F3-6310-4527-AC88-2DE46502F8FC}" destId="{35E89D04-F80C-4BF1-A0D8-5703268C1372}" srcOrd="5" destOrd="0" parTransId="{DFDDD823-3590-43CB-9116-D26A4F8E146F}" sibTransId="{86A0CADD-D302-4042-B3BE-36858D95C754}"/>
    <dgm:cxn modelId="{40B54D82-2B28-447B-8F72-7D87FD731763}" type="presOf" srcId="{4C84D40C-B33E-4EC9-AF0D-0026E40846B8}" destId="{EE5C74CB-4CC4-4B09-93D3-3821CBA9E307}" srcOrd="0" destOrd="0" presId="urn:microsoft.com/office/officeart/2008/layout/LinedList"/>
    <dgm:cxn modelId="{D1A21BA2-45BE-4FD7-A9FC-ECE5AE49DC9B}" srcId="{216DD9F3-6310-4527-AC88-2DE46502F8FC}" destId="{E4659EE6-72D7-47F8-BDD7-EE5DBDCE8005}" srcOrd="2" destOrd="0" parTransId="{B02671A7-9546-437A-A7BC-E3DF8696BCDF}" sibTransId="{19CF88BD-213C-49DF-B175-B3A1D95AB446}"/>
    <dgm:cxn modelId="{0C1F56A6-5EDE-483F-9AE0-C1AF6F93F339}" type="presOf" srcId="{95F69C67-99AA-48A8-A14B-DDBA14994FCA}" destId="{CE1317AB-776E-4D03-8A56-1AC3A0A3FB9B}" srcOrd="0" destOrd="0" presId="urn:microsoft.com/office/officeart/2008/layout/LinedList"/>
    <dgm:cxn modelId="{46E563CD-954D-4D22-8530-3598EB4005B2}" srcId="{216DD9F3-6310-4527-AC88-2DE46502F8FC}" destId="{95F69C67-99AA-48A8-A14B-DDBA14994FCA}" srcOrd="4" destOrd="0" parTransId="{ABC9AD2E-BF90-4ACE-AEE6-73A07315DE56}" sibTransId="{009CBA29-12F0-46B2-8758-141413838E54}"/>
    <dgm:cxn modelId="{8E0824DC-EDB9-4E68-998E-7350C98F5C19}" srcId="{216DD9F3-6310-4527-AC88-2DE46502F8FC}" destId="{72BCDFB6-BEA0-4B97-9350-C49F748165E8}" srcOrd="3" destOrd="0" parTransId="{22AD2EA7-6778-499B-B184-6B0E627416C7}" sibTransId="{61D80873-A53C-4446-859B-DF1314443656}"/>
    <dgm:cxn modelId="{26F605F0-CE01-40F8-9701-0132DA5B2CF4}" type="presOf" srcId="{91DA120E-9FE4-4A59-9C87-0F29887D7DEB}" destId="{1B9A39B3-D5EE-4C75-8C6F-CF9DCE68FD6E}" srcOrd="0" destOrd="0" presId="urn:microsoft.com/office/officeart/2008/layout/LinedList"/>
    <dgm:cxn modelId="{E22CD4FD-EDB9-4484-A567-08EFAAA167AB}" type="presOf" srcId="{E4659EE6-72D7-47F8-BDD7-EE5DBDCE8005}" destId="{1EE943F8-C252-4942-9613-DC953B32877C}" srcOrd="0" destOrd="0" presId="urn:microsoft.com/office/officeart/2008/layout/LinedList"/>
    <dgm:cxn modelId="{C6001D8D-0865-4800-BBB7-C3485DCE4760}" type="presParOf" srcId="{014AF109-A11D-4E02-8A6B-216C0D2006DB}" destId="{BEFB7CFF-E9C8-4AF8-98DD-30D6F8A8C290}" srcOrd="0" destOrd="0" presId="urn:microsoft.com/office/officeart/2008/layout/LinedList"/>
    <dgm:cxn modelId="{4750D1C6-BB80-49A7-92FA-E1529DB4DD10}" type="presParOf" srcId="{014AF109-A11D-4E02-8A6B-216C0D2006DB}" destId="{552226C0-0A19-45A5-90B5-502197544A7A}" srcOrd="1" destOrd="0" presId="urn:microsoft.com/office/officeart/2008/layout/LinedList"/>
    <dgm:cxn modelId="{CDB73D10-7FA3-44E8-AD9A-35F5BBA1B65F}" type="presParOf" srcId="{552226C0-0A19-45A5-90B5-502197544A7A}" destId="{1B9A39B3-D5EE-4C75-8C6F-CF9DCE68FD6E}" srcOrd="0" destOrd="0" presId="urn:microsoft.com/office/officeart/2008/layout/LinedList"/>
    <dgm:cxn modelId="{1CAA70F6-8237-4CB3-89DC-3F66ADF02B08}" type="presParOf" srcId="{552226C0-0A19-45A5-90B5-502197544A7A}" destId="{5859D24D-835F-4D22-9310-FA225D3AB86C}" srcOrd="1" destOrd="0" presId="urn:microsoft.com/office/officeart/2008/layout/LinedList"/>
    <dgm:cxn modelId="{52D99005-6496-4593-AD97-FF0FAD9A838B}" type="presParOf" srcId="{014AF109-A11D-4E02-8A6B-216C0D2006DB}" destId="{BEAFC75F-DF82-4CB2-8970-950F8CF35D0B}" srcOrd="2" destOrd="0" presId="urn:microsoft.com/office/officeart/2008/layout/LinedList"/>
    <dgm:cxn modelId="{A65ECE8B-ECA7-4C8E-9DB2-F6C7AD9D7EDB}" type="presParOf" srcId="{014AF109-A11D-4E02-8A6B-216C0D2006DB}" destId="{6AF8618E-6D30-40DC-9A4C-8603159EEA7F}" srcOrd="3" destOrd="0" presId="urn:microsoft.com/office/officeart/2008/layout/LinedList"/>
    <dgm:cxn modelId="{31ABD657-BCE9-4CC1-BB98-1089FA4E4F47}" type="presParOf" srcId="{6AF8618E-6D30-40DC-9A4C-8603159EEA7F}" destId="{EE5C74CB-4CC4-4B09-93D3-3821CBA9E307}" srcOrd="0" destOrd="0" presId="urn:microsoft.com/office/officeart/2008/layout/LinedList"/>
    <dgm:cxn modelId="{199A1696-0451-4D57-ADAB-F55BF2624575}" type="presParOf" srcId="{6AF8618E-6D30-40DC-9A4C-8603159EEA7F}" destId="{8F810C99-3C1E-44EF-93B7-E78FBDE208C8}" srcOrd="1" destOrd="0" presId="urn:microsoft.com/office/officeart/2008/layout/LinedList"/>
    <dgm:cxn modelId="{E6F4F0A5-BF5B-4EFF-998A-CA6368992BDD}" type="presParOf" srcId="{014AF109-A11D-4E02-8A6B-216C0D2006DB}" destId="{21190F92-5D46-4884-96AB-3AA018C923D5}" srcOrd="4" destOrd="0" presId="urn:microsoft.com/office/officeart/2008/layout/LinedList"/>
    <dgm:cxn modelId="{B6A039E3-509A-4296-B193-68B4A8AC6321}" type="presParOf" srcId="{014AF109-A11D-4E02-8A6B-216C0D2006DB}" destId="{F03722FA-D544-4C78-8A5E-982BD3D8DE96}" srcOrd="5" destOrd="0" presId="urn:microsoft.com/office/officeart/2008/layout/LinedList"/>
    <dgm:cxn modelId="{BB281CDE-D5A7-4F5A-BA0E-54857D3D6AE9}" type="presParOf" srcId="{F03722FA-D544-4C78-8A5E-982BD3D8DE96}" destId="{1EE943F8-C252-4942-9613-DC953B32877C}" srcOrd="0" destOrd="0" presId="urn:microsoft.com/office/officeart/2008/layout/LinedList"/>
    <dgm:cxn modelId="{B952C4E3-812D-4C9C-AFBB-CBA1590C53FD}" type="presParOf" srcId="{F03722FA-D544-4C78-8A5E-982BD3D8DE96}" destId="{4725D046-6EF9-4C7F-833B-C3557B39E3B0}" srcOrd="1" destOrd="0" presId="urn:microsoft.com/office/officeart/2008/layout/LinedList"/>
    <dgm:cxn modelId="{0E2302BD-2422-4C2A-948E-9E1ECDBF82CF}" type="presParOf" srcId="{014AF109-A11D-4E02-8A6B-216C0D2006DB}" destId="{2F740308-4E1D-482F-89AD-8B12E8EC15B6}" srcOrd="6" destOrd="0" presId="urn:microsoft.com/office/officeart/2008/layout/LinedList"/>
    <dgm:cxn modelId="{EAA811DC-44A7-40B0-836A-8565D2336A30}" type="presParOf" srcId="{014AF109-A11D-4E02-8A6B-216C0D2006DB}" destId="{2AD83EE3-6590-4F99-8D21-74F2D04EA875}" srcOrd="7" destOrd="0" presId="urn:microsoft.com/office/officeart/2008/layout/LinedList"/>
    <dgm:cxn modelId="{9C69FABC-90AA-4204-A1CB-DC12164CCC51}" type="presParOf" srcId="{2AD83EE3-6590-4F99-8D21-74F2D04EA875}" destId="{9ABF274E-E664-4622-A87B-04D0C9C2169D}" srcOrd="0" destOrd="0" presId="urn:microsoft.com/office/officeart/2008/layout/LinedList"/>
    <dgm:cxn modelId="{1A4F3B50-D6BA-4D9C-BEDB-F44B4372396C}" type="presParOf" srcId="{2AD83EE3-6590-4F99-8D21-74F2D04EA875}" destId="{2E2A696E-F5F7-44BD-8E1B-F79F79E2AFE4}" srcOrd="1" destOrd="0" presId="urn:microsoft.com/office/officeart/2008/layout/LinedList"/>
    <dgm:cxn modelId="{559F44C2-D900-4553-BEF5-0450E765E94F}" type="presParOf" srcId="{014AF109-A11D-4E02-8A6B-216C0D2006DB}" destId="{FF2A00EA-3C88-43D2-813B-9502246C2241}" srcOrd="8" destOrd="0" presId="urn:microsoft.com/office/officeart/2008/layout/LinedList"/>
    <dgm:cxn modelId="{B8E69AFD-DDED-4634-B36F-FD1409C38076}" type="presParOf" srcId="{014AF109-A11D-4E02-8A6B-216C0D2006DB}" destId="{7E57BB6A-2EA0-481A-AACC-BDFDF2FF1B25}" srcOrd="9" destOrd="0" presId="urn:microsoft.com/office/officeart/2008/layout/LinedList"/>
    <dgm:cxn modelId="{0C76CA7A-5DF6-40D4-806E-3DC8284AC8BD}" type="presParOf" srcId="{7E57BB6A-2EA0-481A-AACC-BDFDF2FF1B25}" destId="{CE1317AB-776E-4D03-8A56-1AC3A0A3FB9B}" srcOrd="0" destOrd="0" presId="urn:microsoft.com/office/officeart/2008/layout/LinedList"/>
    <dgm:cxn modelId="{C4ABD16A-F1E2-4086-82E9-A113B65F5102}" type="presParOf" srcId="{7E57BB6A-2EA0-481A-AACC-BDFDF2FF1B25}" destId="{15971B8F-5EDC-4E90-8E75-941FC2A6F1B8}" srcOrd="1" destOrd="0" presId="urn:microsoft.com/office/officeart/2008/layout/LinedList"/>
    <dgm:cxn modelId="{95003DA5-30E7-4745-9023-76C9A17B9805}" type="presParOf" srcId="{014AF109-A11D-4E02-8A6B-216C0D2006DB}" destId="{0518B266-D15F-4E3C-AAE9-A87C7508FB30}" srcOrd="10" destOrd="0" presId="urn:microsoft.com/office/officeart/2008/layout/LinedList"/>
    <dgm:cxn modelId="{5FCEBCA4-CF37-4930-BAD0-237CD19F70F0}" type="presParOf" srcId="{014AF109-A11D-4E02-8A6B-216C0D2006DB}" destId="{6C2D70B6-1A68-410B-B8A4-5E1AB262683A}" srcOrd="11" destOrd="0" presId="urn:microsoft.com/office/officeart/2008/layout/LinedList"/>
    <dgm:cxn modelId="{74BE0EA5-8E02-4791-B391-7700C9D4F324}" type="presParOf" srcId="{6C2D70B6-1A68-410B-B8A4-5E1AB262683A}" destId="{CF19790D-2AC3-4A8A-A54A-C902780BE075}" srcOrd="0" destOrd="0" presId="urn:microsoft.com/office/officeart/2008/layout/LinedList"/>
    <dgm:cxn modelId="{6CC79E1D-99F1-4905-8CBE-223919B11A4D}" type="presParOf" srcId="{6C2D70B6-1A68-410B-B8A4-5E1AB262683A}" destId="{47D91F25-9348-44B0-BA18-B322709C98E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FAD12E-C79B-4452-8CC9-15C89AEA9449}" type="doc">
      <dgm:prSet loTypeId="list" loCatId="list" qsTypeId="urn:microsoft.com/office/officeart/2005/8/quickstyle/3d2" qsCatId="3D" csTypeId="urn:microsoft.com/office/officeart/2005/8/colors/accent5_5" csCatId="accent5" phldr="1"/>
      <dgm:spPr/>
      <dgm:t>
        <a:bodyPr/>
        <a:lstStyle/>
        <a:p>
          <a:endParaRPr lang="en-IN"/>
        </a:p>
      </dgm:t>
    </dgm:pt>
    <dgm:pt modelId="{74ED22D7-C79F-47F5-9C4F-756D6A07DF61}">
      <dgm:prSet custT="1"/>
      <dgm:spPr/>
      <dgm:t>
        <a:bodyPr/>
        <a:lstStyle/>
        <a:p>
          <a:r>
            <a:rPr lang="en-US" sz="1600" baseline="0" dirty="0">
              <a:latin typeface="Palatino Linotype" panose="02040502050505030304" pitchFamily="18" charset="0"/>
            </a:rPr>
            <a:t>The maximum number of restaurant are mostly present in the country India and United States of America i.e. there will be higher competitions.</a:t>
          </a:r>
          <a:endParaRPr lang="en-IN" sz="1600" dirty="0">
            <a:latin typeface="Palatino Linotype" panose="02040502050505030304" pitchFamily="18" charset="0"/>
          </a:endParaRPr>
        </a:p>
      </dgm:t>
    </dgm:pt>
    <dgm:pt modelId="{5B19CC0F-F700-4EB1-AAD8-18365D309712}" cxnId="{90F69797-0D0D-4859-9F67-873432694129}" type="parTrans">
      <dgm:prSet/>
      <dgm:spPr/>
      <dgm:t>
        <a:bodyPr/>
        <a:lstStyle/>
        <a:p>
          <a:endParaRPr lang="en-IN"/>
        </a:p>
      </dgm:t>
    </dgm:pt>
    <dgm:pt modelId="{42B8D0B2-A935-453E-B19D-674B34876BD4}" cxnId="{90F69797-0D0D-4859-9F67-873432694129}" type="sibTrans">
      <dgm:prSet/>
      <dgm:spPr/>
      <dgm:t>
        <a:bodyPr/>
        <a:lstStyle/>
        <a:p>
          <a:endParaRPr lang="en-IN"/>
        </a:p>
      </dgm:t>
    </dgm:pt>
    <dgm:pt modelId="{DEC6E41B-05F5-4E6A-B248-941BD76F96C6}">
      <dgm:prSet phldr="0" custT="1"/>
      <dgm:spPr/>
      <dgm:t>
        <a:bodyPr vert="horz" wrap="square"/>
        <a:p>
          <a:pPr>
            <a:lnSpc>
              <a:spcPct val="100000"/>
            </a:lnSpc>
            <a:spcBef>
              <a:spcPct val="0"/>
            </a:spcBef>
            <a:spcAft>
              <a:spcPct val="35000"/>
            </a:spcAft>
          </a:pPr>
          <a:r>
            <a:rPr lang="en-IN" altLang="en-US" sz="1600" baseline="0" dirty="0">
              <a:latin typeface="Palatino Linotype" panose="02040502050505030304" pitchFamily="18" charset="0"/>
            </a:rPr>
            <a:t>H</a:t>
          </a:r>
          <a:r>
            <a:rPr lang="en-IN" altLang="en-US" sz="1600" baseline="0" dirty="0">
              <a:latin typeface="Palatino Linotype" panose="02040502050505030304" pitchFamily="18" charset="0"/>
            </a:rPr>
            <a:t>OWEVER CANADA has the least number of restaurants hence would be a good country to enter the market.</a:t>
          </a:r>
          <a:r>
            <a:rPr lang="en-IN" sz="1600" dirty="0">
              <a:latin typeface="Palatino Linotype" panose="02040502050505030304" pitchFamily="18" charset="0"/>
            </a:rPr>
            <a:t/>
          </a:r>
          <a:endParaRPr lang="en-IN" sz="1600" dirty="0">
            <a:latin typeface="Palatino Linotype" panose="02040502050505030304" pitchFamily="18" charset="0"/>
          </a:endParaRPr>
        </a:p>
      </dgm:t>
    </dgm:pt>
    <dgm:pt modelId="{BD416209-FF48-47AC-AA8D-D0F185978728}" cxnId="{0170226B-65CC-4926-8B4D-F7590B0CF51F}" type="parTrans">
      <dgm:prSet/>
      <dgm:spPr/>
      <dgm:t>
        <a:bodyPr/>
        <a:lstStyle/>
        <a:p>
          <a:endParaRPr lang="en-IN"/>
        </a:p>
      </dgm:t>
    </dgm:pt>
    <dgm:pt modelId="{DB0B63D1-B919-41F5-8CDE-8ADD174F2948}" cxnId="{0170226B-65CC-4926-8B4D-F7590B0CF51F}" type="sibTrans">
      <dgm:prSet/>
      <dgm:spPr/>
      <dgm:t>
        <a:bodyPr/>
        <a:lstStyle/>
        <a:p>
          <a:endParaRPr lang="en-IN"/>
        </a:p>
      </dgm:t>
    </dgm:pt>
    <dgm:pt modelId="{5EB27300-DECC-42D8-9F4E-BD6AEAC82C80}" type="pres">
      <dgm:prSet presAssocID="{38FAD12E-C79B-4452-8CC9-15C89AEA9449}" presName="linear" presStyleCnt="0">
        <dgm:presLayoutVars>
          <dgm:animLvl val="lvl"/>
          <dgm:resizeHandles val="exact"/>
        </dgm:presLayoutVars>
      </dgm:prSet>
      <dgm:spPr/>
    </dgm:pt>
    <dgm:pt modelId="{BFB3979D-5DBD-42A6-8C16-CE05CF2823C1}" type="pres">
      <dgm:prSet presAssocID="{74ED22D7-C79F-47F5-9C4F-756D6A07DF61}" presName="parentText" presStyleLbl="node1" presStyleIdx="0" presStyleCnt="2">
        <dgm:presLayoutVars>
          <dgm:chMax val="0"/>
          <dgm:bulletEnabled val="1"/>
        </dgm:presLayoutVars>
      </dgm:prSet>
      <dgm:spPr/>
    </dgm:pt>
    <dgm:pt modelId="{DD6772C2-B6EA-455E-A4FF-D5CC35DC97B2}" type="pres">
      <dgm:prSet presAssocID="{42B8D0B2-A935-453E-B19D-674B34876BD4}" presName="spacer" presStyleCnt="0"/>
      <dgm:spPr/>
    </dgm:pt>
    <dgm:pt modelId="{9730F767-1CE9-44FA-B0F3-59537C296FAA}" type="pres">
      <dgm:prSet presAssocID="{DEC6E41B-05F5-4E6A-B248-941BD76F96C6}" presName="parentText" presStyleLbl="node1" presStyleIdx="1" presStyleCnt="2">
        <dgm:presLayoutVars>
          <dgm:chMax val="0"/>
          <dgm:bulletEnabled val="1"/>
        </dgm:presLayoutVars>
      </dgm:prSet>
      <dgm:spPr/>
    </dgm:pt>
  </dgm:ptLst>
  <dgm:cxnLst>
    <dgm:cxn modelId="{90F69797-0D0D-4859-9F67-873432694129}" srcId="{38FAD12E-C79B-4452-8CC9-15C89AEA9449}" destId="{74ED22D7-C79F-47F5-9C4F-756D6A07DF61}" srcOrd="0" destOrd="0" parTransId="{5B19CC0F-F700-4EB1-AAD8-18365D309712}" sibTransId="{42B8D0B2-A935-453E-B19D-674B34876BD4}"/>
    <dgm:cxn modelId="{0170226B-65CC-4926-8B4D-F7590B0CF51F}" srcId="{38FAD12E-C79B-4452-8CC9-15C89AEA9449}" destId="{DEC6E41B-05F5-4E6A-B248-941BD76F96C6}" srcOrd="1" destOrd="0" parTransId="{BD416209-FF48-47AC-AA8D-D0F185978728}" sibTransId="{DB0B63D1-B919-41F5-8CDE-8ADD174F2948}"/>
    <dgm:cxn modelId="{3FCDC0C1-3344-46FF-B425-59875B46C3BB}" type="presOf" srcId="{38FAD12E-C79B-4452-8CC9-15C89AEA9449}" destId="{5EB27300-DECC-42D8-9F4E-BD6AEAC82C80}" srcOrd="0" destOrd="0" presId="urn:microsoft.com/office/officeart/2005/8/layout/vList2"/>
    <dgm:cxn modelId="{1B37A502-C9A8-4760-8857-D7F7ADDAB990}" type="presParOf" srcId="{5EB27300-DECC-42D8-9F4E-BD6AEAC82C80}" destId="{BFB3979D-5DBD-42A6-8C16-CE05CF2823C1}" srcOrd="0" destOrd="0" presId="urn:microsoft.com/office/officeart/2005/8/layout/vList2"/>
    <dgm:cxn modelId="{7FA47852-F387-4B5E-BB77-A74DAEB3488A}" type="presOf" srcId="{74ED22D7-C79F-47F5-9C4F-756D6A07DF61}" destId="{BFB3979D-5DBD-42A6-8C16-CE05CF2823C1}" srcOrd="0" destOrd="0" presId="urn:microsoft.com/office/officeart/2005/8/layout/vList2"/>
    <dgm:cxn modelId="{86F043F2-537B-43B0-8342-A13152118EDA}" type="presParOf" srcId="{5EB27300-DECC-42D8-9F4E-BD6AEAC82C80}" destId="{DD6772C2-B6EA-455E-A4FF-D5CC35DC97B2}" srcOrd="1" destOrd="0" presId="urn:microsoft.com/office/officeart/2005/8/layout/vList2"/>
    <dgm:cxn modelId="{87BB1111-71CD-4954-842A-B70D18A83660}" type="presParOf" srcId="{5EB27300-DECC-42D8-9F4E-BD6AEAC82C80}" destId="{9730F767-1CE9-44FA-B0F3-59537C296FAA}" srcOrd="2" destOrd="0" presId="urn:microsoft.com/office/officeart/2005/8/layout/vList2"/>
    <dgm:cxn modelId="{6FB86C94-D1D0-4171-BEE4-15AB7EDD553C}" type="presOf" srcId="{DEC6E41B-05F5-4E6A-B248-941BD76F96C6}" destId="{9730F767-1CE9-44FA-B0F3-59537C296FAA}"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2EB7FE-2788-456A-88E7-354ABC93078B}" type="doc">
      <dgm:prSet loTypeId="urn:microsoft.com/office/officeart/2008/layout/LinedList" loCatId="list" qsTypeId="urn:microsoft.com/office/officeart/2005/8/quickstyle/simple1" qsCatId="simple" csTypeId="urn:microsoft.com/office/officeart/2005/8/colors/accent5_3" csCatId="accent5" phldr="1"/>
      <dgm:spPr/>
      <dgm:t>
        <a:bodyPr/>
        <a:lstStyle/>
        <a:p>
          <a:endParaRPr lang="en-IN"/>
        </a:p>
      </dgm:t>
    </dgm:pt>
    <dgm:pt modelId="{838A049C-C9C5-4DA9-80D2-7B92C6931D5F}">
      <dgm:prSet phldr="0" custT="1"/>
      <dgm:spPr/>
      <dgm:t>
        <a:bodyPr vert="horz" wrap="square"/>
        <a:p>
          <a:pPr>
            <a:lnSpc>
              <a:spcPct val="100000"/>
            </a:lnSpc>
            <a:spcBef>
              <a:spcPct val="0"/>
            </a:spcBef>
            <a:spcAft>
              <a:spcPct val="35000"/>
            </a:spcAft>
          </a:pPr>
          <a:r>
            <a:rPr lang="en-US" sz="1600" b="1" baseline="0" dirty="0">
              <a:latin typeface="Palatino Linotype" panose="02040502050505030304" pitchFamily="18" charset="0"/>
            </a:rPr>
            <a:t>Avg. Of voters helps us to understand in which country number of customer is the highest and lowest.</a:t>
          </a:r>
          <a:r>
            <a:rPr lang="en-US" sz="1600" b="1" baseline="0" dirty="0">
              <a:latin typeface="Palatino Linotype" panose="02040502050505030304" pitchFamily="18" charset="0"/>
            </a:rPr>
            <a:t/>
          </a:r>
          <a:endParaRPr lang="en-US" sz="1600" b="1" baseline="0" dirty="0">
            <a:latin typeface="Palatino Linotype" panose="02040502050505030304" pitchFamily="18" charset="0"/>
          </a:endParaRPr>
        </a:p>
      </dgm:t>
    </dgm:pt>
    <dgm:pt modelId="{26DC4234-E92E-4E39-9940-9714C719162C}" cxnId="{37A3F9AC-2747-4D13-AD7D-799C34606BE4}" type="parTrans">
      <dgm:prSet/>
      <dgm:spPr/>
      <dgm:t>
        <a:bodyPr/>
        <a:lstStyle/>
        <a:p>
          <a:endParaRPr lang="en-IN"/>
        </a:p>
      </dgm:t>
    </dgm:pt>
    <dgm:pt modelId="{9E592648-4123-4575-9FE2-EBBCD2B25E82}" cxnId="{37A3F9AC-2747-4D13-AD7D-799C34606BE4}" type="sibTrans">
      <dgm:prSet/>
      <dgm:spPr/>
      <dgm:t>
        <a:bodyPr/>
        <a:lstStyle/>
        <a:p>
          <a:endParaRPr lang="en-IN"/>
        </a:p>
      </dgm:t>
    </dgm:pt>
    <dgm:pt modelId="{EC083D8B-D22D-414D-B972-C06D0DB6D2C1}">
      <dgm:prSet phldr="0" custT="1"/>
      <dgm:spPr/>
      <dgm:t>
        <a:bodyPr vert="horz" wrap="square"/>
        <a:p>
          <a:pPr>
            <a:lnSpc>
              <a:spcPct val="100000"/>
            </a:lnSpc>
            <a:spcBef>
              <a:spcPct val="0"/>
            </a:spcBef>
            <a:spcAft>
              <a:spcPct val="35000"/>
            </a:spcAft>
          </a:pPr>
          <a:r>
            <a:rPr lang="en-US" sz="1600" b="1" baseline="0" dirty="0">
              <a:latin typeface="Palatino Linotype" panose="02040502050505030304" pitchFamily="18" charset="0"/>
            </a:rPr>
            <a:t>The number of average voters are the highest in Indonesia, Philippines, Turkey, United Arab Emirates and United States of </a:t>
          </a:r>
          <a:r>
            <a:rPr lang="en-US" sz="1600" b="1" baseline="0" dirty="0">
              <a:latin typeface="Palatino Linotype" panose="02040502050505030304" pitchFamily="18" charset="0"/>
            </a:rPr>
            <a:t>America</a:t>
          </a:r>
          <a:r>
            <a:rPr lang="en-US" sz="1600" b="1" baseline="0" dirty="0">
              <a:latin typeface="Palatino Linotype" panose="02040502050505030304" pitchFamily="18" charset="0"/>
            </a:rPr>
            <a:t>.</a:t>
          </a:r>
          <a:r>
            <a:rPr lang="en-US" sz="1600" b="1" baseline="0" dirty="0">
              <a:latin typeface="Palatino Linotype" panose="02040502050505030304" pitchFamily="18" charset="0"/>
            </a:rPr>
            <a:t/>
          </a:r>
          <a:endParaRPr lang="en-US" sz="1600" b="1" baseline="0" dirty="0">
            <a:latin typeface="Palatino Linotype" panose="02040502050505030304" pitchFamily="18" charset="0"/>
          </a:endParaRPr>
        </a:p>
      </dgm:t>
    </dgm:pt>
    <dgm:pt modelId="{D9E098EB-C25A-4113-9A9B-02DC7D94C9F8}" cxnId="{A7C39A80-3CB9-4683-AAA6-81F42A8CF5FC}" type="parTrans">
      <dgm:prSet/>
      <dgm:spPr/>
      <dgm:t>
        <a:bodyPr/>
        <a:lstStyle/>
        <a:p>
          <a:endParaRPr lang="en-IN"/>
        </a:p>
      </dgm:t>
    </dgm:pt>
    <dgm:pt modelId="{5D7F6979-0E8A-421E-9F19-A7424834358F}" cxnId="{A7C39A80-3CB9-4683-AAA6-81F42A8CF5FC}" type="sibTrans">
      <dgm:prSet/>
      <dgm:spPr/>
      <dgm:t>
        <a:bodyPr/>
        <a:lstStyle/>
        <a:p>
          <a:endParaRPr lang="en-IN"/>
        </a:p>
      </dgm:t>
    </dgm:pt>
    <dgm:pt modelId="{C83FA628-C692-4061-B735-B4BA3672EE0F}">
      <dgm:prSet phldr="0" custT="1"/>
      <dgm:spPr/>
      <dgm:t>
        <a:bodyPr vert="horz" wrap="square"/>
        <a:p>
          <a:pPr>
            <a:lnSpc>
              <a:spcPct val="100000"/>
            </a:lnSpc>
            <a:spcBef>
              <a:spcPct val="0"/>
            </a:spcBef>
            <a:spcAft>
              <a:spcPct val="35000"/>
            </a:spcAft>
          </a:pPr>
          <a:r>
            <a:rPr lang="en-US" sz="1600" b="1" baseline="0" dirty="0">
              <a:latin typeface="Palatino Linotype" panose="02040502050505030304" pitchFamily="18" charset="0"/>
            </a:rPr>
            <a:t>Singapore and Brazil has the lowest number of avg. Voters.</a:t>
          </a:r>
          <a:r>
            <a:rPr lang="en-US" sz="1600" b="1" baseline="0" dirty="0">
              <a:latin typeface="Palatino Linotype" panose="02040502050505030304" pitchFamily="18" charset="0"/>
            </a:rPr>
            <a:t/>
          </a:r>
          <a:endParaRPr lang="en-US" sz="1600" b="1" baseline="0" dirty="0">
            <a:latin typeface="Palatino Linotype" panose="02040502050505030304" pitchFamily="18" charset="0"/>
          </a:endParaRPr>
        </a:p>
      </dgm:t>
    </dgm:pt>
    <dgm:pt modelId="{1DE16BE7-EC07-4162-811B-D83DB59CFCBA}" cxnId="{A572E336-A8F8-41B1-9110-D6E1FE17811A}" type="parTrans">
      <dgm:prSet/>
      <dgm:spPr/>
      <dgm:t>
        <a:bodyPr/>
        <a:lstStyle/>
        <a:p>
          <a:endParaRPr lang="en-IN"/>
        </a:p>
      </dgm:t>
    </dgm:pt>
    <dgm:pt modelId="{85D53BF7-6C1F-4F8A-AE82-B77BD97D414E}" cxnId="{A572E336-A8F8-41B1-9110-D6E1FE17811A}" type="sibTrans">
      <dgm:prSet/>
      <dgm:spPr/>
      <dgm:t>
        <a:bodyPr/>
        <a:lstStyle/>
        <a:p>
          <a:endParaRPr lang="en-IN"/>
        </a:p>
      </dgm:t>
    </dgm:pt>
    <dgm:pt modelId="{CD284419-BABA-4358-9081-20E1D2A70E73}" type="pres">
      <dgm:prSet presAssocID="{662EB7FE-2788-456A-88E7-354ABC93078B}" presName="vert0" presStyleCnt="0">
        <dgm:presLayoutVars>
          <dgm:dir/>
          <dgm:animOne val="branch"/>
          <dgm:animLvl val="lvl"/>
        </dgm:presLayoutVars>
      </dgm:prSet>
      <dgm:spPr/>
    </dgm:pt>
    <dgm:pt modelId="{8BAB0771-E935-4B3E-9E9D-732DCE305A99}" type="pres">
      <dgm:prSet presAssocID="{838A049C-C9C5-4DA9-80D2-7B92C6931D5F}" presName="thickLine" presStyleLbl="alignNode1" presStyleIdx="0" presStyleCnt="3"/>
      <dgm:spPr/>
    </dgm:pt>
    <dgm:pt modelId="{7CA607C7-F0C0-4ADC-9925-69A243915AE2}" type="pres">
      <dgm:prSet presAssocID="{838A049C-C9C5-4DA9-80D2-7B92C6931D5F}" presName="horz1" presStyleCnt="0"/>
      <dgm:spPr/>
    </dgm:pt>
    <dgm:pt modelId="{B65D98D4-E896-42AC-A43D-A03ABC42F042}" type="pres">
      <dgm:prSet presAssocID="{838A049C-C9C5-4DA9-80D2-7B92C6931D5F}" presName="tx1" presStyleLbl="revTx" presStyleIdx="0" presStyleCnt="3"/>
      <dgm:spPr/>
    </dgm:pt>
    <dgm:pt modelId="{5974EFFE-66D5-4FB9-A776-111A0893DA57}" type="pres">
      <dgm:prSet presAssocID="{838A049C-C9C5-4DA9-80D2-7B92C6931D5F}" presName="vert1" presStyleCnt="0"/>
      <dgm:spPr/>
    </dgm:pt>
    <dgm:pt modelId="{0195DEF1-FFA8-4FE9-8F7D-C2438E01CC49}" type="pres">
      <dgm:prSet presAssocID="{EC083D8B-D22D-414D-B972-C06D0DB6D2C1}" presName="thickLine" presStyleLbl="alignNode1" presStyleIdx="1" presStyleCnt="3"/>
      <dgm:spPr/>
    </dgm:pt>
    <dgm:pt modelId="{779A7214-4ABC-41A8-A190-A377A0471A41}" type="pres">
      <dgm:prSet presAssocID="{EC083D8B-D22D-414D-B972-C06D0DB6D2C1}" presName="horz1" presStyleCnt="0"/>
      <dgm:spPr/>
    </dgm:pt>
    <dgm:pt modelId="{FFBB3F9D-ADCC-4990-90C7-1AE0F0654192}" type="pres">
      <dgm:prSet presAssocID="{EC083D8B-D22D-414D-B972-C06D0DB6D2C1}" presName="tx1" presStyleLbl="revTx" presStyleIdx="1" presStyleCnt="3"/>
      <dgm:spPr/>
    </dgm:pt>
    <dgm:pt modelId="{CCF328A6-DA3D-4991-AED8-8FFCAF65CCEB}" type="pres">
      <dgm:prSet presAssocID="{EC083D8B-D22D-414D-B972-C06D0DB6D2C1}" presName="vert1" presStyleCnt="0"/>
      <dgm:spPr/>
    </dgm:pt>
    <dgm:pt modelId="{8CD741D4-6FBE-4974-A8BB-D4AC7492B8A4}" type="pres">
      <dgm:prSet presAssocID="{C83FA628-C692-4061-B735-B4BA3672EE0F}" presName="thickLine" presStyleLbl="alignNode1" presStyleIdx="2" presStyleCnt="3"/>
      <dgm:spPr/>
    </dgm:pt>
    <dgm:pt modelId="{415AA815-E2B5-484D-8956-DC9790C4AC42}" type="pres">
      <dgm:prSet presAssocID="{C83FA628-C692-4061-B735-B4BA3672EE0F}" presName="horz1" presStyleCnt="0"/>
      <dgm:spPr/>
    </dgm:pt>
    <dgm:pt modelId="{83F87062-C9BA-4089-932C-81A3E9479512}" type="pres">
      <dgm:prSet presAssocID="{C83FA628-C692-4061-B735-B4BA3672EE0F}" presName="tx1" presStyleLbl="revTx" presStyleIdx="2" presStyleCnt="3"/>
      <dgm:spPr/>
    </dgm:pt>
    <dgm:pt modelId="{286F1BB9-8C70-4704-9F79-5F8CF6DF8AB4}" type="pres">
      <dgm:prSet presAssocID="{C83FA628-C692-4061-B735-B4BA3672EE0F}" presName="vert1" presStyleCnt="0"/>
      <dgm:spPr/>
    </dgm:pt>
  </dgm:ptLst>
  <dgm:cxnLst>
    <dgm:cxn modelId="{37A3F9AC-2747-4D13-AD7D-799C34606BE4}" srcId="{662EB7FE-2788-456A-88E7-354ABC93078B}" destId="{838A049C-C9C5-4DA9-80D2-7B92C6931D5F}" srcOrd="0" destOrd="0" parTransId="{26DC4234-E92E-4E39-9940-9714C719162C}" sibTransId="{9E592648-4123-4575-9FE2-EBBCD2B25E82}"/>
    <dgm:cxn modelId="{A7C39A80-3CB9-4683-AAA6-81F42A8CF5FC}" srcId="{662EB7FE-2788-456A-88E7-354ABC93078B}" destId="{EC083D8B-D22D-414D-B972-C06D0DB6D2C1}" srcOrd="1" destOrd="0" parTransId="{D9E098EB-C25A-4113-9A9B-02DC7D94C9F8}" sibTransId="{5D7F6979-0E8A-421E-9F19-A7424834358F}"/>
    <dgm:cxn modelId="{A572E336-A8F8-41B1-9110-D6E1FE17811A}" srcId="{662EB7FE-2788-456A-88E7-354ABC93078B}" destId="{C83FA628-C692-4061-B735-B4BA3672EE0F}" srcOrd="2" destOrd="0" parTransId="{1DE16BE7-EC07-4162-811B-D83DB59CFCBA}" sibTransId="{85D53BF7-6C1F-4F8A-AE82-B77BD97D414E}"/>
    <dgm:cxn modelId="{06AE899C-230E-4EF1-9EF8-14B376700F9B}" type="presOf" srcId="{662EB7FE-2788-456A-88E7-354ABC93078B}" destId="{CD284419-BABA-4358-9081-20E1D2A70E73}" srcOrd="0" destOrd="0" presId="urn:microsoft.com/office/officeart/2008/layout/LinedList"/>
    <dgm:cxn modelId="{0F5B1CC4-0450-44A2-B3C1-0595A5274606}" type="presParOf" srcId="{CD284419-BABA-4358-9081-20E1D2A70E73}" destId="{8BAB0771-E935-4B3E-9E9D-732DCE305A99}" srcOrd="0" destOrd="0" presId="urn:microsoft.com/office/officeart/2008/layout/LinedList"/>
    <dgm:cxn modelId="{68376A88-DD4B-43C6-9205-FE59C4F05DA5}" type="presParOf" srcId="{CD284419-BABA-4358-9081-20E1D2A70E73}" destId="{7CA607C7-F0C0-4ADC-9925-69A243915AE2}" srcOrd="1" destOrd="0" presId="urn:microsoft.com/office/officeart/2008/layout/LinedList"/>
    <dgm:cxn modelId="{AFEFF1C2-F62E-4792-8532-805D53D8A2A5}" type="presParOf" srcId="{7CA607C7-F0C0-4ADC-9925-69A243915AE2}" destId="{B65D98D4-E896-42AC-A43D-A03ABC42F042}" srcOrd="0" destOrd="1" presId="urn:microsoft.com/office/officeart/2008/layout/LinedList"/>
    <dgm:cxn modelId="{5F1BC24B-FE27-497D-9F61-DE59191D5942}" type="presOf" srcId="{838A049C-C9C5-4DA9-80D2-7B92C6931D5F}" destId="{B65D98D4-E896-42AC-A43D-A03ABC42F042}" srcOrd="0" destOrd="0" presId="urn:microsoft.com/office/officeart/2008/layout/LinedList"/>
    <dgm:cxn modelId="{CFEE4A64-87AC-4094-A22F-43A5C8FA26AC}" type="presParOf" srcId="{7CA607C7-F0C0-4ADC-9925-69A243915AE2}" destId="{5974EFFE-66D5-4FB9-A776-111A0893DA57}" srcOrd="1" destOrd="1" presId="urn:microsoft.com/office/officeart/2008/layout/LinedList"/>
    <dgm:cxn modelId="{9001BFFC-1255-4830-B3C2-E2ABB5DD5629}" type="presParOf" srcId="{CD284419-BABA-4358-9081-20E1D2A70E73}" destId="{0195DEF1-FFA8-4FE9-8F7D-C2438E01CC49}" srcOrd="2" destOrd="0" presId="urn:microsoft.com/office/officeart/2008/layout/LinedList"/>
    <dgm:cxn modelId="{203BDF3B-AE65-4A55-A7ED-56C705DB062E}" type="presParOf" srcId="{CD284419-BABA-4358-9081-20E1D2A70E73}" destId="{779A7214-4ABC-41A8-A190-A377A0471A41}" srcOrd="3" destOrd="0" presId="urn:microsoft.com/office/officeart/2008/layout/LinedList"/>
    <dgm:cxn modelId="{85190392-C1A2-47E3-AE66-F292FB81BB0B}" type="presParOf" srcId="{779A7214-4ABC-41A8-A190-A377A0471A41}" destId="{FFBB3F9D-ADCC-4990-90C7-1AE0F0654192}" srcOrd="0" destOrd="3" presId="urn:microsoft.com/office/officeart/2008/layout/LinedList"/>
    <dgm:cxn modelId="{987DF4DA-F297-47ED-B145-04465E570B16}" type="presOf" srcId="{EC083D8B-D22D-414D-B972-C06D0DB6D2C1}" destId="{FFBB3F9D-ADCC-4990-90C7-1AE0F0654192}" srcOrd="0" destOrd="0" presId="urn:microsoft.com/office/officeart/2008/layout/LinedList"/>
    <dgm:cxn modelId="{D72E637D-7A16-4BF2-B7C9-240546F7C3AA}" type="presParOf" srcId="{779A7214-4ABC-41A8-A190-A377A0471A41}" destId="{CCF328A6-DA3D-4991-AED8-8FFCAF65CCEB}" srcOrd="1" destOrd="3" presId="urn:microsoft.com/office/officeart/2008/layout/LinedList"/>
    <dgm:cxn modelId="{AF90349D-D83A-477D-AB80-8C9D95211675}" type="presParOf" srcId="{CD284419-BABA-4358-9081-20E1D2A70E73}" destId="{8CD741D4-6FBE-4974-A8BB-D4AC7492B8A4}" srcOrd="4" destOrd="0" presId="urn:microsoft.com/office/officeart/2008/layout/LinedList"/>
    <dgm:cxn modelId="{22154A3D-C0AB-4BE1-813F-FBDC5C012B40}" type="presParOf" srcId="{CD284419-BABA-4358-9081-20E1D2A70E73}" destId="{415AA815-E2B5-484D-8956-DC9790C4AC42}" srcOrd="5" destOrd="0" presId="urn:microsoft.com/office/officeart/2008/layout/LinedList"/>
    <dgm:cxn modelId="{A475EB3B-D5CC-4D0D-961D-5914BEA8A249}" type="presParOf" srcId="{415AA815-E2B5-484D-8956-DC9790C4AC42}" destId="{83F87062-C9BA-4089-932C-81A3E9479512}" srcOrd="0" destOrd="5" presId="urn:microsoft.com/office/officeart/2008/layout/LinedList"/>
    <dgm:cxn modelId="{690ED323-6915-4944-99E1-BC8AE633ECEB}" type="presOf" srcId="{C83FA628-C692-4061-B735-B4BA3672EE0F}" destId="{83F87062-C9BA-4089-932C-81A3E9479512}" srcOrd="0" destOrd="0" presId="urn:microsoft.com/office/officeart/2008/layout/LinedList"/>
    <dgm:cxn modelId="{4F4950E2-674B-4F61-8F59-D4F9B69438EF}" type="presParOf" srcId="{415AA815-E2B5-484D-8956-DC9790C4AC42}" destId="{286F1BB9-8C70-4704-9F79-5F8CF6DF8AB4}" srcOrd="1" destOrd="5"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8B523F-2952-411E-85E4-93002CC293AA}" type="doc">
      <dgm:prSet loTypeId="list" loCatId="list" qsTypeId="urn:microsoft.com/office/officeart/2005/8/quickstyle/simple1" qsCatId="simple" csTypeId="urn:microsoft.com/office/officeart/2005/8/colors/accent5_2" csCatId="accent5" phldr="1"/>
      <dgm:spPr/>
      <dgm:t>
        <a:bodyPr/>
        <a:lstStyle/>
        <a:p>
          <a:endParaRPr lang="en-IN"/>
        </a:p>
      </dgm:t>
    </dgm:pt>
    <dgm:pt modelId="{1AB6DF71-F886-4542-BFE8-1DE4889C3565}">
      <dgm:prSet custT="1"/>
      <dgm:spPr/>
      <dgm:t>
        <a:bodyPr/>
        <a:lstStyle/>
        <a:p>
          <a:r>
            <a:rPr lang="en-GB" sz="2000" b="1" u="sng" dirty="0">
              <a:latin typeface="Palatino Linotype" panose="02040502050505030304" pitchFamily="18" charset="0"/>
            </a:rPr>
            <a:t>Selection Criteria – </a:t>
          </a:r>
          <a:endParaRPr lang="en-IN" sz="2000" dirty="0">
            <a:latin typeface="Palatino Linotype" panose="02040502050505030304" pitchFamily="18" charset="0"/>
          </a:endParaRPr>
        </a:p>
      </dgm:t>
    </dgm:pt>
    <dgm:pt modelId="{6234F39E-5555-4177-9DBD-9716D9F5483D}" cxnId="{4EEF05E1-9CA7-4D7D-B79E-4587AD9E638E}" type="parTrans">
      <dgm:prSet/>
      <dgm:spPr/>
      <dgm:t>
        <a:bodyPr/>
        <a:lstStyle/>
        <a:p>
          <a:endParaRPr lang="en-IN"/>
        </a:p>
      </dgm:t>
    </dgm:pt>
    <dgm:pt modelId="{72D43FBF-AE58-460B-98B6-730415DEC7C9}" cxnId="{4EEF05E1-9CA7-4D7D-B79E-4587AD9E638E}" type="sibTrans">
      <dgm:prSet/>
      <dgm:spPr/>
      <dgm:t>
        <a:bodyPr/>
        <a:lstStyle/>
        <a:p>
          <a:endParaRPr lang="en-IN"/>
        </a:p>
      </dgm:t>
    </dgm:pt>
    <dgm:pt modelId="{8D50BF9B-3F27-4F26-A911-1C2E8F099901}">
      <dgm:prSet phldr="0" custT="0"/>
      <dgm:spPr/>
      <dgm:t>
        <a:bodyPr vert="horz" wrap="square"/>
        <a:p>
          <a:pPr>
            <a:lnSpc>
              <a:spcPct val="100000"/>
            </a:lnSpc>
            <a:spcBef>
              <a:spcPct val="0"/>
            </a:spcBef>
            <a:spcAft>
              <a:spcPct val="35000"/>
            </a:spcAft>
          </a:pPr>
          <a:r>
            <a:rPr lang="en-GB"/>
            <a:t>Sum of average cost for two “&lt;  </a:t>
          </a:r>
          <a:r>
            <a:rPr lang="en-IN" altLang="en-GB"/>
            <a:t>650</a:t>
          </a:r>
          <a:r>
            <a:rPr lang="en-GB"/>
            <a:t>. </a:t>
          </a:r>
          <a:r>
            <a:rPr lang="en-IN"/>
            <a:t/>
          </a:r>
          <a:endParaRPr lang="en-IN"/>
        </a:p>
      </dgm:t>
    </dgm:pt>
    <dgm:pt modelId="{9B002B10-DB24-4ED8-93BB-5B3E554AE46F}" cxnId="{458CD40E-7F65-4FD5-94FC-7377D3D4C415}" type="parTrans">
      <dgm:prSet/>
      <dgm:spPr/>
      <dgm:t>
        <a:bodyPr/>
        <a:lstStyle/>
        <a:p>
          <a:endParaRPr lang="en-IN"/>
        </a:p>
      </dgm:t>
    </dgm:pt>
    <dgm:pt modelId="{9AE95211-360F-4B52-8AA3-53548A03D154}" cxnId="{458CD40E-7F65-4FD5-94FC-7377D3D4C415}" type="sibTrans">
      <dgm:prSet/>
      <dgm:spPr/>
      <dgm:t>
        <a:bodyPr/>
        <a:lstStyle/>
        <a:p>
          <a:endParaRPr lang="en-IN"/>
        </a:p>
      </dgm:t>
    </dgm:pt>
    <dgm:pt modelId="{8B147B82-4489-458D-B7CB-B58B57F108C9}">
      <dgm:prSet phldr="0" custT="1"/>
      <dgm:spPr/>
      <dgm:t>
        <a:bodyPr vert="horz" wrap="square"/>
        <a:p>
          <a:pPr>
            <a:lnSpc>
              <a:spcPct val="100000"/>
            </a:lnSpc>
            <a:spcBef>
              <a:spcPct val="0"/>
            </a:spcBef>
            <a:spcAft>
              <a:spcPct val="35000"/>
            </a:spcAft>
          </a:pPr>
          <a:r>
            <a:rPr lang="en-GB" sz="1400"/>
            <a:t>Average </a:t>
          </a:r>
          <a:r>
            <a:rPr lang="en-GB" sz="1400"/>
            <a:t>rating </a:t>
          </a:r>
          <a:r>
            <a:rPr lang="en-IN" altLang="en-GB" sz="1400"/>
            <a:t>&lt; 3</a:t>
          </a:r>
          <a:r>
            <a:rPr lang="en-GB" sz="1400"/>
            <a:t>.</a:t>
          </a:r>
          <a:r>
            <a:rPr lang="en-GB" sz="1400"/>
            <a:t/>
          </a:r>
          <a:endParaRPr lang="en-GB" sz="1400"/>
        </a:p>
      </dgm:t>
    </dgm:pt>
    <dgm:pt modelId="{8A4A1BFF-72B2-4CE3-BF97-3EF4303C283B}" cxnId="{874C54AE-CFC8-4FB7-A6E5-E146C6066738}" type="parTrans">
      <dgm:prSet/>
      <dgm:spPr/>
      <dgm:t>
        <a:bodyPr/>
        <a:lstStyle/>
        <a:p>
          <a:endParaRPr lang="en-IN"/>
        </a:p>
      </dgm:t>
    </dgm:pt>
    <dgm:pt modelId="{56D3FFB5-1AAA-4002-80C6-DD737DEDCFC0}" cxnId="{874C54AE-CFC8-4FB7-A6E5-E146C6066738}" type="sibTrans">
      <dgm:prSet/>
      <dgm:spPr/>
      <dgm:t>
        <a:bodyPr/>
        <a:lstStyle/>
        <a:p>
          <a:endParaRPr lang="en-IN"/>
        </a:p>
      </dgm:t>
    </dgm:pt>
    <dgm:pt modelId="{2CF859F3-AEA6-49C9-8532-3519822B7731}">
      <dgm:prSet phldr="0" custT="1"/>
      <dgm:spPr/>
      <dgm:t>
        <a:bodyPr vert="horz" wrap="square"/>
        <a:p>
          <a:pPr>
            <a:lnSpc>
              <a:spcPct val="100000"/>
            </a:lnSpc>
            <a:spcBef>
              <a:spcPct val="0"/>
            </a:spcBef>
            <a:spcAft>
              <a:spcPct val="35000"/>
            </a:spcAft>
          </a:pPr>
          <a:r>
            <a:rPr lang="en-GB" sz="1400"/>
            <a:t>Count of </a:t>
          </a:r>
          <a:r>
            <a:rPr lang="en-GB" sz="1400"/>
            <a:t>restaurant </a:t>
          </a:r>
          <a:r>
            <a:rPr lang="en-IN" altLang="en-GB" sz="1400"/>
            <a:t>less than</a:t>
          </a:r>
          <a:r>
            <a:rPr lang="en-GB" sz="1400"/>
            <a:t> </a:t>
          </a:r>
          <a:r>
            <a:rPr lang="en-IN" altLang="en-GB" sz="1400"/>
            <a:t>50</a:t>
          </a:r>
          <a:r>
            <a:rPr lang="en-IN" altLang="en-GB" sz="1400"/>
            <a:t/>
          </a:r>
          <a:endParaRPr lang="en-IN" altLang="en-GB" sz="1400"/>
        </a:p>
      </dgm:t>
    </dgm:pt>
    <dgm:pt modelId="{730D2DB4-7BB0-4649-852A-445C8A0FBF4B}" cxnId="{1B5BFB2F-000A-468F-96F7-28FAE7CA3027}" type="parTrans">
      <dgm:prSet/>
      <dgm:spPr/>
      <dgm:t>
        <a:bodyPr/>
        <a:lstStyle/>
        <a:p>
          <a:endParaRPr lang="en-IN"/>
        </a:p>
      </dgm:t>
    </dgm:pt>
    <dgm:pt modelId="{2C9A0D82-A2F9-41B0-AA27-69779AF349EB}" cxnId="{1B5BFB2F-000A-468F-96F7-28FAE7CA3027}" type="sibTrans">
      <dgm:prSet/>
      <dgm:spPr/>
      <dgm:t>
        <a:bodyPr/>
        <a:lstStyle/>
        <a:p>
          <a:endParaRPr lang="en-IN"/>
        </a:p>
      </dgm:t>
    </dgm:pt>
    <dgm:pt modelId="{D67F8BA7-5110-4E9C-A810-FADF9C67375D}" type="pres">
      <dgm:prSet presAssocID="{2D8B523F-2952-411E-85E4-93002CC293AA}" presName="linear" presStyleCnt="0">
        <dgm:presLayoutVars>
          <dgm:dir/>
          <dgm:animLvl val="lvl"/>
          <dgm:resizeHandles val="exact"/>
        </dgm:presLayoutVars>
      </dgm:prSet>
      <dgm:spPr/>
    </dgm:pt>
    <dgm:pt modelId="{336E3698-0372-4353-87D3-7C3859191617}" type="pres">
      <dgm:prSet presAssocID="{1AB6DF71-F886-4542-BFE8-1DE4889C3565}" presName="parentLin" presStyleCnt="0"/>
      <dgm:spPr/>
    </dgm:pt>
    <dgm:pt modelId="{124FF436-DCFD-4975-9F0E-FE55C8458E08}" type="pres">
      <dgm:prSet presAssocID="{1AB6DF71-F886-4542-BFE8-1DE4889C3565}" presName="parentLeftMargin" presStyleCnt="0"/>
      <dgm:spPr/>
    </dgm:pt>
    <dgm:pt modelId="{99D11EE9-6305-4633-8B64-F9280BCF7D4A}" type="pres">
      <dgm:prSet presAssocID="{1AB6DF71-F886-4542-BFE8-1DE4889C3565}" presName="parentText" presStyleLbl="node1" presStyleIdx="0" presStyleCnt="4" custScaleX="142857" custScaleY="229029" custLinFactX="-673" custLinFactNeighborX="-100000" custLinFactNeighborY="11139">
        <dgm:presLayoutVars>
          <dgm:chMax val="0"/>
          <dgm:bulletEnabled val="1"/>
        </dgm:presLayoutVars>
      </dgm:prSet>
      <dgm:spPr/>
    </dgm:pt>
    <dgm:pt modelId="{B044D18F-93D7-4A80-BC56-34DCB3C21680}" type="pres">
      <dgm:prSet presAssocID="{1AB6DF71-F886-4542-BFE8-1DE4889C3565}" presName="negativeSpace" presStyleCnt="0"/>
      <dgm:spPr/>
    </dgm:pt>
    <dgm:pt modelId="{CE15B087-D623-4817-8F2B-AE0E7A31506B}" type="pres">
      <dgm:prSet presAssocID="{1AB6DF71-F886-4542-BFE8-1DE4889C3565}" presName="childText" presStyleLbl="conFgAcc1" presStyleIdx="0" presStyleCnt="4" custLinFactY="115968" custLinFactNeighborX="38767" custLinFactNeighborY="200000">
        <dgm:presLayoutVars>
          <dgm:bulletEnabled val="1"/>
        </dgm:presLayoutVars>
      </dgm:prSet>
      <dgm:spPr/>
    </dgm:pt>
    <dgm:pt modelId="{0BEA49FB-A701-4AA2-8EBB-13B8DC0184D9}" type="pres">
      <dgm:prSet presAssocID="{72D43FBF-AE58-460B-98B6-730415DEC7C9}" presName="spaceBetweenRectangles" presStyleCnt="0"/>
      <dgm:spPr/>
    </dgm:pt>
    <dgm:pt modelId="{534B3B47-1EC7-415A-A7B0-B0E4E93C3D38}" type="pres">
      <dgm:prSet presAssocID="{8D50BF9B-3F27-4F26-A911-1C2E8F099901}" presName="parentLin" presStyleCnt="0"/>
      <dgm:spPr/>
    </dgm:pt>
    <dgm:pt modelId="{79D4B728-65A9-4616-B7A4-C3F7BF8B268A}" type="pres">
      <dgm:prSet presAssocID="{8D50BF9B-3F27-4F26-A911-1C2E8F099901}" presName="parentLeftMargin" presStyleCnt="0"/>
      <dgm:spPr/>
    </dgm:pt>
    <dgm:pt modelId="{BBC4C898-6744-42AB-8F7B-FFBFEC524E79}" type="pres">
      <dgm:prSet presAssocID="{8D50BF9B-3F27-4F26-A911-1C2E8F099901}" presName="parentText" presStyleLbl="node1" presStyleIdx="1" presStyleCnt="4">
        <dgm:presLayoutVars>
          <dgm:chMax val="0"/>
          <dgm:bulletEnabled val="1"/>
        </dgm:presLayoutVars>
      </dgm:prSet>
      <dgm:spPr/>
    </dgm:pt>
    <dgm:pt modelId="{0D04B3A0-A41D-42F0-8DDE-0E006DDD357F}" type="pres">
      <dgm:prSet presAssocID="{8D50BF9B-3F27-4F26-A911-1C2E8F099901}" presName="negativeSpace" presStyleCnt="0"/>
      <dgm:spPr/>
    </dgm:pt>
    <dgm:pt modelId="{692FA5C3-74CD-48C0-89A1-AD1D8D7DED54}" type="pres">
      <dgm:prSet presAssocID="{8D50BF9B-3F27-4F26-A911-1C2E8F099901}" presName="childText" presStyleLbl="conFgAcc1" presStyleIdx="1" presStyleCnt="4" custLinFactNeighborX="1408" custLinFactNeighborY="-50551">
        <dgm:presLayoutVars>
          <dgm:bulletEnabled val="1"/>
        </dgm:presLayoutVars>
      </dgm:prSet>
      <dgm:spPr/>
    </dgm:pt>
    <dgm:pt modelId="{0093E50B-B53D-44D8-A369-4DDC3DEDCCDC}" type="pres">
      <dgm:prSet presAssocID="{9AE95211-360F-4B52-8AA3-53548A03D154}" presName="spaceBetweenRectangles" presStyleCnt="0"/>
      <dgm:spPr/>
    </dgm:pt>
    <dgm:pt modelId="{F977A70D-FBC8-4488-AADE-973C955B6016}" type="pres">
      <dgm:prSet presAssocID="{8B147B82-4489-458D-B7CB-B58B57F108C9}" presName="parentLin" presStyleCnt="0"/>
      <dgm:spPr/>
    </dgm:pt>
    <dgm:pt modelId="{7C4F8C65-AF8C-49D3-9BB0-15ABB1F168AB}" type="pres">
      <dgm:prSet presAssocID="{8B147B82-4489-458D-B7CB-B58B57F108C9}" presName="parentLeftMargin" presStyleCnt="0"/>
      <dgm:spPr/>
    </dgm:pt>
    <dgm:pt modelId="{A9354435-C458-41CF-9A6D-7E98B085A928}" type="pres">
      <dgm:prSet presAssocID="{8B147B82-4489-458D-B7CB-B58B57F108C9}" presName="parentText" presStyleLbl="node1" presStyleIdx="2" presStyleCnt="4">
        <dgm:presLayoutVars>
          <dgm:chMax val="0"/>
          <dgm:bulletEnabled val="1"/>
        </dgm:presLayoutVars>
      </dgm:prSet>
      <dgm:spPr/>
    </dgm:pt>
    <dgm:pt modelId="{90725EC4-C848-4356-A843-31C6C8BAE7B4}" type="pres">
      <dgm:prSet presAssocID="{8B147B82-4489-458D-B7CB-B58B57F108C9}" presName="negativeSpace" presStyleCnt="0"/>
      <dgm:spPr/>
    </dgm:pt>
    <dgm:pt modelId="{388A0916-C6DF-4953-9FC4-600E66B27E91}" type="pres">
      <dgm:prSet presAssocID="{8B147B82-4489-458D-B7CB-B58B57F108C9}" presName="childText" presStyleLbl="conFgAcc1" presStyleIdx="2" presStyleCnt="4">
        <dgm:presLayoutVars>
          <dgm:bulletEnabled val="1"/>
        </dgm:presLayoutVars>
      </dgm:prSet>
      <dgm:spPr/>
    </dgm:pt>
    <dgm:pt modelId="{DB8D7993-2085-46F9-92DD-8AAC9AA0782E}" type="pres">
      <dgm:prSet presAssocID="{56D3FFB5-1AAA-4002-80C6-DD737DEDCFC0}" presName="spaceBetweenRectangles" presStyleCnt="0"/>
      <dgm:spPr/>
    </dgm:pt>
    <dgm:pt modelId="{808B994E-339C-4B2C-B06E-9C51CE6A9B34}" type="pres">
      <dgm:prSet presAssocID="{2CF859F3-AEA6-49C9-8532-3519822B7731}" presName="parentLin" presStyleCnt="0"/>
      <dgm:spPr/>
    </dgm:pt>
    <dgm:pt modelId="{4258AE89-E8E9-46D1-96EF-0F15F1132056}" type="pres">
      <dgm:prSet presAssocID="{2CF859F3-AEA6-49C9-8532-3519822B7731}" presName="parentLeftMargin" presStyleCnt="0"/>
      <dgm:spPr/>
    </dgm:pt>
    <dgm:pt modelId="{B0939BAB-61CE-415F-953F-5298EBD20792}" type="pres">
      <dgm:prSet presAssocID="{2CF859F3-AEA6-49C9-8532-3519822B7731}" presName="parentText" presStyleLbl="node1" presStyleIdx="3" presStyleCnt="4">
        <dgm:presLayoutVars>
          <dgm:chMax val="0"/>
          <dgm:bulletEnabled val="1"/>
        </dgm:presLayoutVars>
      </dgm:prSet>
      <dgm:spPr/>
    </dgm:pt>
    <dgm:pt modelId="{2AC0BB5F-0F69-4D14-AA71-B148E353C1A9}" type="pres">
      <dgm:prSet presAssocID="{2CF859F3-AEA6-49C9-8532-3519822B7731}" presName="negativeSpace" presStyleCnt="0"/>
      <dgm:spPr/>
    </dgm:pt>
    <dgm:pt modelId="{703F6424-6F8E-40B9-98A5-9A68AEE3C101}" type="pres">
      <dgm:prSet presAssocID="{2CF859F3-AEA6-49C9-8532-3519822B7731}" presName="childText" presStyleLbl="conFgAcc1" presStyleIdx="3" presStyleCnt="4">
        <dgm:presLayoutVars>
          <dgm:bulletEnabled val="1"/>
        </dgm:presLayoutVars>
      </dgm:prSet>
      <dgm:spPr/>
    </dgm:pt>
  </dgm:ptLst>
  <dgm:cxnLst>
    <dgm:cxn modelId="{4EEF05E1-9CA7-4D7D-B79E-4587AD9E638E}" srcId="{2D8B523F-2952-411E-85E4-93002CC293AA}" destId="{1AB6DF71-F886-4542-BFE8-1DE4889C3565}" srcOrd="0" destOrd="0" parTransId="{6234F39E-5555-4177-9DBD-9716D9F5483D}" sibTransId="{72D43FBF-AE58-460B-98B6-730415DEC7C9}"/>
    <dgm:cxn modelId="{458CD40E-7F65-4FD5-94FC-7377D3D4C415}" srcId="{2D8B523F-2952-411E-85E4-93002CC293AA}" destId="{8D50BF9B-3F27-4F26-A911-1C2E8F099901}" srcOrd="1" destOrd="0" parTransId="{9B002B10-DB24-4ED8-93BB-5B3E554AE46F}" sibTransId="{9AE95211-360F-4B52-8AA3-53548A03D154}"/>
    <dgm:cxn modelId="{874C54AE-CFC8-4FB7-A6E5-E146C6066738}" srcId="{2D8B523F-2952-411E-85E4-93002CC293AA}" destId="{8B147B82-4489-458D-B7CB-B58B57F108C9}" srcOrd="2" destOrd="0" parTransId="{8A4A1BFF-72B2-4CE3-BF97-3EF4303C283B}" sibTransId="{56D3FFB5-1AAA-4002-80C6-DD737DEDCFC0}"/>
    <dgm:cxn modelId="{1B5BFB2F-000A-468F-96F7-28FAE7CA3027}" srcId="{2D8B523F-2952-411E-85E4-93002CC293AA}" destId="{2CF859F3-AEA6-49C9-8532-3519822B7731}" srcOrd="3" destOrd="0" parTransId="{730D2DB4-7BB0-4649-852A-445C8A0FBF4B}" sibTransId="{2C9A0D82-A2F9-41B0-AA27-69779AF349EB}"/>
    <dgm:cxn modelId="{06C1612A-66D9-4CFD-8577-37405DBC58A7}" type="presOf" srcId="{2D8B523F-2952-411E-85E4-93002CC293AA}" destId="{D67F8BA7-5110-4E9C-A810-FADF9C67375D}" srcOrd="0" destOrd="0" presId="urn:microsoft.com/office/officeart/2005/8/layout/list1"/>
    <dgm:cxn modelId="{6F929AA1-0C11-42E7-AC1A-35D747046815}" type="presParOf" srcId="{D67F8BA7-5110-4E9C-A810-FADF9C67375D}" destId="{336E3698-0372-4353-87D3-7C3859191617}" srcOrd="0" destOrd="0" presId="urn:microsoft.com/office/officeart/2005/8/layout/list1"/>
    <dgm:cxn modelId="{747D053F-460C-4B5A-94BD-766E98BC3C65}" type="presParOf" srcId="{336E3698-0372-4353-87D3-7C3859191617}" destId="{124FF436-DCFD-4975-9F0E-FE55C8458E08}" srcOrd="0" destOrd="0" presId="urn:microsoft.com/office/officeart/2005/8/layout/list1"/>
    <dgm:cxn modelId="{509827DA-CB33-4721-A3A7-92E107B343D6}" type="presOf" srcId="{1AB6DF71-F886-4542-BFE8-1DE4889C3565}" destId="{124FF436-DCFD-4975-9F0E-FE55C8458E08}" srcOrd="0" destOrd="0" presId="urn:microsoft.com/office/officeart/2005/8/layout/list1"/>
    <dgm:cxn modelId="{98524617-9251-481E-A2A6-CDCBFD8BBF2C}" type="presParOf" srcId="{336E3698-0372-4353-87D3-7C3859191617}" destId="{99D11EE9-6305-4633-8B64-F9280BCF7D4A}" srcOrd="1" destOrd="0" presId="urn:microsoft.com/office/officeart/2005/8/layout/list1"/>
    <dgm:cxn modelId="{52567F72-9044-44AE-9D18-9CC1124180B7}" type="presOf" srcId="{1AB6DF71-F886-4542-BFE8-1DE4889C3565}" destId="{99D11EE9-6305-4633-8B64-F9280BCF7D4A}" srcOrd="0" destOrd="0" presId="urn:microsoft.com/office/officeart/2005/8/layout/list1"/>
    <dgm:cxn modelId="{B3D4984E-B220-4727-B8B0-A5E86F37456E}" type="presParOf" srcId="{D67F8BA7-5110-4E9C-A810-FADF9C67375D}" destId="{B044D18F-93D7-4A80-BC56-34DCB3C21680}" srcOrd="1" destOrd="0" presId="urn:microsoft.com/office/officeart/2005/8/layout/list1"/>
    <dgm:cxn modelId="{3CED34C5-7565-42E1-87A1-010BE5E13A07}" type="presParOf" srcId="{D67F8BA7-5110-4E9C-A810-FADF9C67375D}" destId="{CE15B087-D623-4817-8F2B-AE0E7A31506B}" srcOrd="2" destOrd="0" presId="urn:microsoft.com/office/officeart/2005/8/layout/list1"/>
    <dgm:cxn modelId="{365614F8-6F45-49CC-B94B-9E72F401EE1E}" type="presParOf" srcId="{D67F8BA7-5110-4E9C-A810-FADF9C67375D}" destId="{0BEA49FB-A701-4AA2-8EBB-13B8DC0184D9}" srcOrd="3" destOrd="0" presId="urn:microsoft.com/office/officeart/2005/8/layout/list1"/>
    <dgm:cxn modelId="{115CC68C-AFA9-44D1-AD68-20BDED7F1415}" type="presParOf" srcId="{D67F8BA7-5110-4E9C-A810-FADF9C67375D}" destId="{534B3B47-1EC7-415A-A7B0-B0E4E93C3D38}" srcOrd="4" destOrd="0" presId="urn:microsoft.com/office/officeart/2005/8/layout/list1"/>
    <dgm:cxn modelId="{F92BE0F5-1770-401F-8848-8D141F850806}" type="presParOf" srcId="{534B3B47-1EC7-415A-A7B0-B0E4E93C3D38}" destId="{79D4B728-65A9-4616-B7A4-C3F7BF8B268A}" srcOrd="0" destOrd="4" presId="urn:microsoft.com/office/officeart/2005/8/layout/list1"/>
    <dgm:cxn modelId="{55E39483-67A6-4F6B-B4BB-1CEB5F6DE9EE}" type="presOf" srcId="{8D50BF9B-3F27-4F26-A911-1C2E8F099901}" destId="{79D4B728-65A9-4616-B7A4-C3F7BF8B268A}" srcOrd="0" destOrd="0" presId="urn:microsoft.com/office/officeart/2005/8/layout/list1"/>
    <dgm:cxn modelId="{036C3E9E-BAE6-4896-A478-C3B5C0CA1B2C}" type="presParOf" srcId="{534B3B47-1EC7-415A-A7B0-B0E4E93C3D38}" destId="{BBC4C898-6744-42AB-8F7B-FFBFEC524E79}" srcOrd="1" destOrd="4" presId="urn:microsoft.com/office/officeart/2005/8/layout/list1"/>
    <dgm:cxn modelId="{86D093BC-9A69-49CA-B60A-5D18FFD8BE79}" type="presOf" srcId="{8D50BF9B-3F27-4F26-A911-1C2E8F099901}" destId="{BBC4C898-6744-42AB-8F7B-FFBFEC524E79}" srcOrd="0" destOrd="0" presId="urn:microsoft.com/office/officeart/2005/8/layout/list1"/>
    <dgm:cxn modelId="{195788C4-AE44-41A7-97D7-661B5C63340A}" type="presParOf" srcId="{D67F8BA7-5110-4E9C-A810-FADF9C67375D}" destId="{0D04B3A0-A41D-42F0-8DDE-0E006DDD357F}" srcOrd="5" destOrd="0" presId="urn:microsoft.com/office/officeart/2005/8/layout/list1"/>
    <dgm:cxn modelId="{107F7667-A346-45C6-B550-C7C282394E9D}" type="presParOf" srcId="{D67F8BA7-5110-4E9C-A810-FADF9C67375D}" destId="{692FA5C3-74CD-48C0-89A1-AD1D8D7DED54}" srcOrd="6" destOrd="0" presId="urn:microsoft.com/office/officeart/2005/8/layout/list1"/>
    <dgm:cxn modelId="{7C26EFA7-8314-425D-990D-3F58EFC9B9FE}" type="presParOf" srcId="{D67F8BA7-5110-4E9C-A810-FADF9C67375D}" destId="{0093E50B-B53D-44D8-A369-4DDC3DEDCCDC}" srcOrd="7" destOrd="0" presId="urn:microsoft.com/office/officeart/2005/8/layout/list1"/>
    <dgm:cxn modelId="{060DF7C8-96EA-4182-B2DA-75019BF112B6}" type="presParOf" srcId="{D67F8BA7-5110-4E9C-A810-FADF9C67375D}" destId="{F977A70D-FBC8-4488-AADE-973C955B6016}" srcOrd="8" destOrd="0" presId="urn:microsoft.com/office/officeart/2005/8/layout/list1"/>
    <dgm:cxn modelId="{AB5B8933-B5BF-4719-961D-25E24F273851}" type="presParOf" srcId="{F977A70D-FBC8-4488-AADE-973C955B6016}" destId="{7C4F8C65-AF8C-49D3-9BB0-15ABB1F168AB}" srcOrd="0" destOrd="8" presId="urn:microsoft.com/office/officeart/2005/8/layout/list1"/>
    <dgm:cxn modelId="{00A79800-4875-42E4-87CB-3322F951D57C}" type="presOf" srcId="{8B147B82-4489-458D-B7CB-B58B57F108C9}" destId="{7C4F8C65-AF8C-49D3-9BB0-15ABB1F168AB}" srcOrd="0" destOrd="0" presId="urn:microsoft.com/office/officeart/2005/8/layout/list1"/>
    <dgm:cxn modelId="{1AAF38A7-7DD0-45B2-B7C2-A0EDBF26EC6B}" type="presParOf" srcId="{F977A70D-FBC8-4488-AADE-973C955B6016}" destId="{A9354435-C458-41CF-9A6D-7E98B085A928}" srcOrd="1" destOrd="8" presId="urn:microsoft.com/office/officeart/2005/8/layout/list1"/>
    <dgm:cxn modelId="{EA4EAC25-0747-4132-B0E6-1050B58EA29A}" type="presOf" srcId="{8B147B82-4489-458D-B7CB-B58B57F108C9}" destId="{A9354435-C458-41CF-9A6D-7E98B085A928}" srcOrd="0" destOrd="0" presId="urn:microsoft.com/office/officeart/2005/8/layout/list1"/>
    <dgm:cxn modelId="{B121FC88-C18E-4485-B592-DCD54076E981}" type="presParOf" srcId="{D67F8BA7-5110-4E9C-A810-FADF9C67375D}" destId="{90725EC4-C848-4356-A843-31C6C8BAE7B4}" srcOrd="9" destOrd="0" presId="urn:microsoft.com/office/officeart/2005/8/layout/list1"/>
    <dgm:cxn modelId="{28B32F78-EEE6-44A3-AC78-98A7A2ABC76B}" type="presParOf" srcId="{D67F8BA7-5110-4E9C-A810-FADF9C67375D}" destId="{388A0916-C6DF-4953-9FC4-600E66B27E91}" srcOrd="10" destOrd="0" presId="urn:microsoft.com/office/officeart/2005/8/layout/list1"/>
    <dgm:cxn modelId="{33CB7DFB-259B-40E9-9BF0-A4FC531C9BDF}" type="presParOf" srcId="{D67F8BA7-5110-4E9C-A810-FADF9C67375D}" destId="{DB8D7993-2085-46F9-92DD-8AAC9AA0782E}" srcOrd="11" destOrd="0" presId="urn:microsoft.com/office/officeart/2005/8/layout/list1"/>
    <dgm:cxn modelId="{F332F3B8-AA77-4E55-89AC-B3B779920071}" type="presParOf" srcId="{D67F8BA7-5110-4E9C-A810-FADF9C67375D}" destId="{808B994E-339C-4B2C-B06E-9C51CE6A9B34}" srcOrd="12" destOrd="0" presId="urn:microsoft.com/office/officeart/2005/8/layout/list1"/>
    <dgm:cxn modelId="{3858807C-1AD2-4132-8006-AFA49E223DE7}" type="presParOf" srcId="{808B994E-339C-4B2C-B06E-9C51CE6A9B34}" destId="{4258AE89-E8E9-46D1-96EF-0F15F1132056}" srcOrd="0" destOrd="12" presId="urn:microsoft.com/office/officeart/2005/8/layout/list1"/>
    <dgm:cxn modelId="{A0574545-9CC5-460B-BDE2-02667EAB2880}" type="presOf" srcId="{2CF859F3-AEA6-49C9-8532-3519822B7731}" destId="{4258AE89-E8E9-46D1-96EF-0F15F1132056}" srcOrd="0" destOrd="0" presId="urn:microsoft.com/office/officeart/2005/8/layout/list1"/>
    <dgm:cxn modelId="{C2737168-5E87-459F-9306-65894B56AE05}" type="presParOf" srcId="{808B994E-339C-4B2C-B06E-9C51CE6A9B34}" destId="{B0939BAB-61CE-415F-953F-5298EBD20792}" srcOrd="1" destOrd="12" presId="urn:microsoft.com/office/officeart/2005/8/layout/list1"/>
    <dgm:cxn modelId="{2D7B9500-D947-4830-BFA0-9A66270AE884}" type="presOf" srcId="{2CF859F3-AEA6-49C9-8532-3519822B7731}" destId="{B0939BAB-61CE-415F-953F-5298EBD20792}" srcOrd="0" destOrd="0" presId="urn:microsoft.com/office/officeart/2005/8/layout/list1"/>
    <dgm:cxn modelId="{5BCEA103-5E3B-4F4B-A692-5F714D39DCDF}" type="presParOf" srcId="{D67F8BA7-5110-4E9C-A810-FADF9C67375D}" destId="{2AC0BB5F-0F69-4D14-AA71-B148E353C1A9}" srcOrd="13" destOrd="0" presId="urn:microsoft.com/office/officeart/2005/8/layout/list1"/>
    <dgm:cxn modelId="{68706EB6-DCD7-4E09-A882-CC9D540D7EEF}" type="presParOf" srcId="{D67F8BA7-5110-4E9C-A810-FADF9C67375D}" destId="{703F6424-6F8E-40B9-98A5-9A68AEE3C10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87E291-F4AF-4B48-B084-A4654C7BEF63}" type="doc">
      <dgm:prSet loTypeId="urn:microsoft.com/office/officeart/2005/8/layout/vList2" loCatId="list" qsTypeId="urn:microsoft.com/office/officeart/2005/8/quickstyle/simple2" qsCatId="simple" csTypeId="urn:microsoft.com/office/officeart/2005/8/colors/accent5_1" csCatId="accent5"/>
      <dgm:spPr/>
      <dgm:t>
        <a:bodyPr/>
        <a:lstStyle/>
        <a:p>
          <a:endParaRPr lang="en-IN"/>
        </a:p>
      </dgm:t>
    </dgm:pt>
    <dgm:pt modelId="{FC560D3B-FB8B-4199-A810-1E41EB2C00A4}">
      <dgm:prSet custT="1"/>
      <dgm:spPr/>
      <dgm:t>
        <a:bodyPr/>
        <a:lstStyle/>
        <a:p>
          <a:r>
            <a:rPr lang="en-US" sz="1200" dirty="0">
              <a:latin typeface="Palatino Linotype" panose="02040502050505030304" pitchFamily="18" charset="0"/>
            </a:rPr>
            <a:t>As per our data we can expect to have a higher chance of success in these countries as they satisfy the price range and also has a low competitor market.</a:t>
          </a:r>
          <a:endParaRPr lang="en-IN" sz="1200" dirty="0">
            <a:latin typeface="Palatino Linotype" panose="02040502050505030304" pitchFamily="18" charset="0"/>
          </a:endParaRPr>
        </a:p>
      </dgm:t>
    </dgm:pt>
    <dgm:pt modelId="{0B16176C-30AA-455E-B533-4BF73249B20A}" cxnId="{B73894DC-FC6D-4FBD-8DDE-F87D6D6D2D28}" type="parTrans">
      <dgm:prSet/>
      <dgm:spPr/>
      <dgm:t>
        <a:bodyPr/>
        <a:lstStyle/>
        <a:p>
          <a:endParaRPr lang="en-IN"/>
        </a:p>
      </dgm:t>
    </dgm:pt>
    <dgm:pt modelId="{4391D9B5-010B-4EFD-941D-2A25CD6B8CF0}" cxnId="{B73894DC-FC6D-4FBD-8DDE-F87D6D6D2D28}" type="sibTrans">
      <dgm:prSet/>
      <dgm:spPr/>
      <dgm:t>
        <a:bodyPr/>
        <a:lstStyle/>
        <a:p>
          <a:endParaRPr lang="en-IN"/>
        </a:p>
      </dgm:t>
    </dgm:pt>
    <dgm:pt modelId="{43C69961-989C-443C-B710-63279985C0D8}">
      <dgm:prSet custT="1"/>
      <dgm:spPr/>
      <dgm:t>
        <a:bodyPr/>
        <a:lstStyle/>
        <a:p>
          <a:r>
            <a:rPr lang="en-US" sz="1200" dirty="0">
              <a:latin typeface="Palatino Linotype" panose="02040502050505030304" pitchFamily="18" charset="0"/>
            </a:rPr>
            <a:t>Online delivery can bring a greater impact to these countries as they do not have any online food delivery services.</a:t>
          </a:r>
          <a:endParaRPr lang="en-IN" sz="1200" dirty="0">
            <a:latin typeface="Palatino Linotype" panose="02040502050505030304" pitchFamily="18" charset="0"/>
          </a:endParaRPr>
        </a:p>
      </dgm:t>
    </dgm:pt>
    <dgm:pt modelId="{74EBE870-2E03-47B6-85B1-D7F383928179}" cxnId="{854CAB1D-9F9D-43DB-AE37-D96C328B8C94}" type="parTrans">
      <dgm:prSet/>
      <dgm:spPr/>
      <dgm:t>
        <a:bodyPr/>
        <a:lstStyle/>
        <a:p>
          <a:endParaRPr lang="en-IN"/>
        </a:p>
      </dgm:t>
    </dgm:pt>
    <dgm:pt modelId="{635101D7-80F8-49D8-B1FE-FA5E106304B9}" cxnId="{854CAB1D-9F9D-43DB-AE37-D96C328B8C94}" type="sibTrans">
      <dgm:prSet/>
      <dgm:spPr/>
      <dgm:t>
        <a:bodyPr/>
        <a:lstStyle/>
        <a:p>
          <a:endParaRPr lang="en-IN"/>
        </a:p>
      </dgm:t>
    </dgm:pt>
    <dgm:pt modelId="{E631E60C-05D0-4AA6-BF83-0184C3B9F325}" type="pres">
      <dgm:prSet presAssocID="{8387E291-F4AF-4B48-B084-A4654C7BEF63}" presName="linear" presStyleCnt="0">
        <dgm:presLayoutVars>
          <dgm:animLvl val="lvl"/>
          <dgm:resizeHandles val="exact"/>
        </dgm:presLayoutVars>
      </dgm:prSet>
      <dgm:spPr/>
    </dgm:pt>
    <dgm:pt modelId="{631124E7-FB96-4233-85EB-6DEF263C490F}" type="pres">
      <dgm:prSet presAssocID="{FC560D3B-FB8B-4199-A810-1E41EB2C00A4}" presName="parentText" presStyleLbl="node1" presStyleIdx="0" presStyleCnt="2" custLinFactY="-556289" custLinFactNeighborX="-17442" custLinFactNeighborY="-600000">
        <dgm:presLayoutVars>
          <dgm:chMax val="0"/>
          <dgm:bulletEnabled val="1"/>
        </dgm:presLayoutVars>
      </dgm:prSet>
      <dgm:spPr/>
    </dgm:pt>
    <dgm:pt modelId="{3B8D1808-9CAE-4173-8527-C6EFB394B5FE}" type="pres">
      <dgm:prSet presAssocID="{4391D9B5-010B-4EFD-941D-2A25CD6B8CF0}" presName="spacer" presStyleCnt="0"/>
      <dgm:spPr/>
    </dgm:pt>
    <dgm:pt modelId="{377F4D8E-340E-452F-9C2E-A64F1E8D9F17}" type="pres">
      <dgm:prSet presAssocID="{43C69961-989C-443C-B710-63279985C0D8}" presName="parentText" presStyleLbl="node1" presStyleIdx="1" presStyleCnt="2">
        <dgm:presLayoutVars>
          <dgm:chMax val="0"/>
          <dgm:bulletEnabled val="1"/>
        </dgm:presLayoutVars>
      </dgm:prSet>
      <dgm:spPr/>
    </dgm:pt>
  </dgm:ptLst>
  <dgm:cxnLst>
    <dgm:cxn modelId="{854CAB1D-9F9D-43DB-AE37-D96C328B8C94}" srcId="{8387E291-F4AF-4B48-B084-A4654C7BEF63}" destId="{43C69961-989C-443C-B710-63279985C0D8}" srcOrd="1" destOrd="0" parTransId="{74EBE870-2E03-47B6-85B1-D7F383928179}" sibTransId="{635101D7-80F8-49D8-B1FE-FA5E106304B9}"/>
    <dgm:cxn modelId="{E0844C23-A286-40F5-8024-4EA3310F28BA}" type="presOf" srcId="{43C69961-989C-443C-B710-63279985C0D8}" destId="{377F4D8E-340E-452F-9C2E-A64F1E8D9F17}" srcOrd="0" destOrd="0" presId="urn:microsoft.com/office/officeart/2005/8/layout/vList2"/>
    <dgm:cxn modelId="{87F3086B-0DF0-4D72-9845-9A378C03A847}" type="presOf" srcId="{FC560D3B-FB8B-4199-A810-1E41EB2C00A4}" destId="{631124E7-FB96-4233-85EB-6DEF263C490F}" srcOrd="0" destOrd="0" presId="urn:microsoft.com/office/officeart/2005/8/layout/vList2"/>
    <dgm:cxn modelId="{B2666C72-5F7D-4071-8A7B-498FFB7EE761}" type="presOf" srcId="{8387E291-F4AF-4B48-B084-A4654C7BEF63}" destId="{E631E60C-05D0-4AA6-BF83-0184C3B9F325}" srcOrd="0" destOrd="0" presId="urn:microsoft.com/office/officeart/2005/8/layout/vList2"/>
    <dgm:cxn modelId="{B73894DC-FC6D-4FBD-8DDE-F87D6D6D2D28}" srcId="{8387E291-F4AF-4B48-B084-A4654C7BEF63}" destId="{FC560D3B-FB8B-4199-A810-1E41EB2C00A4}" srcOrd="0" destOrd="0" parTransId="{0B16176C-30AA-455E-B533-4BF73249B20A}" sibTransId="{4391D9B5-010B-4EFD-941D-2A25CD6B8CF0}"/>
    <dgm:cxn modelId="{21ABD275-8C71-45D2-8A1F-3428DCD9EBB3}" type="presParOf" srcId="{E631E60C-05D0-4AA6-BF83-0184C3B9F325}" destId="{631124E7-FB96-4233-85EB-6DEF263C490F}" srcOrd="0" destOrd="0" presId="urn:microsoft.com/office/officeart/2005/8/layout/vList2"/>
    <dgm:cxn modelId="{396B9446-63C2-4678-8D8D-B55095E18907}" type="presParOf" srcId="{E631E60C-05D0-4AA6-BF83-0184C3B9F325}" destId="{3B8D1808-9CAE-4173-8527-C6EFB394B5FE}" srcOrd="1" destOrd="0" presId="urn:microsoft.com/office/officeart/2005/8/layout/vList2"/>
    <dgm:cxn modelId="{6DA1B603-6D10-4E0D-A947-5D3C0FBE6563}" type="presParOf" srcId="{E631E60C-05D0-4AA6-BF83-0184C3B9F325}" destId="{377F4D8E-340E-452F-9C2E-A64F1E8D9F17}"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8B523F-2952-411E-85E4-93002CC293AA}" type="doc">
      <dgm:prSet loTypeId="list" loCatId="list" qsTypeId="urn:microsoft.com/office/officeart/2005/8/quickstyle/simple1" qsCatId="simple" csTypeId="urn:microsoft.com/office/officeart/2005/8/colors/accent5_2" csCatId="accent5" phldr="1"/>
      <dgm:spPr/>
      <dgm:t>
        <a:bodyPr/>
        <a:lstStyle/>
        <a:p>
          <a:endParaRPr lang="en-IN"/>
        </a:p>
      </dgm:t>
    </dgm:pt>
    <dgm:pt modelId="{094916C5-3EFB-4C04-A392-23DB808198A5}">
      <dgm:prSet phldr="0" custT="0"/>
      <dgm:spPr/>
      <dgm:t>
        <a:bodyPr vert="horz" wrap="square"/>
        <a:p>
          <a:pPr>
            <a:lnSpc>
              <a:spcPct val="100000"/>
            </a:lnSpc>
            <a:spcBef>
              <a:spcPct val="0"/>
            </a:spcBef>
            <a:spcAft>
              <a:spcPct val="35000"/>
            </a:spcAft>
          </a:pPr>
          <a:r>
            <a:rPr lang="en-IN" u="sng">
              <a:sym typeface="+mn-ea"/>
            </a:rPr>
            <a:t>Countries</a:t>
          </a:r>
          <a:r>
            <a:rPr lang="en-GB" b="1" u="sng" dirty="0">
              <a:latin typeface="Palatino Linotype" panose="02040502050505030304" pitchFamily="18" charset="0"/>
              <a:sym typeface="+mn-ea"/>
            </a:rPr>
            <a:t> </a:t>
          </a:r>
          <a:r>
            <a:rPr lang="en-GB" b="1" u="sng" dirty="0">
              <a:latin typeface="Palatino Linotype" panose="02040502050505030304" pitchFamily="18" charset="0"/>
            </a:rPr>
            <a:t/>
          </a:r>
          <a:endParaRPr lang="en-GB" b="1" u="sng" dirty="0">
            <a:latin typeface="Palatino Linotype" panose="02040502050505030304" pitchFamily="18" charset="0"/>
          </a:endParaRPr>
        </a:p>
      </dgm:t>
    </dgm:pt>
    <dgm:pt modelId="{02A7D345-838A-4145-B604-F8A2686D4B14}" cxnId="{7A52327E-78DC-4C90-9692-00C99BD4A1A8}" type="parTrans">
      <dgm:prSet/>
      <dgm:spPr/>
    </dgm:pt>
    <dgm:pt modelId="{0830E8C4-3595-4A13-83B7-95C4794B12C8}" cxnId="{7A52327E-78DC-4C90-9692-00C99BD4A1A8}" type="sibTrans">
      <dgm:prSet/>
      <dgm:spPr/>
    </dgm:pt>
    <dgm:pt modelId="{1AB6DF71-F886-4542-BFE8-1DE4889C3565}">
      <dgm:prSet phldr="0" custT="1"/>
      <dgm:spPr/>
      <dgm:t>
        <a:bodyPr vert="horz" wrap="square"/>
        <a:p>
          <a:pPr>
            <a:lnSpc>
              <a:spcPct val="100000"/>
            </a:lnSpc>
            <a:spcBef>
              <a:spcPct val="0"/>
            </a:spcBef>
            <a:spcAft>
              <a:spcPct val="35000"/>
            </a:spcAft>
          </a:pPr>
          <a:r>
            <a:rPr lang="en-IN" sz="2000"/>
            <a:t>India</a:t>
          </a:r>
          <a:endParaRPr lang="en-IN" sz="2000"/>
        </a:p>
        <a:p>
          <a:pPr>
            <a:lnSpc>
              <a:spcPct val="100000"/>
            </a:lnSpc>
            <a:spcBef>
              <a:spcPct val="0"/>
            </a:spcBef>
            <a:spcAft>
              <a:spcPct val="35000"/>
            </a:spcAft>
          </a:pPr>
          <a:r>
            <a:rPr lang="en-IN" sz="2000"/>
            <a:t>United States of America</a:t>
          </a:r>
          <a:endParaRPr lang="en-IN" sz="2000"/>
        </a:p>
        <a:p>
          <a:pPr>
            <a:lnSpc>
              <a:spcPct val="100000"/>
            </a:lnSpc>
            <a:spcBef>
              <a:spcPct val="0"/>
            </a:spcBef>
            <a:spcAft>
              <a:spcPct val="35000"/>
            </a:spcAft>
          </a:pPr>
          <a:r>
            <a:rPr lang="en-IN" sz="2000"/>
            <a:t>Australia</a:t>
          </a:r>
          <a:endParaRPr lang="en-IN" sz="2000"/>
        </a:p>
        <a:p>
          <a:pPr>
            <a:lnSpc>
              <a:spcPct val="100000"/>
            </a:lnSpc>
            <a:spcBef>
              <a:spcPct val="0"/>
            </a:spcBef>
            <a:spcAft>
              <a:spcPct val="35000"/>
            </a:spcAft>
          </a:pPr>
          <a:r>
            <a:rPr lang="en-IN" sz="2000"/>
            <a:t>Canada</a:t>
          </a:r>
          <a:r>
            <a:rPr lang="en-IN" sz="2000"/>
            <a:t/>
          </a:r>
          <a:endParaRPr lang="en-IN" sz="2000"/>
        </a:p>
      </dgm:t>
    </dgm:pt>
    <dgm:pt modelId="{6234F39E-5555-4177-9DBD-9716D9F5483D}" cxnId="{FB84241B-ED3B-4334-AA94-5A558B1136BD}" type="parTrans">
      <dgm:prSet/>
      <dgm:spPr/>
      <dgm:t>
        <a:bodyPr/>
        <a:lstStyle/>
        <a:p>
          <a:endParaRPr lang="en-IN"/>
        </a:p>
      </dgm:t>
    </dgm:pt>
    <dgm:pt modelId="{72D43FBF-AE58-460B-98B6-730415DEC7C9}" cxnId="{FB84241B-ED3B-4334-AA94-5A558B1136BD}" type="sibTrans">
      <dgm:prSet/>
      <dgm:spPr/>
      <dgm:t>
        <a:bodyPr/>
        <a:lstStyle/>
        <a:p>
          <a:endParaRPr lang="en-IN"/>
        </a:p>
      </dgm:t>
    </dgm:pt>
    <dgm:pt modelId="{D67F8BA7-5110-4E9C-A810-FADF9C67375D}" type="pres">
      <dgm:prSet presAssocID="{2D8B523F-2952-411E-85E4-93002CC293AA}" presName="linear" presStyleCnt="0">
        <dgm:presLayoutVars>
          <dgm:dir/>
          <dgm:animLvl val="lvl"/>
          <dgm:resizeHandles val="exact"/>
        </dgm:presLayoutVars>
      </dgm:prSet>
      <dgm:spPr/>
    </dgm:pt>
    <dgm:pt modelId="{77DC9BED-2A66-4892-A20E-7B276E683EA6}" type="pres">
      <dgm:prSet presAssocID="{094916C5-3EFB-4C04-A392-23DB808198A5}" presName="parentLin" presStyleCnt="0"/>
      <dgm:spPr/>
    </dgm:pt>
    <dgm:pt modelId="{4609933F-FDDA-481C-9850-67B5812EC033}" type="pres">
      <dgm:prSet presAssocID="{094916C5-3EFB-4C04-A392-23DB808198A5}" presName="parentLeftMargin" presStyleCnt="0"/>
      <dgm:spPr/>
    </dgm:pt>
    <dgm:pt modelId="{42A2EE86-A585-4A1E-B491-C71B049445F6}" type="pres">
      <dgm:prSet presAssocID="{094916C5-3EFB-4C04-A392-23DB808198A5}" presName="parentText" presStyleLbl="node1" presStyleIdx="0" presStyleCnt="2">
        <dgm:presLayoutVars>
          <dgm:chMax val="0"/>
          <dgm:bulletEnabled val="1"/>
        </dgm:presLayoutVars>
      </dgm:prSet>
      <dgm:spPr/>
    </dgm:pt>
    <dgm:pt modelId="{64E9B6E0-4265-4708-ACF1-C96C341FBA3D}" type="pres">
      <dgm:prSet presAssocID="{094916C5-3EFB-4C04-A392-23DB808198A5}" presName="negativeSpace" presStyleCnt="0"/>
      <dgm:spPr/>
    </dgm:pt>
    <dgm:pt modelId="{51C0376D-B81B-40DB-93FF-7E6C3F990A8D}" type="pres">
      <dgm:prSet presAssocID="{094916C5-3EFB-4C04-A392-23DB808198A5}" presName="childText" presStyleLbl="conFgAcc1" presStyleIdx="0" presStyleCnt="2">
        <dgm:presLayoutVars>
          <dgm:bulletEnabled val="1"/>
        </dgm:presLayoutVars>
      </dgm:prSet>
      <dgm:spPr/>
    </dgm:pt>
    <dgm:pt modelId="{57694039-AAD3-4C89-96F9-09093953A6B6}" type="pres">
      <dgm:prSet presAssocID="{0830E8C4-3595-4A13-83B7-95C4794B12C8}" presName="spaceBetweenRectangles" presStyleCnt="0"/>
      <dgm:spPr/>
    </dgm:pt>
    <dgm:pt modelId="{336E3698-0372-4353-87D3-7C3859191617}" type="pres">
      <dgm:prSet presAssocID="{1AB6DF71-F886-4542-BFE8-1DE4889C3565}" presName="parentLin" presStyleCnt="0"/>
      <dgm:spPr/>
    </dgm:pt>
    <dgm:pt modelId="{124FF436-DCFD-4975-9F0E-FE55C8458E08}" type="pres">
      <dgm:prSet presAssocID="{1AB6DF71-F886-4542-BFE8-1DE4889C3565}" presName="parentLeftMargin" presStyleCnt="0"/>
      <dgm:spPr/>
    </dgm:pt>
    <dgm:pt modelId="{99D11EE9-6305-4633-8B64-F9280BCF7D4A}" type="pres">
      <dgm:prSet presAssocID="{1AB6DF71-F886-4542-BFE8-1DE4889C3565}" presName="parentText" presStyleLbl="node1" presStyleIdx="1" presStyleCnt="2" custScaleX="142857" custScaleY="229029" custLinFactX="-673" custLinFactNeighborX="-100000" custLinFactNeighborY="11139">
        <dgm:presLayoutVars>
          <dgm:chMax val="0"/>
          <dgm:bulletEnabled val="1"/>
        </dgm:presLayoutVars>
      </dgm:prSet>
      <dgm:spPr/>
    </dgm:pt>
    <dgm:pt modelId="{B044D18F-93D7-4A80-BC56-34DCB3C21680}" type="pres">
      <dgm:prSet presAssocID="{1AB6DF71-F886-4542-BFE8-1DE4889C3565}" presName="negativeSpace" presStyleCnt="0"/>
      <dgm:spPr/>
    </dgm:pt>
    <dgm:pt modelId="{CE15B087-D623-4817-8F2B-AE0E7A31506B}" type="pres">
      <dgm:prSet presAssocID="{1AB6DF71-F886-4542-BFE8-1DE4889C3565}" presName="childText" presStyleLbl="conFgAcc1" presStyleIdx="1" presStyleCnt="2" custLinFactY="115968" custLinFactNeighborX="38767" custLinFactNeighborY="200000">
        <dgm:presLayoutVars>
          <dgm:bulletEnabled val="1"/>
        </dgm:presLayoutVars>
      </dgm:prSet>
      <dgm:spPr/>
    </dgm:pt>
  </dgm:ptLst>
  <dgm:cxnLst>
    <dgm:cxn modelId="{7A52327E-78DC-4C90-9692-00C99BD4A1A8}" srcId="{2D8B523F-2952-411E-85E4-93002CC293AA}" destId="{094916C5-3EFB-4C04-A392-23DB808198A5}" srcOrd="0" destOrd="0" parTransId="{02A7D345-838A-4145-B604-F8A2686D4B14}" sibTransId="{0830E8C4-3595-4A13-83B7-95C4794B12C8}"/>
    <dgm:cxn modelId="{FB84241B-ED3B-4334-AA94-5A558B1136BD}" srcId="{2D8B523F-2952-411E-85E4-93002CC293AA}" destId="{1AB6DF71-F886-4542-BFE8-1DE4889C3565}" srcOrd="1" destOrd="0" parTransId="{6234F39E-5555-4177-9DBD-9716D9F5483D}" sibTransId="{72D43FBF-AE58-460B-98B6-730415DEC7C9}"/>
    <dgm:cxn modelId="{0213147F-A0CD-4485-9BF5-C05065CE2754}" type="presOf" srcId="{2D8B523F-2952-411E-85E4-93002CC293AA}" destId="{D67F8BA7-5110-4E9C-A810-FADF9C67375D}" srcOrd="0" destOrd="0" presId="urn:microsoft.com/office/officeart/2005/8/layout/list1"/>
    <dgm:cxn modelId="{FD4B31B8-95FC-4F6D-95DA-A341889EB24F}" type="presParOf" srcId="{D67F8BA7-5110-4E9C-A810-FADF9C67375D}" destId="{77DC9BED-2A66-4892-A20E-7B276E683EA6}" srcOrd="0" destOrd="0" presId="urn:microsoft.com/office/officeart/2005/8/layout/list1"/>
    <dgm:cxn modelId="{AFD56BA5-9D45-45A8-A2D2-2775F010CF08}" type="presParOf" srcId="{77DC9BED-2A66-4892-A20E-7B276E683EA6}" destId="{4609933F-FDDA-481C-9850-67B5812EC033}" srcOrd="0" destOrd="0" presId="urn:microsoft.com/office/officeart/2005/8/layout/list1"/>
    <dgm:cxn modelId="{473CD71C-B461-47B9-B865-DC046FBE619C}" type="presOf" srcId="{094916C5-3EFB-4C04-A392-23DB808198A5}" destId="{4609933F-FDDA-481C-9850-67B5812EC033}" srcOrd="0" destOrd="0" presId="urn:microsoft.com/office/officeart/2005/8/layout/list1"/>
    <dgm:cxn modelId="{FACAA03E-F829-4665-90A8-F69707C49A72}" type="presParOf" srcId="{77DC9BED-2A66-4892-A20E-7B276E683EA6}" destId="{42A2EE86-A585-4A1E-B491-C71B049445F6}" srcOrd="1" destOrd="0" presId="urn:microsoft.com/office/officeart/2005/8/layout/list1"/>
    <dgm:cxn modelId="{96D12C3B-B798-45E4-B87A-6E5F11FC95A1}" type="presOf" srcId="{094916C5-3EFB-4C04-A392-23DB808198A5}" destId="{42A2EE86-A585-4A1E-B491-C71B049445F6}" srcOrd="0" destOrd="0" presId="urn:microsoft.com/office/officeart/2005/8/layout/list1"/>
    <dgm:cxn modelId="{8AE9A52E-62EC-4F40-9979-D4C819D548EF}" type="presParOf" srcId="{D67F8BA7-5110-4E9C-A810-FADF9C67375D}" destId="{64E9B6E0-4265-4708-ACF1-C96C341FBA3D}" srcOrd="1" destOrd="0" presId="urn:microsoft.com/office/officeart/2005/8/layout/list1"/>
    <dgm:cxn modelId="{0109547D-E278-462D-A581-9CC271D8679B}" type="presParOf" srcId="{D67F8BA7-5110-4E9C-A810-FADF9C67375D}" destId="{51C0376D-B81B-40DB-93FF-7E6C3F990A8D}" srcOrd="2" destOrd="0" presId="urn:microsoft.com/office/officeart/2005/8/layout/list1"/>
    <dgm:cxn modelId="{4D23B05F-80D7-41F2-9F50-77911F8F4C5A}" type="presParOf" srcId="{D67F8BA7-5110-4E9C-A810-FADF9C67375D}" destId="{57694039-AAD3-4C89-96F9-09093953A6B6}" srcOrd="3" destOrd="0" presId="urn:microsoft.com/office/officeart/2005/8/layout/list1"/>
    <dgm:cxn modelId="{B6E6635A-83B6-4637-971E-F955E1FCF0B9}" type="presParOf" srcId="{D67F8BA7-5110-4E9C-A810-FADF9C67375D}" destId="{336E3698-0372-4353-87D3-7C3859191617}" srcOrd="4" destOrd="0" presId="urn:microsoft.com/office/officeart/2005/8/layout/list1"/>
    <dgm:cxn modelId="{A406BEB3-C8BA-4B96-AF86-3186259D9BC2}" type="presParOf" srcId="{336E3698-0372-4353-87D3-7C3859191617}" destId="{124FF436-DCFD-4975-9F0E-FE55C8458E08}" srcOrd="0" destOrd="4" presId="urn:microsoft.com/office/officeart/2005/8/layout/list1"/>
    <dgm:cxn modelId="{D5073F20-D88B-4CD7-93E8-6AEF609177CB}" type="presOf" srcId="{1AB6DF71-F886-4542-BFE8-1DE4889C3565}" destId="{124FF436-DCFD-4975-9F0E-FE55C8458E08}" srcOrd="0" destOrd="0" presId="urn:microsoft.com/office/officeart/2005/8/layout/list1"/>
    <dgm:cxn modelId="{6E24C785-A005-4D2A-9E78-5736377CC6BE}" type="presParOf" srcId="{336E3698-0372-4353-87D3-7C3859191617}" destId="{99D11EE9-6305-4633-8B64-F9280BCF7D4A}" srcOrd="1" destOrd="4" presId="urn:microsoft.com/office/officeart/2005/8/layout/list1"/>
    <dgm:cxn modelId="{3F3BA4E3-B261-4379-B3C9-D24643188875}" type="presOf" srcId="{1AB6DF71-F886-4542-BFE8-1DE4889C3565}" destId="{99D11EE9-6305-4633-8B64-F9280BCF7D4A}" srcOrd="0" destOrd="0" presId="urn:microsoft.com/office/officeart/2005/8/layout/list1"/>
    <dgm:cxn modelId="{9D716323-53E8-46A6-A282-643C9AC57F05}" type="presParOf" srcId="{D67F8BA7-5110-4E9C-A810-FADF9C67375D}" destId="{B044D18F-93D7-4A80-BC56-34DCB3C21680}" srcOrd="5" destOrd="0" presId="urn:microsoft.com/office/officeart/2005/8/layout/list1"/>
    <dgm:cxn modelId="{4B6C8E32-1370-4936-8AAC-5E39B9E1105B}" type="presParOf" srcId="{D67F8BA7-5110-4E9C-A810-FADF9C67375D}" destId="{CE15B087-D623-4817-8F2B-AE0E7A31506B}" srcOrd="6" destOrd="0" presId="urn:microsoft.com/office/officeart/2005/8/layout/list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0EEEBDD-0571-420D-866E-1F8E50615F05}" type="doc">
      <dgm:prSet loTypeId="urn:microsoft.com/office/officeart/2008/layout/LinedList" loCatId="list" qsTypeId="urn:microsoft.com/office/officeart/2005/8/quickstyle/simple1" qsCatId="simple" csTypeId="urn:microsoft.com/office/officeart/2005/8/colors/accent5_2" csCatId="accent5" phldr="1"/>
      <dgm:spPr/>
      <dgm:t>
        <a:bodyPr/>
        <a:lstStyle/>
        <a:p>
          <a:endParaRPr lang="en-IN"/>
        </a:p>
      </dgm:t>
    </dgm:pt>
    <dgm:pt modelId="{666BDD0B-7CC4-4814-A2D8-38D6062729CF}">
      <dgm:prSet phldr="0" custT="0"/>
      <dgm:spPr/>
      <dgm:t>
        <a:bodyPr vert="horz" wrap="square"/>
        <a:p>
          <a:pPr>
            <a:lnSpc>
              <a:spcPct val="100000"/>
            </a:lnSpc>
            <a:spcBef>
              <a:spcPct val="0"/>
            </a:spcBef>
            <a:spcAft>
              <a:spcPct val="35000"/>
            </a:spcAft>
          </a:pPr>
          <a:r>
            <a:rPr lang="en-GB" dirty="0"/>
            <a:t>These locations has </a:t>
          </a:r>
          <a:r>
            <a:rPr lang="en-IN" altLang="en-GB" dirty="0"/>
            <a:t>R</a:t>
          </a:r>
          <a:r>
            <a:rPr lang="en-GB" dirty="0"/>
            <a:t>ating </a:t>
          </a:r>
          <a:r>
            <a:rPr lang="en-IN" altLang="en-GB" dirty="0"/>
            <a:t>Less than 3 </a:t>
          </a:r>
          <a:r>
            <a:rPr lang="en-GB" dirty="0"/>
            <a:t>and </a:t>
          </a:r>
          <a:r>
            <a:rPr lang="en-IN" altLang="en-GB" dirty="0"/>
            <a:t>also have a Low Number of Restuarants which inturn means ‘less competition’.</a:t>
          </a:r>
          <a:r>
            <a:rPr lang="en-IN" altLang="en-GB" dirty="0"/>
            <a:t/>
          </a:r>
          <a:endParaRPr lang="en-IN" altLang="en-GB" dirty="0"/>
        </a:p>
      </dgm:t>
    </dgm:pt>
    <dgm:pt modelId="{1645F8AA-2587-4D3E-93FE-6F5165D530BE}" cxnId="{D1702BC5-A958-4A14-A3FF-5C041FC70F4E}" type="parTrans">
      <dgm:prSet/>
      <dgm:spPr/>
      <dgm:t>
        <a:bodyPr/>
        <a:lstStyle/>
        <a:p>
          <a:endParaRPr lang="en-IN"/>
        </a:p>
      </dgm:t>
    </dgm:pt>
    <dgm:pt modelId="{1CECC32F-2CBA-47A6-A383-EE353BABF784}" cxnId="{D1702BC5-A958-4A14-A3FF-5C041FC70F4E}" type="sibTrans">
      <dgm:prSet/>
      <dgm:spPr/>
      <dgm:t>
        <a:bodyPr/>
        <a:lstStyle/>
        <a:p>
          <a:endParaRPr lang="en-IN"/>
        </a:p>
      </dgm:t>
    </dgm:pt>
    <dgm:pt modelId="{D804BFF3-0079-4A66-ADA8-61ADF072F5BE}">
      <dgm:prSet phldr="0" custT="0"/>
      <dgm:spPr/>
      <dgm:t>
        <a:bodyPr vert="horz" wrap="square"/>
        <a:p>
          <a:pPr>
            <a:lnSpc>
              <a:spcPct val="100000"/>
            </a:lnSpc>
            <a:spcBef>
              <a:spcPct val="0"/>
            </a:spcBef>
            <a:spcAft>
              <a:spcPct val="35000"/>
            </a:spcAft>
          </a:pPr>
          <a:r>
            <a:rPr lang="en-GB"/>
            <a:t>The</a:t>
          </a:r>
          <a:r>
            <a:rPr lang="en-GB"/>
            <a:t> </a:t>
          </a:r>
          <a:r>
            <a:rPr lang="en-IN" altLang="en-GB"/>
            <a:t>Lower the</a:t>
          </a:r>
          <a:r>
            <a:rPr lang="en-GB"/>
            <a:t> rating indicate a good market </a:t>
          </a:r>
          <a:r>
            <a:rPr lang="en-IN" altLang="en-GB"/>
            <a:t>to advance and target satisfactory </a:t>
          </a:r>
          <a:r>
            <a:rPr lang="en-GB"/>
            <a:t>consumers and also </a:t>
          </a:r>
          <a:r>
            <a:rPr lang="en-IN" altLang="en-GB"/>
            <a:t>low Number means less compitetion</a:t>
          </a:r>
          <a:r>
            <a:rPr lang="en-GB"/>
            <a:t>.</a:t>
          </a:r>
          <a:r>
            <a:rPr lang="en-IN"/>
            <a:t/>
          </a:r>
          <a:endParaRPr lang="en-IN"/>
        </a:p>
      </dgm:t>
    </dgm:pt>
    <dgm:pt modelId="{E6EF8008-2222-45EA-8985-E7ED78C753E2}" cxnId="{62972DEC-6940-4275-8296-19549FEA5278}" type="parTrans">
      <dgm:prSet/>
      <dgm:spPr/>
      <dgm:t>
        <a:bodyPr/>
        <a:lstStyle/>
        <a:p>
          <a:endParaRPr lang="en-IN"/>
        </a:p>
      </dgm:t>
    </dgm:pt>
    <dgm:pt modelId="{7FC8A46E-9262-48B4-A9C0-421C39C92173}" cxnId="{62972DEC-6940-4275-8296-19549FEA5278}" type="sibTrans">
      <dgm:prSet/>
      <dgm:spPr/>
      <dgm:t>
        <a:bodyPr/>
        <a:lstStyle/>
        <a:p>
          <a:endParaRPr lang="en-IN"/>
        </a:p>
      </dgm:t>
    </dgm:pt>
    <dgm:pt modelId="{56C4D861-D5BB-49A2-AFD4-F03E016CEFC0}" type="pres">
      <dgm:prSet presAssocID="{60EEEBDD-0571-420D-866E-1F8E50615F05}" presName="vert0" presStyleCnt="0">
        <dgm:presLayoutVars>
          <dgm:dir/>
          <dgm:animOne val="branch"/>
          <dgm:animLvl val="lvl"/>
        </dgm:presLayoutVars>
      </dgm:prSet>
      <dgm:spPr/>
    </dgm:pt>
    <dgm:pt modelId="{F363CB97-16DC-4F0B-968B-5547FDF89AD6}" type="pres">
      <dgm:prSet presAssocID="{666BDD0B-7CC4-4814-A2D8-38D6062729CF}" presName="thickLine" presStyleLbl="alignNode1" presStyleIdx="0" presStyleCnt="2"/>
      <dgm:spPr/>
    </dgm:pt>
    <dgm:pt modelId="{BF2B3E14-21BD-4052-8EE2-2AC438F70B27}" type="pres">
      <dgm:prSet presAssocID="{666BDD0B-7CC4-4814-A2D8-38D6062729CF}" presName="horz1" presStyleCnt="0"/>
      <dgm:spPr/>
    </dgm:pt>
    <dgm:pt modelId="{AC39618C-787B-48FF-906B-4CB7CDBC9CED}" type="pres">
      <dgm:prSet presAssocID="{666BDD0B-7CC4-4814-A2D8-38D6062729CF}" presName="tx1" presStyleLbl="revTx" presStyleIdx="0" presStyleCnt="2"/>
      <dgm:spPr/>
    </dgm:pt>
    <dgm:pt modelId="{1E9A9359-3343-48A2-A3BB-4D6F809E6C12}" type="pres">
      <dgm:prSet presAssocID="{666BDD0B-7CC4-4814-A2D8-38D6062729CF}" presName="vert1" presStyleCnt="0"/>
      <dgm:spPr/>
    </dgm:pt>
    <dgm:pt modelId="{7F983A2A-A36A-47AF-BA69-98105127702B}" type="pres">
      <dgm:prSet presAssocID="{D804BFF3-0079-4A66-ADA8-61ADF072F5BE}" presName="thickLine" presStyleLbl="alignNode1" presStyleIdx="1" presStyleCnt="2"/>
      <dgm:spPr/>
    </dgm:pt>
    <dgm:pt modelId="{9BD10050-5DA5-4894-80AB-92321309CE20}" type="pres">
      <dgm:prSet presAssocID="{D804BFF3-0079-4A66-ADA8-61ADF072F5BE}" presName="horz1" presStyleCnt="0"/>
      <dgm:spPr/>
    </dgm:pt>
    <dgm:pt modelId="{7DBD1E25-9B1B-44C7-A712-85CBA9BE9001}" type="pres">
      <dgm:prSet presAssocID="{D804BFF3-0079-4A66-ADA8-61ADF072F5BE}" presName="tx1" presStyleLbl="revTx" presStyleIdx="1" presStyleCnt="2"/>
      <dgm:spPr/>
    </dgm:pt>
    <dgm:pt modelId="{E8B7C42A-2422-4C5E-BE5E-23DDDCDD692A}" type="pres">
      <dgm:prSet presAssocID="{D804BFF3-0079-4A66-ADA8-61ADF072F5BE}" presName="vert1" presStyleCnt="0"/>
      <dgm:spPr/>
    </dgm:pt>
  </dgm:ptLst>
  <dgm:cxnLst>
    <dgm:cxn modelId="{D1702BC5-A958-4A14-A3FF-5C041FC70F4E}" srcId="{60EEEBDD-0571-420D-866E-1F8E50615F05}" destId="{666BDD0B-7CC4-4814-A2D8-38D6062729CF}" srcOrd="0" destOrd="0" parTransId="{1645F8AA-2587-4D3E-93FE-6F5165D530BE}" sibTransId="{1CECC32F-2CBA-47A6-A383-EE353BABF784}"/>
    <dgm:cxn modelId="{62972DEC-6940-4275-8296-19549FEA5278}" srcId="{60EEEBDD-0571-420D-866E-1F8E50615F05}" destId="{D804BFF3-0079-4A66-ADA8-61ADF072F5BE}" srcOrd="1" destOrd="0" parTransId="{E6EF8008-2222-45EA-8985-E7ED78C753E2}" sibTransId="{7FC8A46E-9262-48B4-A9C0-421C39C92173}"/>
    <dgm:cxn modelId="{B4C7240C-B46F-49FA-96C9-2544AA917ACE}" type="presOf" srcId="{60EEEBDD-0571-420D-866E-1F8E50615F05}" destId="{56C4D861-D5BB-49A2-AFD4-F03E016CEFC0}" srcOrd="0" destOrd="0" presId="urn:microsoft.com/office/officeart/2008/layout/LinedList"/>
    <dgm:cxn modelId="{8219CC63-7DAF-4680-BE73-FB6EEBEAA749}" type="presParOf" srcId="{56C4D861-D5BB-49A2-AFD4-F03E016CEFC0}" destId="{F363CB97-16DC-4F0B-968B-5547FDF89AD6}" srcOrd="0" destOrd="0" presId="urn:microsoft.com/office/officeart/2008/layout/LinedList"/>
    <dgm:cxn modelId="{E6052F23-23DF-4754-B583-A27487276205}" type="presParOf" srcId="{56C4D861-D5BB-49A2-AFD4-F03E016CEFC0}" destId="{BF2B3E14-21BD-4052-8EE2-2AC438F70B27}" srcOrd="1" destOrd="0" presId="urn:microsoft.com/office/officeart/2008/layout/LinedList"/>
    <dgm:cxn modelId="{91906C43-67E0-4D23-A20C-660AD0F67E88}" type="presParOf" srcId="{BF2B3E14-21BD-4052-8EE2-2AC438F70B27}" destId="{AC39618C-787B-48FF-906B-4CB7CDBC9CED}" srcOrd="0" destOrd="1" presId="urn:microsoft.com/office/officeart/2008/layout/LinedList"/>
    <dgm:cxn modelId="{C357AE67-D596-476F-BC9D-B9A9A179B9F4}" type="presOf" srcId="{666BDD0B-7CC4-4814-A2D8-38D6062729CF}" destId="{AC39618C-787B-48FF-906B-4CB7CDBC9CED}" srcOrd="0" destOrd="0" presId="urn:microsoft.com/office/officeart/2008/layout/LinedList"/>
    <dgm:cxn modelId="{A378D2FC-8FDA-4BBA-9852-F792E9CB7EE9}" type="presParOf" srcId="{BF2B3E14-21BD-4052-8EE2-2AC438F70B27}" destId="{1E9A9359-3343-48A2-A3BB-4D6F809E6C12}" srcOrd="1" destOrd="1" presId="urn:microsoft.com/office/officeart/2008/layout/LinedList"/>
    <dgm:cxn modelId="{D4D1F6B0-A1B0-41D4-82E4-22773029C700}" type="presParOf" srcId="{56C4D861-D5BB-49A2-AFD4-F03E016CEFC0}" destId="{7F983A2A-A36A-47AF-BA69-98105127702B}" srcOrd="2" destOrd="0" presId="urn:microsoft.com/office/officeart/2008/layout/LinedList"/>
    <dgm:cxn modelId="{FEE98C7B-46D7-4975-A82E-8E2E8F58CEA3}" type="presParOf" srcId="{56C4D861-D5BB-49A2-AFD4-F03E016CEFC0}" destId="{9BD10050-5DA5-4894-80AB-92321309CE20}" srcOrd="3" destOrd="0" presId="urn:microsoft.com/office/officeart/2008/layout/LinedList"/>
    <dgm:cxn modelId="{778C241F-1BAC-415B-AA15-5B9EF62923F5}" type="presParOf" srcId="{9BD10050-5DA5-4894-80AB-92321309CE20}" destId="{7DBD1E25-9B1B-44C7-A712-85CBA9BE9001}" srcOrd="0" destOrd="3" presId="urn:microsoft.com/office/officeart/2008/layout/LinedList"/>
    <dgm:cxn modelId="{679020C9-67FB-4936-B023-3C98E18E8DAD}" type="presOf" srcId="{D804BFF3-0079-4A66-ADA8-61ADF072F5BE}" destId="{7DBD1E25-9B1B-44C7-A712-85CBA9BE9001}" srcOrd="0" destOrd="0" presId="urn:microsoft.com/office/officeart/2008/layout/LinedList"/>
    <dgm:cxn modelId="{F9B15B37-5299-4E2C-ADC3-94BC1CC8FCD6}" type="presParOf" srcId="{9BD10050-5DA5-4894-80AB-92321309CE20}" destId="{E8B7C42A-2422-4C5E-BE5E-23DDDCDD692A}" srcOrd="1" destOrd="3"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0060957-BA89-4996-A97D-635DFCCDD89B}" type="doc">
      <dgm:prSet loTypeId="urn:microsoft.com/office/officeart/2005/8/layout/vList2" loCatId="list" qsTypeId="urn:microsoft.com/office/officeart/2005/8/quickstyle/simple2" qsCatId="3D" csTypeId="urn:microsoft.com/office/officeart/2005/8/colors/accent4_1" csCatId="accent4"/>
      <dgm:spPr/>
      <dgm:t>
        <a:bodyPr/>
        <a:lstStyle/>
        <a:p>
          <a:endParaRPr lang="en-IN"/>
        </a:p>
      </dgm:t>
    </dgm:pt>
    <dgm:pt modelId="{52AF9CC1-9132-4856-89D8-7939F3C84ABB}">
      <dgm:prSet custT="1"/>
      <dgm:spPr/>
      <dgm:t>
        <a:bodyPr/>
        <a:lstStyle/>
        <a:p>
          <a:pPr algn="ctr"/>
          <a:r>
            <a:rPr lang="en-IN" sz="1200" dirty="0">
              <a:latin typeface="Palatino Linotype" panose="02040502050505030304" pitchFamily="18" charset="0"/>
            </a:rPr>
            <a:t>American, Asian, Burger</a:t>
          </a:r>
        </a:p>
      </dgm:t>
    </dgm:pt>
    <dgm:pt modelId="{94840786-3F7B-449F-8553-0F6DDE55BD86}" cxnId="{4E219A8C-B87E-41A8-ABF5-7FFC105CC25C}" type="parTrans">
      <dgm:prSet/>
      <dgm:spPr/>
      <dgm:t>
        <a:bodyPr/>
        <a:lstStyle/>
        <a:p>
          <a:endParaRPr lang="en-IN"/>
        </a:p>
      </dgm:t>
    </dgm:pt>
    <dgm:pt modelId="{A96D0761-BE4E-4107-8603-8F033E815F3F}" cxnId="{4E219A8C-B87E-41A8-ABF5-7FFC105CC25C}" type="sibTrans">
      <dgm:prSet/>
      <dgm:spPr/>
      <dgm:t>
        <a:bodyPr/>
        <a:lstStyle/>
        <a:p>
          <a:endParaRPr lang="en-IN"/>
        </a:p>
      </dgm:t>
    </dgm:pt>
    <dgm:pt modelId="{E5841BC4-6113-49F2-A2E8-D54071E04891}">
      <dgm:prSet custT="1"/>
      <dgm:spPr/>
      <dgm:t>
        <a:bodyPr/>
        <a:lstStyle/>
        <a:p>
          <a:pPr algn="ctr"/>
          <a:r>
            <a:rPr lang="en-IN" sz="1200">
              <a:latin typeface="Palatino Linotype" panose="02040502050505030304" pitchFamily="18" charset="0"/>
            </a:rPr>
            <a:t>American, BBQ, Sandwich</a:t>
          </a:r>
        </a:p>
      </dgm:t>
    </dgm:pt>
    <dgm:pt modelId="{9A6CA843-2D03-42F5-A4E6-8E64743435B6}" cxnId="{DDA45DCE-21A3-475A-AA11-CCEA38D7263C}" type="parTrans">
      <dgm:prSet/>
      <dgm:spPr/>
      <dgm:t>
        <a:bodyPr/>
        <a:lstStyle/>
        <a:p>
          <a:endParaRPr lang="en-IN"/>
        </a:p>
      </dgm:t>
    </dgm:pt>
    <dgm:pt modelId="{8849201C-1265-4969-BA8D-DDD5E23FFB32}" cxnId="{DDA45DCE-21A3-475A-AA11-CCEA38D7263C}" type="sibTrans">
      <dgm:prSet/>
      <dgm:spPr/>
      <dgm:t>
        <a:bodyPr/>
        <a:lstStyle/>
        <a:p>
          <a:endParaRPr lang="en-IN"/>
        </a:p>
      </dgm:t>
    </dgm:pt>
    <dgm:pt modelId="{B2AE4B29-ACC1-48B5-A879-7107295060AF}">
      <dgm:prSet custT="1"/>
      <dgm:spPr/>
      <dgm:t>
        <a:bodyPr/>
        <a:lstStyle/>
        <a:p>
          <a:pPr algn="ctr"/>
          <a:r>
            <a:rPr lang="en-IN" sz="1200" dirty="0">
              <a:latin typeface="Palatino Linotype" panose="02040502050505030304" pitchFamily="18" charset="0"/>
            </a:rPr>
            <a:t>American, Desserts</a:t>
          </a:r>
        </a:p>
      </dgm:t>
    </dgm:pt>
    <dgm:pt modelId="{8D25B274-3D66-49CD-85BD-716871D1EE96}" cxnId="{5B500E9F-3F54-48FA-A3AB-FAC78A9276B3}" type="parTrans">
      <dgm:prSet/>
      <dgm:spPr/>
      <dgm:t>
        <a:bodyPr/>
        <a:lstStyle/>
        <a:p>
          <a:endParaRPr lang="en-IN"/>
        </a:p>
      </dgm:t>
    </dgm:pt>
    <dgm:pt modelId="{FB7267F5-7DA8-4880-A226-A72A0652A40E}" cxnId="{5B500E9F-3F54-48FA-A3AB-FAC78A9276B3}" type="sibTrans">
      <dgm:prSet/>
      <dgm:spPr/>
      <dgm:t>
        <a:bodyPr/>
        <a:lstStyle/>
        <a:p>
          <a:endParaRPr lang="en-IN"/>
        </a:p>
      </dgm:t>
    </dgm:pt>
    <dgm:pt modelId="{F1634A48-2FB9-4756-B042-042397EA12A4}">
      <dgm:prSet custT="1"/>
      <dgm:spPr/>
      <dgm:t>
        <a:bodyPr/>
        <a:lstStyle/>
        <a:p>
          <a:pPr algn="ctr"/>
          <a:r>
            <a:rPr lang="en-IN" sz="1200">
              <a:latin typeface="Palatino Linotype" panose="02040502050505030304" pitchFamily="18" charset="0"/>
            </a:rPr>
            <a:t>American, Desserts, Steak</a:t>
          </a:r>
        </a:p>
      </dgm:t>
    </dgm:pt>
    <dgm:pt modelId="{166D4375-A26B-444A-ABE4-F4FB8E93D948}" cxnId="{A75C89EC-CE8A-4434-A545-B1423651A588}" type="parTrans">
      <dgm:prSet/>
      <dgm:spPr/>
      <dgm:t>
        <a:bodyPr/>
        <a:lstStyle/>
        <a:p>
          <a:endParaRPr lang="en-IN"/>
        </a:p>
      </dgm:t>
    </dgm:pt>
    <dgm:pt modelId="{9499267B-8ECA-4DD5-BF72-8CB8EB64A49D}" cxnId="{A75C89EC-CE8A-4434-A545-B1423651A588}" type="sibTrans">
      <dgm:prSet/>
      <dgm:spPr/>
      <dgm:t>
        <a:bodyPr/>
        <a:lstStyle/>
        <a:p>
          <a:endParaRPr lang="en-IN"/>
        </a:p>
      </dgm:t>
    </dgm:pt>
    <dgm:pt modelId="{3A0D9E97-0059-42D9-A1C5-4E99464662E1}">
      <dgm:prSet custT="1"/>
      <dgm:spPr/>
      <dgm:t>
        <a:bodyPr/>
        <a:lstStyle/>
        <a:p>
          <a:pPr algn="ctr"/>
          <a:r>
            <a:rPr lang="en-IN" sz="1200">
              <a:latin typeface="Palatino Linotype" panose="02040502050505030304" pitchFamily="18" charset="0"/>
            </a:rPr>
            <a:t>American, Sandwich, Salad</a:t>
          </a:r>
        </a:p>
      </dgm:t>
    </dgm:pt>
    <dgm:pt modelId="{AE174588-9ED9-4CA8-A94B-07B52891A93E}" cxnId="{6E6F64E6-2777-4841-947F-070FD1E3AE52}" type="parTrans">
      <dgm:prSet/>
      <dgm:spPr/>
      <dgm:t>
        <a:bodyPr/>
        <a:lstStyle/>
        <a:p>
          <a:endParaRPr lang="en-IN"/>
        </a:p>
      </dgm:t>
    </dgm:pt>
    <dgm:pt modelId="{4FE5EA12-DDB3-46FC-8799-34BB5CEF4058}" cxnId="{6E6F64E6-2777-4841-947F-070FD1E3AE52}" type="sibTrans">
      <dgm:prSet/>
      <dgm:spPr/>
      <dgm:t>
        <a:bodyPr/>
        <a:lstStyle/>
        <a:p>
          <a:endParaRPr lang="en-IN"/>
        </a:p>
      </dgm:t>
    </dgm:pt>
    <dgm:pt modelId="{68580DF7-0F73-41F1-BA58-92DA0E6F4470}">
      <dgm:prSet custT="1"/>
      <dgm:spPr/>
      <dgm:t>
        <a:bodyPr/>
        <a:lstStyle/>
        <a:p>
          <a:pPr algn="ctr"/>
          <a:r>
            <a:rPr lang="en-IN" sz="1200">
              <a:latin typeface="Palatino Linotype" panose="02040502050505030304" pitchFamily="18" charset="0"/>
            </a:rPr>
            <a:t>American, Sandwich, Tea</a:t>
          </a:r>
        </a:p>
      </dgm:t>
    </dgm:pt>
    <dgm:pt modelId="{67FA49AA-8533-442C-AFDA-284929B39BC6}" cxnId="{F4693C28-1FD3-4BFE-BD5C-67B7F1BD615E}" type="parTrans">
      <dgm:prSet/>
      <dgm:spPr/>
      <dgm:t>
        <a:bodyPr/>
        <a:lstStyle/>
        <a:p>
          <a:endParaRPr lang="en-IN"/>
        </a:p>
      </dgm:t>
    </dgm:pt>
    <dgm:pt modelId="{F373DA5F-47D9-46BB-8AE9-B1992DCAB346}" cxnId="{F4693C28-1FD3-4BFE-BD5C-67B7F1BD615E}" type="sibTrans">
      <dgm:prSet/>
      <dgm:spPr/>
      <dgm:t>
        <a:bodyPr/>
        <a:lstStyle/>
        <a:p>
          <a:endParaRPr lang="en-IN"/>
        </a:p>
      </dgm:t>
    </dgm:pt>
    <dgm:pt modelId="{CB85FFE6-5661-4114-AC22-A86C02F2D7FD}">
      <dgm:prSet custT="1"/>
      <dgm:spPr/>
      <dgm:t>
        <a:bodyPr/>
        <a:lstStyle/>
        <a:p>
          <a:pPr algn="ctr"/>
          <a:r>
            <a:rPr lang="en-IN" sz="1200">
              <a:latin typeface="Palatino Linotype" panose="02040502050505030304" pitchFamily="18" charset="0"/>
            </a:rPr>
            <a:t>American, Seafood, Sushi</a:t>
          </a:r>
        </a:p>
      </dgm:t>
    </dgm:pt>
    <dgm:pt modelId="{85F4E2B7-84E7-4140-89EA-516BE5E5AF5E}" cxnId="{BB685272-ABEB-40A8-89E1-75D3256A4691}" type="parTrans">
      <dgm:prSet/>
      <dgm:spPr/>
      <dgm:t>
        <a:bodyPr/>
        <a:lstStyle/>
        <a:p>
          <a:endParaRPr lang="en-IN"/>
        </a:p>
      </dgm:t>
    </dgm:pt>
    <dgm:pt modelId="{BA7A3AF0-03D7-429A-BDB1-24F33B2DA637}" cxnId="{BB685272-ABEB-40A8-89E1-75D3256A4691}" type="sibTrans">
      <dgm:prSet/>
      <dgm:spPr/>
      <dgm:t>
        <a:bodyPr/>
        <a:lstStyle/>
        <a:p>
          <a:endParaRPr lang="en-IN"/>
        </a:p>
      </dgm:t>
    </dgm:pt>
    <dgm:pt modelId="{CEBEE0C1-D02B-4EF7-877E-6E20AB522462}">
      <dgm:prSet custT="1"/>
      <dgm:spPr/>
      <dgm:t>
        <a:bodyPr/>
        <a:lstStyle/>
        <a:p>
          <a:pPr algn="ctr"/>
          <a:r>
            <a:rPr lang="en-IN" sz="1200">
              <a:latin typeface="Palatino Linotype" panose="02040502050505030304" pitchFamily="18" charset="0"/>
            </a:rPr>
            <a:t>American, Southern, Southwestern</a:t>
          </a:r>
        </a:p>
      </dgm:t>
    </dgm:pt>
    <dgm:pt modelId="{E146146B-FA6C-43A9-8BBA-D320AEFC90EB}" cxnId="{0C8DE682-8A67-40B0-AAFC-BDAFEFD03C33}" type="parTrans">
      <dgm:prSet/>
      <dgm:spPr/>
      <dgm:t>
        <a:bodyPr/>
        <a:lstStyle/>
        <a:p>
          <a:endParaRPr lang="en-IN"/>
        </a:p>
      </dgm:t>
    </dgm:pt>
    <dgm:pt modelId="{1E980EC8-4725-43BE-9A60-6E59602F8F85}" cxnId="{0C8DE682-8A67-40B0-AAFC-BDAFEFD03C33}" type="sibTrans">
      <dgm:prSet/>
      <dgm:spPr/>
      <dgm:t>
        <a:bodyPr/>
        <a:lstStyle/>
        <a:p>
          <a:endParaRPr lang="en-IN"/>
        </a:p>
      </dgm:t>
    </dgm:pt>
    <dgm:pt modelId="{47FF52F2-94D0-4264-9708-A4BFC3BD49D4}">
      <dgm:prSet custT="1"/>
      <dgm:spPr/>
      <dgm:t>
        <a:bodyPr/>
        <a:lstStyle/>
        <a:p>
          <a:pPr algn="ctr"/>
          <a:r>
            <a:rPr lang="en-IN" sz="1200">
              <a:latin typeface="Palatino Linotype" panose="02040502050505030304" pitchFamily="18" charset="0"/>
            </a:rPr>
            <a:t>BBQ, Burger, Desserts</a:t>
          </a:r>
        </a:p>
      </dgm:t>
    </dgm:pt>
    <dgm:pt modelId="{7F9C67E9-938F-45B9-8A48-C79DA121A388}" cxnId="{8D16219E-722B-4DE2-9E43-ED31401013BC}" type="parTrans">
      <dgm:prSet/>
      <dgm:spPr/>
      <dgm:t>
        <a:bodyPr/>
        <a:lstStyle/>
        <a:p>
          <a:endParaRPr lang="en-IN"/>
        </a:p>
      </dgm:t>
    </dgm:pt>
    <dgm:pt modelId="{B8C63FE7-672A-43E8-AB0E-B20728C728DA}" cxnId="{8D16219E-722B-4DE2-9E43-ED31401013BC}" type="sibTrans">
      <dgm:prSet/>
      <dgm:spPr/>
      <dgm:t>
        <a:bodyPr/>
        <a:lstStyle/>
        <a:p>
          <a:endParaRPr lang="en-IN"/>
        </a:p>
      </dgm:t>
    </dgm:pt>
    <dgm:pt modelId="{38E5A2D8-1062-4A77-9145-0F702E6257C5}">
      <dgm:prSet custT="1"/>
      <dgm:spPr/>
      <dgm:t>
        <a:bodyPr/>
        <a:lstStyle/>
        <a:p>
          <a:pPr algn="ctr"/>
          <a:r>
            <a:rPr lang="en-IN" sz="1200">
              <a:latin typeface="Palatino Linotype" panose="02040502050505030304" pitchFamily="18" charset="0"/>
            </a:rPr>
            <a:t>BBQ, Caribbean, Seafood</a:t>
          </a:r>
        </a:p>
      </dgm:t>
    </dgm:pt>
    <dgm:pt modelId="{6EE080F6-E5C0-4FE4-BEDB-22907B862826}" cxnId="{0D60041E-036E-4B00-B30A-7E79D86DDBE5}" type="parTrans">
      <dgm:prSet/>
      <dgm:spPr/>
      <dgm:t>
        <a:bodyPr/>
        <a:lstStyle/>
        <a:p>
          <a:endParaRPr lang="en-IN"/>
        </a:p>
      </dgm:t>
    </dgm:pt>
    <dgm:pt modelId="{16B0AB03-59AB-4715-B961-E61D2067FCC1}" cxnId="{0D60041E-036E-4B00-B30A-7E79D86DDBE5}" type="sibTrans">
      <dgm:prSet/>
      <dgm:spPr/>
      <dgm:t>
        <a:bodyPr/>
        <a:lstStyle/>
        <a:p>
          <a:endParaRPr lang="en-IN"/>
        </a:p>
      </dgm:t>
    </dgm:pt>
    <dgm:pt modelId="{D6412684-A75B-4B9E-AFF7-4070D35BD165}">
      <dgm:prSet custT="1"/>
      <dgm:spPr/>
      <dgm:t>
        <a:bodyPr/>
        <a:lstStyle/>
        <a:p>
          <a:pPr algn="ctr"/>
          <a:r>
            <a:rPr lang="en-IN" sz="1200">
              <a:latin typeface="Palatino Linotype" panose="02040502050505030304" pitchFamily="18" charset="0"/>
            </a:rPr>
            <a:t>Brazilian, Steak</a:t>
          </a:r>
        </a:p>
      </dgm:t>
    </dgm:pt>
    <dgm:pt modelId="{B7FC7D5F-6C40-4812-A69B-E262E9DB9A8F}" cxnId="{37D85B30-D66C-4C2B-8B4C-9D07F1C1A1A7}" type="parTrans">
      <dgm:prSet/>
      <dgm:spPr/>
      <dgm:t>
        <a:bodyPr/>
        <a:lstStyle/>
        <a:p>
          <a:endParaRPr lang="en-IN"/>
        </a:p>
      </dgm:t>
    </dgm:pt>
    <dgm:pt modelId="{90F0DB40-802D-4A57-AE4E-9A1F949E1C7C}" cxnId="{37D85B30-D66C-4C2B-8B4C-9D07F1C1A1A7}" type="sibTrans">
      <dgm:prSet/>
      <dgm:spPr/>
      <dgm:t>
        <a:bodyPr/>
        <a:lstStyle/>
        <a:p>
          <a:endParaRPr lang="en-IN"/>
        </a:p>
      </dgm:t>
    </dgm:pt>
    <dgm:pt modelId="{4E50C22F-77A5-4F48-A80C-1270C886B15F}">
      <dgm:prSet custT="1"/>
      <dgm:spPr/>
      <dgm:t>
        <a:bodyPr/>
        <a:lstStyle/>
        <a:p>
          <a:pPr algn="ctr"/>
          <a:r>
            <a:rPr lang="en-IN" sz="1200">
              <a:latin typeface="Palatino Linotype" panose="02040502050505030304" pitchFamily="18" charset="0"/>
            </a:rPr>
            <a:t>Breakfast, Mexican</a:t>
          </a:r>
        </a:p>
      </dgm:t>
    </dgm:pt>
    <dgm:pt modelId="{B842F9FB-F078-4EC1-ACA5-E935CF9E78D1}" cxnId="{65EE0D23-4219-4491-9E55-9CF86250FDE5}" type="parTrans">
      <dgm:prSet/>
      <dgm:spPr/>
      <dgm:t>
        <a:bodyPr/>
        <a:lstStyle/>
        <a:p>
          <a:endParaRPr lang="en-IN"/>
        </a:p>
      </dgm:t>
    </dgm:pt>
    <dgm:pt modelId="{C05610CD-E0C8-4828-8946-83597BC9C459}" cxnId="{65EE0D23-4219-4491-9E55-9CF86250FDE5}" type="sibTrans">
      <dgm:prSet/>
      <dgm:spPr/>
      <dgm:t>
        <a:bodyPr/>
        <a:lstStyle/>
        <a:p>
          <a:endParaRPr lang="en-IN"/>
        </a:p>
      </dgm:t>
    </dgm:pt>
    <dgm:pt modelId="{5908E074-206E-4E18-B18C-FA0FCD91C082}">
      <dgm:prSet custT="1"/>
      <dgm:spPr/>
      <dgm:t>
        <a:bodyPr/>
        <a:lstStyle/>
        <a:p>
          <a:pPr algn="ctr"/>
          <a:r>
            <a:rPr lang="en-IN" sz="1200">
              <a:latin typeface="Palatino Linotype" panose="02040502050505030304" pitchFamily="18" charset="0"/>
            </a:rPr>
            <a:t>British, Bar Food, Sandwich</a:t>
          </a:r>
        </a:p>
      </dgm:t>
    </dgm:pt>
    <dgm:pt modelId="{D76CF77A-C2CF-4A02-9630-37C8EB3AB433}" cxnId="{09ABBDA8-A452-4227-8F94-6D35E633C747}" type="parTrans">
      <dgm:prSet/>
      <dgm:spPr/>
      <dgm:t>
        <a:bodyPr/>
        <a:lstStyle/>
        <a:p>
          <a:endParaRPr lang="en-IN"/>
        </a:p>
      </dgm:t>
    </dgm:pt>
    <dgm:pt modelId="{5BFF2BE1-8DBD-469F-BAFA-5A0D72B6E10D}" cxnId="{09ABBDA8-A452-4227-8F94-6D35E633C747}" type="sibTrans">
      <dgm:prSet/>
      <dgm:spPr/>
      <dgm:t>
        <a:bodyPr/>
        <a:lstStyle/>
        <a:p>
          <a:endParaRPr lang="en-IN"/>
        </a:p>
      </dgm:t>
    </dgm:pt>
    <dgm:pt modelId="{F4E5C0B0-F8F5-423C-B7D9-A24146C2FF73}">
      <dgm:prSet custT="1"/>
      <dgm:spPr/>
      <dgm:t>
        <a:bodyPr/>
        <a:lstStyle/>
        <a:p>
          <a:pPr algn="ctr"/>
          <a:r>
            <a:rPr lang="en-IN" sz="1200">
              <a:latin typeface="Palatino Linotype" panose="02040502050505030304" pitchFamily="18" charset="0"/>
            </a:rPr>
            <a:t>Burger, Bar Food, Steak</a:t>
          </a:r>
        </a:p>
      </dgm:t>
    </dgm:pt>
    <dgm:pt modelId="{2F244410-3D44-4239-96B0-45B49D54CC2C}" cxnId="{D5369103-6436-40CB-B8F7-06CB01DE103A}" type="parTrans">
      <dgm:prSet/>
      <dgm:spPr/>
      <dgm:t>
        <a:bodyPr/>
        <a:lstStyle/>
        <a:p>
          <a:endParaRPr lang="en-IN"/>
        </a:p>
      </dgm:t>
    </dgm:pt>
    <dgm:pt modelId="{D862CB5F-C800-4E93-9304-AB1BDB8BC64E}" cxnId="{D5369103-6436-40CB-B8F7-06CB01DE103A}" type="sibTrans">
      <dgm:prSet/>
      <dgm:spPr/>
      <dgm:t>
        <a:bodyPr/>
        <a:lstStyle/>
        <a:p>
          <a:endParaRPr lang="en-IN"/>
        </a:p>
      </dgm:t>
    </dgm:pt>
    <dgm:pt modelId="{DDFD00C9-3F21-41A6-97A0-28DDA9FE7581}">
      <dgm:prSet custT="1"/>
      <dgm:spPr/>
      <dgm:t>
        <a:bodyPr/>
        <a:lstStyle/>
        <a:p>
          <a:pPr algn="ctr"/>
          <a:r>
            <a:rPr lang="en-IN" sz="1200">
              <a:latin typeface="Palatino Linotype" panose="02040502050505030304" pitchFamily="18" charset="0"/>
            </a:rPr>
            <a:t>Burger, Sandwich, Seafood</a:t>
          </a:r>
        </a:p>
      </dgm:t>
    </dgm:pt>
    <dgm:pt modelId="{C7456113-0B31-4BE0-8D92-D1469033ED2B}" cxnId="{75128411-961F-4F05-ADE3-17466B194384}" type="parTrans">
      <dgm:prSet/>
      <dgm:spPr/>
      <dgm:t>
        <a:bodyPr/>
        <a:lstStyle/>
        <a:p>
          <a:endParaRPr lang="en-IN"/>
        </a:p>
      </dgm:t>
    </dgm:pt>
    <dgm:pt modelId="{69760829-2F7C-4FAE-9C9F-60834F09B1A4}" cxnId="{75128411-961F-4F05-ADE3-17466B194384}" type="sibTrans">
      <dgm:prSet/>
      <dgm:spPr/>
      <dgm:t>
        <a:bodyPr/>
        <a:lstStyle/>
        <a:p>
          <a:endParaRPr lang="en-IN"/>
        </a:p>
      </dgm:t>
    </dgm:pt>
    <dgm:pt modelId="{197E434B-9CA7-419B-8D68-BB4B642BA643}">
      <dgm:prSet custT="1"/>
      <dgm:spPr/>
      <dgm:t>
        <a:bodyPr/>
        <a:lstStyle/>
        <a:p>
          <a:pPr algn="ctr"/>
          <a:r>
            <a:rPr lang="en-IN" sz="1200">
              <a:latin typeface="Palatino Linotype" panose="02040502050505030304" pitchFamily="18" charset="0"/>
            </a:rPr>
            <a:t>Cajun</a:t>
          </a:r>
        </a:p>
      </dgm:t>
    </dgm:pt>
    <dgm:pt modelId="{6BF71546-2EE8-4308-8FCB-64EB0956130B}" cxnId="{AA8AEE4E-97B1-4681-A6F4-EDD41613845D}" type="parTrans">
      <dgm:prSet/>
      <dgm:spPr/>
      <dgm:t>
        <a:bodyPr/>
        <a:lstStyle/>
        <a:p>
          <a:endParaRPr lang="en-IN"/>
        </a:p>
      </dgm:t>
    </dgm:pt>
    <dgm:pt modelId="{F5F8A720-E05F-4FA6-A6F5-D3F6802D953D}" cxnId="{AA8AEE4E-97B1-4681-A6F4-EDD41613845D}" type="sibTrans">
      <dgm:prSet/>
      <dgm:spPr/>
      <dgm:t>
        <a:bodyPr/>
        <a:lstStyle/>
        <a:p>
          <a:endParaRPr lang="en-IN"/>
        </a:p>
      </dgm:t>
    </dgm:pt>
    <dgm:pt modelId="{CB073C56-9384-4BEF-931F-18ACC8734B4B}">
      <dgm:prSet custT="1"/>
      <dgm:spPr/>
      <dgm:t>
        <a:bodyPr/>
        <a:lstStyle/>
        <a:p>
          <a:pPr algn="ctr"/>
          <a:r>
            <a:rPr lang="en-IN" sz="1200">
              <a:latin typeface="Palatino Linotype" panose="02040502050505030304" pitchFamily="18" charset="0"/>
            </a:rPr>
            <a:t>Cuban, Spanish</a:t>
          </a:r>
        </a:p>
      </dgm:t>
    </dgm:pt>
    <dgm:pt modelId="{45C1780A-CDDB-4697-9355-0A7545B726A0}" cxnId="{5B3358A9-E44C-4C18-ADD5-B2E5E2EB8082}" type="parTrans">
      <dgm:prSet/>
      <dgm:spPr/>
      <dgm:t>
        <a:bodyPr/>
        <a:lstStyle/>
        <a:p>
          <a:endParaRPr lang="en-IN"/>
        </a:p>
      </dgm:t>
    </dgm:pt>
    <dgm:pt modelId="{5072AE60-C0B8-4F34-8A51-D6EFD5F77F26}" cxnId="{5B3358A9-E44C-4C18-ADD5-B2E5E2EB8082}" type="sibTrans">
      <dgm:prSet/>
      <dgm:spPr/>
      <dgm:t>
        <a:bodyPr/>
        <a:lstStyle/>
        <a:p>
          <a:endParaRPr lang="en-IN"/>
        </a:p>
      </dgm:t>
    </dgm:pt>
    <dgm:pt modelId="{A271968A-ECD1-406F-B67D-B4C3948B923D}" type="pres">
      <dgm:prSet presAssocID="{10060957-BA89-4996-A97D-635DFCCDD89B}" presName="linear" presStyleCnt="0">
        <dgm:presLayoutVars>
          <dgm:animLvl val="lvl"/>
          <dgm:resizeHandles val="exact"/>
        </dgm:presLayoutVars>
      </dgm:prSet>
      <dgm:spPr/>
    </dgm:pt>
    <dgm:pt modelId="{79ED3872-1FD9-47B7-AB4C-2880B8FC7F7D}" type="pres">
      <dgm:prSet presAssocID="{52AF9CC1-9132-4856-89D8-7939F3C84ABB}" presName="parentText" presStyleLbl="node1" presStyleIdx="0" presStyleCnt="17">
        <dgm:presLayoutVars>
          <dgm:chMax val="0"/>
          <dgm:bulletEnabled val="1"/>
        </dgm:presLayoutVars>
      </dgm:prSet>
      <dgm:spPr/>
    </dgm:pt>
    <dgm:pt modelId="{9556A8BD-DF99-4B55-ADBC-83D3163B5C05}" type="pres">
      <dgm:prSet presAssocID="{A96D0761-BE4E-4107-8603-8F033E815F3F}" presName="spacer" presStyleCnt="0"/>
      <dgm:spPr/>
    </dgm:pt>
    <dgm:pt modelId="{43EC9875-5CC2-401B-8088-DF8ADD8FE2C6}" type="pres">
      <dgm:prSet presAssocID="{E5841BC4-6113-49F2-A2E8-D54071E04891}" presName="parentText" presStyleLbl="node1" presStyleIdx="1" presStyleCnt="17">
        <dgm:presLayoutVars>
          <dgm:chMax val="0"/>
          <dgm:bulletEnabled val="1"/>
        </dgm:presLayoutVars>
      </dgm:prSet>
      <dgm:spPr/>
    </dgm:pt>
    <dgm:pt modelId="{16434D69-62B6-40A2-9B10-E234FA1EC41D}" type="pres">
      <dgm:prSet presAssocID="{8849201C-1265-4969-BA8D-DDD5E23FFB32}" presName="spacer" presStyleCnt="0"/>
      <dgm:spPr/>
    </dgm:pt>
    <dgm:pt modelId="{D86AB633-4538-438A-B244-F57C723B5892}" type="pres">
      <dgm:prSet presAssocID="{B2AE4B29-ACC1-48B5-A879-7107295060AF}" presName="parentText" presStyleLbl="node1" presStyleIdx="2" presStyleCnt="17">
        <dgm:presLayoutVars>
          <dgm:chMax val="0"/>
          <dgm:bulletEnabled val="1"/>
        </dgm:presLayoutVars>
      </dgm:prSet>
      <dgm:spPr/>
    </dgm:pt>
    <dgm:pt modelId="{FC648834-1EE5-40A8-A95F-C7F5D486D2A4}" type="pres">
      <dgm:prSet presAssocID="{FB7267F5-7DA8-4880-A226-A72A0652A40E}" presName="spacer" presStyleCnt="0"/>
      <dgm:spPr/>
    </dgm:pt>
    <dgm:pt modelId="{4FABFEDF-9AFE-43FA-9A94-0E93B8C9AFD1}" type="pres">
      <dgm:prSet presAssocID="{F1634A48-2FB9-4756-B042-042397EA12A4}" presName="parentText" presStyleLbl="node1" presStyleIdx="3" presStyleCnt="17">
        <dgm:presLayoutVars>
          <dgm:chMax val="0"/>
          <dgm:bulletEnabled val="1"/>
        </dgm:presLayoutVars>
      </dgm:prSet>
      <dgm:spPr/>
    </dgm:pt>
    <dgm:pt modelId="{4760B521-A45D-4439-BB41-1A0A58D38A2A}" type="pres">
      <dgm:prSet presAssocID="{9499267B-8ECA-4DD5-BF72-8CB8EB64A49D}" presName="spacer" presStyleCnt="0"/>
      <dgm:spPr/>
    </dgm:pt>
    <dgm:pt modelId="{42C8BA66-C786-4C73-91CB-323CFBC00548}" type="pres">
      <dgm:prSet presAssocID="{3A0D9E97-0059-42D9-A1C5-4E99464662E1}" presName="parentText" presStyleLbl="node1" presStyleIdx="4" presStyleCnt="17">
        <dgm:presLayoutVars>
          <dgm:chMax val="0"/>
          <dgm:bulletEnabled val="1"/>
        </dgm:presLayoutVars>
      </dgm:prSet>
      <dgm:spPr/>
    </dgm:pt>
    <dgm:pt modelId="{CAFE914D-BCF3-4CA8-BC55-61FF91810754}" type="pres">
      <dgm:prSet presAssocID="{4FE5EA12-DDB3-46FC-8799-34BB5CEF4058}" presName="spacer" presStyleCnt="0"/>
      <dgm:spPr/>
    </dgm:pt>
    <dgm:pt modelId="{9ACC3F4A-202D-41C8-BB02-D89560279202}" type="pres">
      <dgm:prSet presAssocID="{68580DF7-0F73-41F1-BA58-92DA0E6F4470}" presName="parentText" presStyleLbl="node1" presStyleIdx="5" presStyleCnt="17">
        <dgm:presLayoutVars>
          <dgm:chMax val="0"/>
          <dgm:bulletEnabled val="1"/>
        </dgm:presLayoutVars>
      </dgm:prSet>
      <dgm:spPr/>
    </dgm:pt>
    <dgm:pt modelId="{2776FE13-2A0C-4DE0-B12A-8CED20A8DE22}" type="pres">
      <dgm:prSet presAssocID="{F373DA5F-47D9-46BB-8AE9-B1992DCAB346}" presName="spacer" presStyleCnt="0"/>
      <dgm:spPr/>
    </dgm:pt>
    <dgm:pt modelId="{C0010F37-C944-4D27-ACAE-28EAF574E30D}" type="pres">
      <dgm:prSet presAssocID="{CB85FFE6-5661-4114-AC22-A86C02F2D7FD}" presName="parentText" presStyleLbl="node1" presStyleIdx="6" presStyleCnt="17">
        <dgm:presLayoutVars>
          <dgm:chMax val="0"/>
          <dgm:bulletEnabled val="1"/>
        </dgm:presLayoutVars>
      </dgm:prSet>
      <dgm:spPr/>
    </dgm:pt>
    <dgm:pt modelId="{476DB785-087F-4F72-BB82-FEDAE10406B5}" type="pres">
      <dgm:prSet presAssocID="{BA7A3AF0-03D7-429A-BDB1-24F33B2DA637}" presName="spacer" presStyleCnt="0"/>
      <dgm:spPr/>
    </dgm:pt>
    <dgm:pt modelId="{867F3563-53D1-4C06-B9F8-10B566BD14E3}" type="pres">
      <dgm:prSet presAssocID="{CEBEE0C1-D02B-4EF7-877E-6E20AB522462}" presName="parentText" presStyleLbl="node1" presStyleIdx="7" presStyleCnt="17">
        <dgm:presLayoutVars>
          <dgm:chMax val="0"/>
          <dgm:bulletEnabled val="1"/>
        </dgm:presLayoutVars>
      </dgm:prSet>
      <dgm:spPr/>
    </dgm:pt>
    <dgm:pt modelId="{1A054C7C-4B61-44EB-A1E6-94AD601526D1}" type="pres">
      <dgm:prSet presAssocID="{1E980EC8-4725-43BE-9A60-6E59602F8F85}" presName="spacer" presStyleCnt="0"/>
      <dgm:spPr/>
    </dgm:pt>
    <dgm:pt modelId="{11217943-F60B-40C9-8FC2-941379FE17A3}" type="pres">
      <dgm:prSet presAssocID="{47FF52F2-94D0-4264-9708-A4BFC3BD49D4}" presName="parentText" presStyleLbl="node1" presStyleIdx="8" presStyleCnt="17">
        <dgm:presLayoutVars>
          <dgm:chMax val="0"/>
          <dgm:bulletEnabled val="1"/>
        </dgm:presLayoutVars>
      </dgm:prSet>
      <dgm:spPr/>
    </dgm:pt>
    <dgm:pt modelId="{0BB4C338-9FA6-4D40-924E-1B392C059402}" type="pres">
      <dgm:prSet presAssocID="{B8C63FE7-672A-43E8-AB0E-B20728C728DA}" presName="spacer" presStyleCnt="0"/>
      <dgm:spPr/>
    </dgm:pt>
    <dgm:pt modelId="{BF298002-F8F4-4389-83AE-96920A88620B}" type="pres">
      <dgm:prSet presAssocID="{38E5A2D8-1062-4A77-9145-0F702E6257C5}" presName="parentText" presStyleLbl="node1" presStyleIdx="9" presStyleCnt="17">
        <dgm:presLayoutVars>
          <dgm:chMax val="0"/>
          <dgm:bulletEnabled val="1"/>
        </dgm:presLayoutVars>
      </dgm:prSet>
      <dgm:spPr/>
    </dgm:pt>
    <dgm:pt modelId="{9B0D44AF-E1E3-4491-8D1D-26EAFCC12C5C}" type="pres">
      <dgm:prSet presAssocID="{16B0AB03-59AB-4715-B961-E61D2067FCC1}" presName="spacer" presStyleCnt="0"/>
      <dgm:spPr/>
    </dgm:pt>
    <dgm:pt modelId="{FCF21BB7-BCC0-44E5-83C3-B87CA157509B}" type="pres">
      <dgm:prSet presAssocID="{D6412684-A75B-4B9E-AFF7-4070D35BD165}" presName="parentText" presStyleLbl="node1" presStyleIdx="10" presStyleCnt="17">
        <dgm:presLayoutVars>
          <dgm:chMax val="0"/>
          <dgm:bulletEnabled val="1"/>
        </dgm:presLayoutVars>
      </dgm:prSet>
      <dgm:spPr/>
    </dgm:pt>
    <dgm:pt modelId="{5B9844A3-E4F6-4333-8882-27A3B578F039}" type="pres">
      <dgm:prSet presAssocID="{90F0DB40-802D-4A57-AE4E-9A1F949E1C7C}" presName="spacer" presStyleCnt="0"/>
      <dgm:spPr/>
    </dgm:pt>
    <dgm:pt modelId="{697A891F-95B2-4D3B-B23A-F22F59D322E7}" type="pres">
      <dgm:prSet presAssocID="{4E50C22F-77A5-4F48-A80C-1270C886B15F}" presName="parentText" presStyleLbl="node1" presStyleIdx="11" presStyleCnt="17">
        <dgm:presLayoutVars>
          <dgm:chMax val="0"/>
          <dgm:bulletEnabled val="1"/>
        </dgm:presLayoutVars>
      </dgm:prSet>
      <dgm:spPr/>
    </dgm:pt>
    <dgm:pt modelId="{FFF2DB2A-3349-478F-ACD4-FA66314E51B7}" type="pres">
      <dgm:prSet presAssocID="{C05610CD-E0C8-4828-8946-83597BC9C459}" presName="spacer" presStyleCnt="0"/>
      <dgm:spPr/>
    </dgm:pt>
    <dgm:pt modelId="{6F681A80-A08F-471D-96C4-92A19862BD25}" type="pres">
      <dgm:prSet presAssocID="{5908E074-206E-4E18-B18C-FA0FCD91C082}" presName="parentText" presStyleLbl="node1" presStyleIdx="12" presStyleCnt="17">
        <dgm:presLayoutVars>
          <dgm:chMax val="0"/>
          <dgm:bulletEnabled val="1"/>
        </dgm:presLayoutVars>
      </dgm:prSet>
      <dgm:spPr/>
    </dgm:pt>
    <dgm:pt modelId="{E35322B2-2CA9-4525-8F04-7165107C5CB9}" type="pres">
      <dgm:prSet presAssocID="{5BFF2BE1-8DBD-469F-BAFA-5A0D72B6E10D}" presName="spacer" presStyleCnt="0"/>
      <dgm:spPr/>
    </dgm:pt>
    <dgm:pt modelId="{FDD3AF5B-AC84-4BE3-B8BF-D4D368FD7354}" type="pres">
      <dgm:prSet presAssocID="{F4E5C0B0-F8F5-423C-B7D9-A24146C2FF73}" presName="parentText" presStyleLbl="node1" presStyleIdx="13" presStyleCnt="17">
        <dgm:presLayoutVars>
          <dgm:chMax val="0"/>
          <dgm:bulletEnabled val="1"/>
        </dgm:presLayoutVars>
      </dgm:prSet>
      <dgm:spPr/>
    </dgm:pt>
    <dgm:pt modelId="{0384F33A-97C0-437D-99BC-7FC363F028E7}" type="pres">
      <dgm:prSet presAssocID="{D862CB5F-C800-4E93-9304-AB1BDB8BC64E}" presName="spacer" presStyleCnt="0"/>
      <dgm:spPr/>
    </dgm:pt>
    <dgm:pt modelId="{07817086-6A68-481C-87EE-A7DC4767B422}" type="pres">
      <dgm:prSet presAssocID="{DDFD00C9-3F21-41A6-97A0-28DDA9FE7581}" presName="parentText" presStyleLbl="node1" presStyleIdx="14" presStyleCnt="17">
        <dgm:presLayoutVars>
          <dgm:chMax val="0"/>
          <dgm:bulletEnabled val="1"/>
        </dgm:presLayoutVars>
      </dgm:prSet>
      <dgm:spPr/>
    </dgm:pt>
    <dgm:pt modelId="{37449812-1EE6-47F2-942C-20743BF55A78}" type="pres">
      <dgm:prSet presAssocID="{69760829-2F7C-4FAE-9C9F-60834F09B1A4}" presName="spacer" presStyleCnt="0"/>
      <dgm:spPr/>
    </dgm:pt>
    <dgm:pt modelId="{F18B229C-69F9-474F-82F2-BD4F0E58BBBD}" type="pres">
      <dgm:prSet presAssocID="{197E434B-9CA7-419B-8D68-BB4B642BA643}" presName="parentText" presStyleLbl="node1" presStyleIdx="15" presStyleCnt="17">
        <dgm:presLayoutVars>
          <dgm:chMax val="0"/>
          <dgm:bulletEnabled val="1"/>
        </dgm:presLayoutVars>
      </dgm:prSet>
      <dgm:spPr/>
    </dgm:pt>
    <dgm:pt modelId="{655AAC10-BDA6-47CF-B73F-F8C682616056}" type="pres">
      <dgm:prSet presAssocID="{F5F8A720-E05F-4FA6-A6F5-D3F6802D953D}" presName="spacer" presStyleCnt="0"/>
      <dgm:spPr/>
    </dgm:pt>
    <dgm:pt modelId="{64C67470-ADDE-427B-8510-FD3E4097C511}" type="pres">
      <dgm:prSet presAssocID="{CB073C56-9384-4BEF-931F-18ACC8734B4B}" presName="parentText" presStyleLbl="node1" presStyleIdx="16" presStyleCnt="17">
        <dgm:presLayoutVars>
          <dgm:chMax val="0"/>
          <dgm:bulletEnabled val="1"/>
        </dgm:presLayoutVars>
      </dgm:prSet>
      <dgm:spPr/>
    </dgm:pt>
  </dgm:ptLst>
  <dgm:cxnLst>
    <dgm:cxn modelId="{D5369103-6436-40CB-B8F7-06CB01DE103A}" srcId="{10060957-BA89-4996-A97D-635DFCCDD89B}" destId="{F4E5C0B0-F8F5-423C-B7D9-A24146C2FF73}" srcOrd="13" destOrd="0" parTransId="{2F244410-3D44-4239-96B0-45B49D54CC2C}" sibTransId="{D862CB5F-C800-4E93-9304-AB1BDB8BC64E}"/>
    <dgm:cxn modelId="{BB223810-2F70-4BF5-B8D6-9D40F71C86FF}" type="presOf" srcId="{DDFD00C9-3F21-41A6-97A0-28DDA9FE7581}" destId="{07817086-6A68-481C-87EE-A7DC4767B422}" srcOrd="0" destOrd="0" presId="urn:microsoft.com/office/officeart/2005/8/layout/vList2"/>
    <dgm:cxn modelId="{75128411-961F-4F05-ADE3-17466B194384}" srcId="{10060957-BA89-4996-A97D-635DFCCDD89B}" destId="{DDFD00C9-3F21-41A6-97A0-28DDA9FE7581}" srcOrd="14" destOrd="0" parTransId="{C7456113-0B31-4BE0-8D92-D1469033ED2B}" sibTransId="{69760829-2F7C-4FAE-9C9F-60834F09B1A4}"/>
    <dgm:cxn modelId="{0D60041E-036E-4B00-B30A-7E79D86DDBE5}" srcId="{10060957-BA89-4996-A97D-635DFCCDD89B}" destId="{38E5A2D8-1062-4A77-9145-0F702E6257C5}" srcOrd="9" destOrd="0" parTransId="{6EE080F6-E5C0-4FE4-BEDB-22907B862826}" sibTransId="{16B0AB03-59AB-4715-B961-E61D2067FCC1}"/>
    <dgm:cxn modelId="{65EE0D23-4219-4491-9E55-9CF86250FDE5}" srcId="{10060957-BA89-4996-A97D-635DFCCDD89B}" destId="{4E50C22F-77A5-4F48-A80C-1270C886B15F}" srcOrd="11" destOrd="0" parTransId="{B842F9FB-F078-4EC1-ACA5-E935CF9E78D1}" sibTransId="{C05610CD-E0C8-4828-8946-83597BC9C459}"/>
    <dgm:cxn modelId="{F4693C28-1FD3-4BFE-BD5C-67B7F1BD615E}" srcId="{10060957-BA89-4996-A97D-635DFCCDD89B}" destId="{68580DF7-0F73-41F1-BA58-92DA0E6F4470}" srcOrd="5" destOrd="0" parTransId="{67FA49AA-8533-442C-AFDA-284929B39BC6}" sibTransId="{F373DA5F-47D9-46BB-8AE9-B1992DCAB346}"/>
    <dgm:cxn modelId="{37D85B30-D66C-4C2B-8B4C-9D07F1C1A1A7}" srcId="{10060957-BA89-4996-A97D-635DFCCDD89B}" destId="{D6412684-A75B-4B9E-AFF7-4070D35BD165}" srcOrd="10" destOrd="0" parTransId="{B7FC7D5F-6C40-4812-A69B-E262E9DB9A8F}" sibTransId="{90F0DB40-802D-4A57-AE4E-9A1F949E1C7C}"/>
    <dgm:cxn modelId="{AA8AEE4E-97B1-4681-A6F4-EDD41613845D}" srcId="{10060957-BA89-4996-A97D-635DFCCDD89B}" destId="{197E434B-9CA7-419B-8D68-BB4B642BA643}" srcOrd="15" destOrd="0" parTransId="{6BF71546-2EE8-4308-8FCB-64EB0956130B}" sibTransId="{F5F8A720-E05F-4FA6-A6F5-D3F6802D953D}"/>
    <dgm:cxn modelId="{956A6852-201D-45D1-91E1-3326DE91E85B}" type="presOf" srcId="{38E5A2D8-1062-4A77-9145-0F702E6257C5}" destId="{BF298002-F8F4-4389-83AE-96920A88620B}" srcOrd="0" destOrd="0" presId="urn:microsoft.com/office/officeart/2005/8/layout/vList2"/>
    <dgm:cxn modelId="{BB685272-ABEB-40A8-89E1-75D3256A4691}" srcId="{10060957-BA89-4996-A97D-635DFCCDD89B}" destId="{CB85FFE6-5661-4114-AC22-A86C02F2D7FD}" srcOrd="6" destOrd="0" parTransId="{85F4E2B7-84E7-4140-89EA-516BE5E5AF5E}" sibTransId="{BA7A3AF0-03D7-429A-BDB1-24F33B2DA637}"/>
    <dgm:cxn modelId="{49402C53-1BD4-4EB4-A0A7-9A0211331E7F}" type="presOf" srcId="{68580DF7-0F73-41F1-BA58-92DA0E6F4470}" destId="{9ACC3F4A-202D-41C8-BB02-D89560279202}" srcOrd="0" destOrd="0" presId="urn:microsoft.com/office/officeart/2005/8/layout/vList2"/>
    <dgm:cxn modelId="{DBCF5479-81DC-4FD5-B02A-3ABA4A0A6771}" type="presOf" srcId="{10060957-BA89-4996-A97D-635DFCCDD89B}" destId="{A271968A-ECD1-406F-B67D-B4C3948B923D}" srcOrd="0" destOrd="0" presId="urn:microsoft.com/office/officeart/2005/8/layout/vList2"/>
    <dgm:cxn modelId="{0C8DE682-8A67-40B0-AAFC-BDAFEFD03C33}" srcId="{10060957-BA89-4996-A97D-635DFCCDD89B}" destId="{CEBEE0C1-D02B-4EF7-877E-6E20AB522462}" srcOrd="7" destOrd="0" parTransId="{E146146B-FA6C-43A9-8BBA-D320AEFC90EB}" sibTransId="{1E980EC8-4725-43BE-9A60-6E59602F8F85}"/>
    <dgm:cxn modelId="{4E219A8C-B87E-41A8-ABF5-7FFC105CC25C}" srcId="{10060957-BA89-4996-A97D-635DFCCDD89B}" destId="{52AF9CC1-9132-4856-89D8-7939F3C84ABB}" srcOrd="0" destOrd="0" parTransId="{94840786-3F7B-449F-8553-0F6DDE55BD86}" sibTransId="{A96D0761-BE4E-4107-8603-8F033E815F3F}"/>
    <dgm:cxn modelId="{F6F9948F-EF02-4631-A3A2-FC13BB70BF2C}" type="presOf" srcId="{B2AE4B29-ACC1-48B5-A879-7107295060AF}" destId="{D86AB633-4538-438A-B244-F57C723B5892}" srcOrd="0" destOrd="0" presId="urn:microsoft.com/office/officeart/2005/8/layout/vList2"/>
    <dgm:cxn modelId="{0FF70B93-2062-43EA-BBF9-EF81441F3F09}" type="presOf" srcId="{CB85FFE6-5661-4114-AC22-A86C02F2D7FD}" destId="{C0010F37-C944-4D27-ACAE-28EAF574E30D}" srcOrd="0" destOrd="0" presId="urn:microsoft.com/office/officeart/2005/8/layout/vList2"/>
    <dgm:cxn modelId="{1DE8EF93-9DAB-4B6F-93E1-787EE45AC285}" type="presOf" srcId="{3A0D9E97-0059-42D9-A1C5-4E99464662E1}" destId="{42C8BA66-C786-4C73-91CB-323CFBC00548}" srcOrd="0" destOrd="0" presId="urn:microsoft.com/office/officeart/2005/8/layout/vList2"/>
    <dgm:cxn modelId="{8BC05096-0074-4D0D-AF0D-88A8A3F7309F}" type="presOf" srcId="{197E434B-9CA7-419B-8D68-BB4B642BA643}" destId="{F18B229C-69F9-474F-82F2-BD4F0E58BBBD}" srcOrd="0" destOrd="0" presId="urn:microsoft.com/office/officeart/2005/8/layout/vList2"/>
    <dgm:cxn modelId="{8D16219E-722B-4DE2-9E43-ED31401013BC}" srcId="{10060957-BA89-4996-A97D-635DFCCDD89B}" destId="{47FF52F2-94D0-4264-9708-A4BFC3BD49D4}" srcOrd="8" destOrd="0" parTransId="{7F9C67E9-938F-45B9-8A48-C79DA121A388}" sibTransId="{B8C63FE7-672A-43E8-AB0E-B20728C728DA}"/>
    <dgm:cxn modelId="{5B500E9F-3F54-48FA-A3AB-FAC78A9276B3}" srcId="{10060957-BA89-4996-A97D-635DFCCDD89B}" destId="{B2AE4B29-ACC1-48B5-A879-7107295060AF}" srcOrd="2" destOrd="0" parTransId="{8D25B274-3D66-49CD-85BD-716871D1EE96}" sibTransId="{FB7267F5-7DA8-4880-A226-A72A0652A40E}"/>
    <dgm:cxn modelId="{E4FDECA0-52CC-40C7-B313-4FA43D0C0EA6}" type="presOf" srcId="{CEBEE0C1-D02B-4EF7-877E-6E20AB522462}" destId="{867F3563-53D1-4C06-B9F8-10B566BD14E3}" srcOrd="0" destOrd="0" presId="urn:microsoft.com/office/officeart/2005/8/layout/vList2"/>
    <dgm:cxn modelId="{09ABBDA8-A452-4227-8F94-6D35E633C747}" srcId="{10060957-BA89-4996-A97D-635DFCCDD89B}" destId="{5908E074-206E-4E18-B18C-FA0FCD91C082}" srcOrd="12" destOrd="0" parTransId="{D76CF77A-C2CF-4A02-9630-37C8EB3AB433}" sibTransId="{5BFF2BE1-8DBD-469F-BAFA-5A0D72B6E10D}"/>
    <dgm:cxn modelId="{5B3358A9-E44C-4C18-ADD5-B2E5E2EB8082}" srcId="{10060957-BA89-4996-A97D-635DFCCDD89B}" destId="{CB073C56-9384-4BEF-931F-18ACC8734B4B}" srcOrd="16" destOrd="0" parTransId="{45C1780A-CDDB-4697-9355-0A7545B726A0}" sibTransId="{5072AE60-C0B8-4F34-8A51-D6EFD5F77F26}"/>
    <dgm:cxn modelId="{FDF133C2-33B5-481B-9226-2FDB02860567}" type="presOf" srcId="{D6412684-A75B-4B9E-AFF7-4070D35BD165}" destId="{FCF21BB7-BCC0-44E5-83C3-B87CA157509B}" srcOrd="0" destOrd="0" presId="urn:microsoft.com/office/officeart/2005/8/layout/vList2"/>
    <dgm:cxn modelId="{2EB13ECC-DC91-458F-8564-3659F21F97F9}" type="presOf" srcId="{5908E074-206E-4E18-B18C-FA0FCD91C082}" destId="{6F681A80-A08F-471D-96C4-92A19862BD25}" srcOrd="0" destOrd="0" presId="urn:microsoft.com/office/officeart/2005/8/layout/vList2"/>
    <dgm:cxn modelId="{DDA45DCE-21A3-475A-AA11-CCEA38D7263C}" srcId="{10060957-BA89-4996-A97D-635DFCCDD89B}" destId="{E5841BC4-6113-49F2-A2E8-D54071E04891}" srcOrd="1" destOrd="0" parTransId="{9A6CA843-2D03-42F5-A4E6-8E64743435B6}" sibTransId="{8849201C-1265-4969-BA8D-DDD5E23FFB32}"/>
    <dgm:cxn modelId="{DE744ECE-D039-4811-AD17-155B503FE5B8}" type="presOf" srcId="{47FF52F2-94D0-4264-9708-A4BFC3BD49D4}" destId="{11217943-F60B-40C9-8FC2-941379FE17A3}" srcOrd="0" destOrd="0" presId="urn:microsoft.com/office/officeart/2005/8/layout/vList2"/>
    <dgm:cxn modelId="{895A1FD1-9F82-4E8A-AC64-D1EA4D62F0D0}" type="presOf" srcId="{E5841BC4-6113-49F2-A2E8-D54071E04891}" destId="{43EC9875-5CC2-401B-8088-DF8ADD8FE2C6}" srcOrd="0" destOrd="0" presId="urn:microsoft.com/office/officeart/2005/8/layout/vList2"/>
    <dgm:cxn modelId="{BBF0A8DA-F017-433F-B750-5BDB892A2C86}" type="presOf" srcId="{4E50C22F-77A5-4F48-A80C-1270C886B15F}" destId="{697A891F-95B2-4D3B-B23A-F22F59D322E7}" srcOrd="0" destOrd="0" presId="urn:microsoft.com/office/officeart/2005/8/layout/vList2"/>
    <dgm:cxn modelId="{4CB89BE4-9842-40C6-8EAA-0BB52BFE2007}" type="presOf" srcId="{F4E5C0B0-F8F5-423C-B7D9-A24146C2FF73}" destId="{FDD3AF5B-AC84-4BE3-B8BF-D4D368FD7354}" srcOrd="0" destOrd="0" presId="urn:microsoft.com/office/officeart/2005/8/layout/vList2"/>
    <dgm:cxn modelId="{6E6F64E6-2777-4841-947F-070FD1E3AE52}" srcId="{10060957-BA89-4996-A97D-635DFCCDD89B}" destId="{3A0D9E97-0059-42D9-A1C5-4E99464662E1}" srcOrd="4" destOrd="0" parTransId="{AE174588-9ED9-4CA8-A94B-07B52891A93E}" sibTransId="{4FE5EA12-DDB3-46FC-8799-34BB5CEF4058}"/>
    <dgm:cxn modelId="{A75C89EC-CE8A-4434-A545-B1423651A588}" srcId="{10060957-BA89-4996-A97D-635DFCCDD89B}" destId="{F1634A48-2FB9-4756-B042-042397EA12A4}" srcOrd="3" destOrd="0" parTransId="{166D4375-A26B-444A-ABE4-F4FB8E93D948}" sibTransId="{9499267B-8ECA-4DD5-BF72-8CB8EB64A49D}"/>
    <dgm:cxn modelId="{02629BF6-9320-4A21-ACD0-05C3397A7EEA}" type="presOf" srcId="{F1634A48-2FB9-4756-B042-042397EA12A4}" destId="{4FABFEDF-9AFE-43FA-9A94-0E93B8C9AFD1}" srcOrd="0" destOrd="0" presId="urn:microsoft.com/office/officeart/2005/8/layout/vList2"/>
    <dgm:cxn modelId="{19C4B3F8-DA62-49A2-ABAB-84F168D975B3}" type="presOf" srcId="{CB073C56-9384-4BEF-931F-18ACC8734B4B}" destId="{64C67470-ADDE-427B-8510-FD3E4097C511}" srcOrd="0" destOrd="0" presId="urn:microsoft.com/office/officeart/2005/8/layout/vList2"/>
    <dgm:cxn modelId="{658048FE-1BE2-4B48-A8CF-365394A30787}" type="presOf" srcId="{52AF9CC1-9132-4856-89D8-7939F3C84ABB}" destId="{79ED3872-1FD9-47B7-AB4C-2880B8FC7F7D}" srcOrd="0" destOrd="0" presId="urn:microsoft.com/office/officeart/2005/8/layout/vList2"/>
    <dgm:cxn modelId="{E7DFBBDE-49B1-43B0-899B-ED4A9C8445EC}" type="presParOf" srcId="{A271968A-ECD1-406F-B67D-B4C3948B923D}" destId="{79ED3872-1FD9-47B7-AB4C-2880B8FC7F7D}" srcOrd="0" destOrd="0" presId="urn:microsoft.com/office/officeart/2005/8/layout/vList2"/>
    <dgm:cxn modelId="{562EF18D-2961-4FAB-BBAB-3AE69305CC26}" type="presParOf" srcId="{A271968A-ECD1-406F-B67D-B4C3948B923D}" destId="{9556A8BD-DF99-4B55-ADBC-83D3163B5C05}" srcOrd="1" destOrd="0" presId="urn:microsoft.com/office/officeart/2005/8/layout/vList2"/>
    <dgm:cxn modelId="{8A52A54D-66D4-4AF3-86ED-A47106700482}" type="presParOf" srcId="{A271968A-ECD1-406F-B67D-B4C3948B923D}" destId="{43EC9875-5CC2-401B-8088-DF8ADD8FE2C6}" srcOrd="2" destOrd="0" presId="urn:microsoft.com/office/officeart/2005/8/layout/vList2"/>
    <dgm:cxn modelId="{CCF4E4F2-C17E-4C8B-B45F-1C906FACF5FC}" type="presParOf" srcId="{A271968A-ECD1-406F-B67D-B4C3948B923D}" destId="{16434D69-62B6-40A2-9B10-E234FA1EC41D}" srcOrd="3" destOrd="0" presId="urn:microsoft.com/office/officeart/2005/8/layout/vList2"/>
    <dgm:cxn modelId="{0A982CB8-6E22-474E-86EC-EAEFC4622CD4}" type="presParOf" srcId="{A271968A-ECD1-406F-B67D-B4C3948B923D}" destId="{D86AB633-4538-438A-B244-F57C723B5892}" srcOrd="4" destOrd="0" presId="urn:microsoft.com/office/officeart/2005/8/layout/vList2"/>
    <dgm:cxn modelId="{75752457-9410-48F4-B62A-4210CD48ADD1}" type="presParOf" srcId="{A271968A-ECD1-406F-B67D-B4C3948B923D}" destId="{FC648834-1EE5-40A8-A95F-C7F5D486D2A4}" srcOrd="5" destOrd="0" presId="urn:microsoft.com/office/officeart/2005/8/layout/vList2"/>
    <dgm:cxn modelId="{5F065A44-586E-4405-A3B2-832A35131498}" type="presParOf" srcId="{A271968A-ECD1-406F-B67D-B4C3948B923D}" destId="{4FABFEDF-9AFE-43FA-9A94-0E93B8C9AFD1}" srcOrd="6" destOrd="0" presId="urn:microsoft.com/office/officeart/2005/8/layout/vList2"/>
    <dgm:cxn modelId="{6060168E-5A67-4043-96D3-622A7E2D533A}" type="presParOf" srcId="{A271968A-ECD1-406F-B67D-B4C3948B923D}" destId="{4760B521-A45D-4439-BB41-1A0A58D38A2A}" srcOrd="7" destOrd="0" presId="urn:microsoft.com/office/officeart/2005/8/layout/vList2"/>
    <dgm:cxn modelId="{0E8D694F-7F32-4967-A03E-A3132D3E5FF0}" type="presParOf" srcId="{A271968A-ECD1-406F-B67D-B4C3948B923D}" destId="{42C8BA66-C786-4C73-91CB-323CFBC00548}" srcOrd="8" destOrd="0" presId="urn:microsoft.com/office/officeart/2005/8/layout/vList2"/>
    <dgm:cxn modelId="{270BB9F4-3FA1-42EF-ADC9-803C3A3E7B20}" type="presParOf" srcId="{A271968A-ECD1-406F-B67D-B4C3948B923D}" destId="{CAFE914D-BCF3-4CA8-BC55-61FF91810754}" srcOrd="9" destOrd="0" presId="urn:microsoft.com/office/officeart/2005/8/layout/vList2"/>
    <dgm:cxn modelId="{16BA721E-D689-4AD7-8B0D-D0E5C5DFBACD}" type="presParOf" srcId="{A271968A-ECD1-406F-B67D-B4C3948B923D}" destId="{9ACC3F4A-202D-41C8-BB02-D89560279202}" srcOrd="10" destOrd="0" presId="urn:microsoft.com/office/officeart/2005/8/layout/vList2"/>
    <dgm:cxn modelId="{E2881EDE-2260-4659-B7E6-B50914E60CE1}" type="presParOf" srcId="{A271968A-ECD1-406F-B67D-B4C3948B923D}" destId="{2776FE13-2A0C-4DE0-B12A-8CED20A8DE22}" srcOrd="11" destOrd="0" presId="urn:microsoft.com/office/officeart/2005/8/layout/vList2"/>
    <dgm:cxn modelId="{493AC3E0-416D-4CC6-BE43-0AB2471D461C}" type="presParOf" srcId="{A271968A-ECD1-406F-B67D-B4C3948B923D}" destId="{C0010F37-C944-4D27-ACAE-28EAF574E30D}" srcOrd="12" destOrd="0" presId="urn:microsoft.com/office/officeart/2005/8/layout/vList2"/>
    <dgm:cxn modelId="{D0D628DA-1F08-4113-8D2D-7B4F9310C738}" type="presParOf" srcId="{A271968A-ECD1-406F-B67D-B4C3948B923D}" destId="{476DB785-087F-4F72-BB82-FEDAE10406B5}" srcOrd="13" destOrd="0" presId="urn:microsoft.com/office/officeart/2005/8/layout/vList2"/>
    <dgm:cxn modelId="{8B10C485-4759-4F06-9894-80B48783160C}" type="presParOf" srcId="{A271968A-ECD1-406F-B67D-B4C3948B923D}" destId="{867F3563-53D1-4C06-B9F8-10B566BD14E3}" srcOrd="14" destOrd="0" presId="urn:microsoft.com/office/officeart/2005/8/layout/vList2"/>
    <dgm:cxn modelId="{7683CA5B-145C-4452-B04B-282AF004334A}" type="presParOf" srcId="{A271968A-ECD1-406F-B67D-B4C3948B923D}" destId="{1A054C7C-4B61-44EB-A1E6-94AD601526D1}" srcOrd="15" destOrd="0" presId="urn:microsoft.com/office/officeart/2005/8/layout/vList2"/>
    <dgm:cxn modelId="{C0843E07-B392-4CC9-B9E1-0291BD69D5B5}" type="presParOf" srcId="{A271968A-ECD1-406F-B67D-B4C3948B923D}" destId="{11217943-F60B-40C9-8FC2-941379FE17A3}" srcOrd="16" destOrd="0" presId="urn:microsoft.com/office/officeart/2005/8/layout/vList2"/>
    <dgm:cxn modelId="{E75636FC-53BE-4718-A272-D25F8A73AC1E}" type="presParOf" srcId="{A271968A-ECD1-406F-B67D-B4C3948B923D}" destId="{0BB4C338-9FA6-4D40-924E-1B392C059402}" srcOrd="17" destOrd="0" presId="urn:microsoft.com/office/officeart/2005/8/layout/vList2"/>
    <dgm:cxn modelId="{FA3C8AF9-9401-4265-9A27-A3BA7CE368D9}" type="presParOf" srcId="{A271968A-ECD1-406F-B67D-B4C3948B923D}" destId="{BF298002-F8F4-4389-83AE-96920A88620B}" srcOrd="18" destOrd="0" presId="urn:microsoft.com/office/officeart/2005/8/layout/vList2"/>
    <dgm:cxn modelId="{F58E7651-72B3-42AE-B1E1-3B6FFAD9D11B}" type="presParOf" srcId="{A271968A-ECD1-406F-B67D-B4C3948B923D}" destId="{9B0D44AF-E1E3-4491-8D1D-26EAFCC12C5C}" srcOrd="19" destOrd="0" presId="urn:microsoft.com/office/officeart/2005/8/layout/vList2"/>
    <dgm:cxn modelId="{EF974A93-76D5-4551-9712-9C3ED0999942}" type="presParOf" srcId="{A271968A-ECD1-406F-B67D-B4C3948B923D}" destId="{FCF21BB7-BCC0-44E5-83C3-B87CA157509B}" srcOrd="20" destOrd="0" presId="urn:microsoft.com/office/officeart/2005/8/layout/vList2"/>
    <dgm:cxn modelId="{F4332891-B20A-48C0-9AF0-C76779FE38BA}" type="presParOf" srcId="{A271968A-ECD1-406F-B67D-B4C3948B923D}" destId="{5B9844A3-E4F6-4333-8882-27A3B578F039}" srcOrd="21" destOrd="0" presId="urn:microsoft.com/office/officeart/2005/8/layout/vList2"/>
    <dgm:cxn modelId="{7EA4DD22-5FB9-4008-9915-23D5F38D3B7F}" type="presParOf" srcId="{A271968A-ECD1-406F-B67D-B4C3948B923D}" destId="{697A891F-95B2-4D3B-B23A-F22F59D322E7}" srcOrd="22" destOrd="0" presId="urn:microsoft.com/office/officeart/2005/8/layout/vList2"/>
    <dgm:cxn modelId="{7110505B-8D9B-485C-8555-72C4FE20F32A}" type="presParOf" srcId="{A271968A-ECD1-406F-B67D-B4C3948B923D}" destId="{FFF2DB2A-3349-478F-ACD4-FA66314E51B7}" srcOrd="23" destOrd="0" presId="urn:microsoft.com/office/officeart/2005/8/layout/vList2"/>
    <dgm:cxn modelId="{C3BAB951-E59F-463A-80FD-D62E22D16E72}" type="presParOf" srcId="{A271968A-ECD1-406F-B67D-B4C3948B923D}" destId="{6F681A80-A08F-471D-96C4-92A19862BD25}" srcOrd="24" destOrd="0" presId="urn:microsoft.com/office/officeart/2005/8/layout/vList2"/>
    <dgm:cxn modelId="{2431A85B-DB8E-4FB1-9759-286651C8B0A4}" type="presParOf" srcId="{A271968A-ECD1-406F-B67D-B4C3948B923D}" destId="{E35322B2-2CA9-4525-8F04-7165107C5CB9}" srcOrd="25" destOrd="0" presId="urn:microsoft.com/office/officeart/2005/8/layout/vList2"/>
    <dgm:cxn modelId="{3C20E9A5-79EA-44EC-930B-8054A2BAA18E}" type="presParOf" srcId="{A271968A-ECD1-406F-B67D-B4C3948B923D}" destId="{FDD3AF5B-AC84-4BE3-B8BF-D4D368FD7354}" srcOrd="26" destOrd="0" presId="urn:microsoft.com/office/officeart/2005/8/layout/vList2"/>
    <dgm:cxn modelId="{06082B36-51EC-487B-8A96-97ECAC4A8B59}" type="presParOf" srcId="{A271968A-ECD1-406F-B67D-B4C3948B923D}" destId="{0384F33A-97C0-437D-99BC-7FC363F028E7}" srcOrd="27" destOrd="0" presId="urn:microsoft.com/office/officeart/2005/8/layout/vList2"/>
    <dgm:cxn modelId="{00262316-DE9F-492F-ADC8-93D5FF43D02B}" type="presParOf" srcId="{A271968A-ECD1-406F-B67D-B4C3948B923D}" destId="{07817086-6A68-481C-87EE-A7DC4767B422}" srcOrd="28" destOrd="0" presId="urn:microsoft.com/office/officeart/2005/8/layout/vList2"/>
    <dgm:cxn modelId="{A0C753BD-77A0-41AB-AAA4-99E340BF43D4}" type="presParOf" srcId="{A271968A-ECD1-406F-B67D-B4C3948B923D}" destId="{37449812-1EE6-47F2-942C-20743BF55A78}" srcOrd="29" destOrd="0" presId="urn:microsoft.com/office/officeart/2005/8/layout/vList2"/>
    <dgm:cxn modelId="{AF5E37EA-29DD-44B1-B596-E86CEBF0A21C}" type="presParOf" srcId="{A271968A-ECD1-406F-B67D-B4C3948B923D}" destId="{F18B229C-69F9-474F-82F2-BD4F0E58BBBD}" srcOrd="30" destOrd="0" presId="urn:microsoft.com/office/officeart/2005/8/layout/vList2"/>
    <dgm:cxn modelId="{38CE478F-6766-4845-B381-DAB10A5FF1D5}" type="presParOf" srcId="{A271968A-ECD1-406F-B67D-B4C3948B923D}" destId="{655AAC10-BDA6-47CF-B73F-F8C682616056}" srcOrd="31" destOrd="0" presId="urn:microsoft.com/office/officeart/2005/8/layout/vList2"/>
    <dgm:cxn modelId="{6B3C50C3-CC08-41B1-9A2A-95C22AFD3CA9}" type="presParOf" srcId="{A271968A-ECD1-406F-B67D-B4C3948B923D}" destId="{64C67470-ADDE-427B-8510-FD3E4097C511}" srcOrd="3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669017" cy="2423540"/>
        <a:chOff x="0" y="0"/>
        <a:chExt cx="6669017" cy="2423540"/>
      </a:xfrm>
    </dsp:grpSpPr>
    <dsp:sp modelId="{331DC9D7-5B55-46CA-A497-D80ADFBACE9A}">
      <dsp:nvSpPr>
        <dsp:cNvPr id="3" name="Right Arrow 2"/>
        <dsp:cNvSpPr/>
      </dsp:nvSpPr>
      <dsp:spPr bwMode="white">
        <a:xfrm>
          <a:off x="600682" y="0"/>
          <a:ext cx="5668664" cy="2423540"/>
        </a:xfrm>
        <a:prstGeom prst="rightArrow">
          <a:avLst/>
        </a:prstGeom>
      </dsp:spPr>
      <dsp:style>
        <a:lnRef idx="0">
          <a:schemeClr val="accent5"/>
        </a:lnRef>
        <a:fillRef idx="1">
          <a:schemeClr val="accent5">
            <a:tint val="40000"/>
          </a:schemeClr>
        </a:fillRef>
        <a:effectRef idx="0">
          <a:scrgbClr r="0" g="0" b="0"/>
        </a:effectRef>
        <a:fontRef idx="minor"/>
      </dsp:style>
      <dsp:txXfrm>
        <a:off x="600682" y="0"/>
        <a:ext cx="5668664" cy="2423540"/>
      </dsp:txXfrm>
    </dsp:sp>
    <dsp:sp modelId="{FF2A64FC-2643-46B7-98B4-BDDD362327CC}">
      <dsp:nvSpPr>
        <dsp:cNvPr id="4" name="Rounded Rectangle 3"/>
        <dsp:cNvSpPr/>
      </dsp:nvSpPr>
      <dsp:spPr bwMode="white">
        <a:xfrm>
          <a:off x="0" y="727062"/>
          <a:ext cx="2000705" cy="969416"/>
        </a:xfrm>
        <a:prstGeom prst="roundRect">
          <a:avLst/>
        </a:prstGeom>
      </dsp:spPr>
      <dsp:style>
        <a:lnRef idx="2">
          <a:schemeClr val="lt1"/>
        </a:lnRef>
        <a:fillRef idx="1">
          <a:schemeClr val="accent5"/>
        </a:fillRef>
        <a:effectRef idx="0">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IN" dirty="0"/>
            <a:t>The data was cleaned of missing values and replaced date column sign ‘_’  with ‘-’ for getting year. </a:t>
          </a:r>
        </a:p>
      </dsp:txBody>
      <dsp:txXfrm>
        <a:off x="0" y="727062"/>
        <a:ext cx="2000705" cy="969416"/>
      </dsp:txXfrm>
    </dsp:sp>
    <dsp:sp modelId="{56D44FDB-47F1-4FEE-8465-37689FB2E81D}">
      <dsp:nvSpPr>
        <dsp:cNvPr id="5" name="Rounded Rectangle 4"/>
        <dsp:cNvSpPr/>
      </dsp:nvSpPr>
      <dsp:spPr bwMode="white">
        <a:xfrm>
          <a:off x="2334156" y="727062"/>
          <a:ext cx="2000705" cy="969416"/>
        </a:xfrm>
        <a:prstGeom prst="roundRect">
          <a:avLst/>
        </a:prstGeom>
      </dsp:spPr>
      <dsp:style>
        <a:lnRef idx="2">
          <a:schemeClr val="lt1"/>
        </a:lnRef>
        <a:fillRef idx="1">
          <a:schemeClr val="accent5"/>
        </a:fillRef>
        <a:effectRef idx="0">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IN"/>
            <a:t>Unified the price with currency abbreviation/symbol into a customised column.</a:t>
          </a:r>
        </a:p>
      </dsp:txBody>
      <dsp:txXfrm>
        <a:off x="2334156" y="727062"/>
        <a:ext cx="2000705" cy="969416"/>
      </dsp:txXfrm>
    </dsp:sp>
    <dsp:sp modelId="{C9CF0980-880E-40AF-9414-F0FFC65E3002}">
      <dsp:nvSpPr>
        <dsp:cNvPr id="6" name="Rounded Rectangle 5"/>
        <dsp:cNvSpPr/>
      </dsp:nvSpPr>
      <dsp:spPr bwMode="white">
        <a:xfrm>
          <a:off x="4668312" y="727062"/>
          <a:ext cx="2000705" cy="969416"/>
        </a:xfrm>
        <a:prstGeom prst="roundRect">
          <a:avLst/>
        </a:prstGeom>
      </dsp:spPr>
      <dsp:style>
        <a:lnRef idx="2">
          <a:schemeClr val="lt1"/>
        </a:lnRef>
        <a:fillRef idx="1">
          <a:schemeClr val="accent5"/>
        </a:fillRef>
        <a:effectRef idx="0">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IN"/>
            <a:t>The name of the country was introduced according to country for better cross - reference.</a:t>
          </a:r>
        </a:p>
      </dsp:txBody>
      <dsp:txXfrm>
        <a:off x="4668312" y="727062"/>
        <a:ext cx="2000705" cy="9694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2504440" cy="5883275"/>
        <a:chOff x="0" y="0"/>
        <a:chExt cx="2504440" cy="5883275"/>
      </a:xfrm>
    </dsp:grpSpPr>
    <dsp:sp modelId="{0F43879E-856B-442F-B0F6-A79E79AD6BA3}">
      <dsp:nvSpPr>
        <dsp:cNvPr id="3" name="Rounded Rectangle 2"/>
        <dsp:cNvSpPr/>
      </dsp:nvSpPr>
      <dsp:spPr bwMode="white">
        <a:xfrm>
          <a:off x="0" y="96197"/>
          <a:ext cx="2504440" cy="355680"/>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38100" tIns="38100" rIns="38100" bIns="3810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gn="ctr">
            <a:lnSpc>
              <a:spcPct val="100000"/>
            </a:lnSpc>
            <a:spcBef>
              <a:spcPct val="0"/>
            </a:spcBef>
            <a:spcAft>
              <a:spcPct val="35000"/>
            </a:spcAft>
          </a:pPr>
          <a:r>
            <a:rPr lang="en-IN" sz="1050" dirty="0">
              <a:solidFill>
                <a:schemeClr val="dk1"/>
              </a:solidFill>
              <a:latin typeface="Palatino Linotype" panose="02040502050505030304" pitchFamily="18" charset="0"/>
            </a:rPr>
            <a:t>Desserts, Bar Food</a:t>
          </a:r>
          <a:endParaRPr>
            <a:solidFill>
              <a:schemeClr val="dk1"/>
            </a:solidFill>
          </a:endParaRPr>
        </a:p>
      </dsp:txBody>
      <dsp:txXfrm>
        <a:off x="0" y="96197"/>
        <a:ext cx="2504440" cy="355680"/>
      </dsp:txXfrm>
    </dsp:sp>
    <dsp:sp modelId="{1707E464-5D3C-4006-A1F0-13E7457FB1AE}">
      <dsp:nvSpPr>
        <dsp:cNvPr id="4" name="Rounded Rectangle 3"/>
        <dsp:cNvSpPr/>
      </dsp:nvSpPr>
      <dsp:spPr bwMode="white">
        <a:xfrm>
          <a:off x="0" y="506597"/>
          <a:ext cx="2504440" cy="355680"/>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38100" tIns="38100" rIns="38100" bIns="3810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gn="ctr">
            <a:lnSpc>
              <a:spcPct val="100000"/>
            </a:lnSpc>
            <a:spcBef>
              <a:spcPct val="0"/>
            </a:spcBef>
            <a:spcAft>
              <a:spcPct val="35000"/>
            </a:spcAft>
          </a:pPr>
          <a:r>
            <a:rPr lang="en-IN" sz="1050">
              <a:solidFill>
                <a:schemeClr val="dk1"/>
              </a:solidFill>
              <a:latin typeface="Palatino Linotype" panose="02040502050505030304" pitchFamily="18" charset="0"/>
            </a:rPr>
            <a:t>Desserts, Bí-rek</a:t>
          </a:r>
          <a:endParaRPr>
            <a:solidFill>
              <a:schemeClr val="dk1"/>
            </a:solidFill>
          </a:endParaRPr>
        </a:p>
      </dsp:txBody>
      <dsp:txXfrm>
        <a:off x="0" y="506597"/>
        <a:ext cx="2504440" cy="355680"/>
      </dsp:txXfrm>
    </dsp:sp>
    <dsp:sp modelId="{E3DCAB32-005C-469A-989C-268C4DB33751}">
      <dsp:nvSpPr>
        <dsp:cNvPr id="5" name="Rounded Rectangle 4"/>
        <dsp:cNvSpPr/>
      </dsp:nvSpPr>
      <dsp:spPr bwMode="white">
        <a:xfrm>
          <a:off x="0" y="916997"/>
          <a:ext cx="2504440" cy="355680"/>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38100" tIns="38100" rIns="38100" bIns="3810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gn="ctr">
            <a:lnSpc>
              <a:spcPct val="100000"/>
            </a:lnSpc>
            <a:spcBef>
              <a:spcPct val="0"/>
            </a:spcBef>
            <a:spcAft>
              <a:spcPct val="35000"/>
            </a:spcAft>
          </a:pPr>
          <a:r>
            <a:rPr lang="en-IN" sz="1050">
              <a:solidFill>
                <a:schemeClr val="dk1"/>
              </a:solidFill>
              <a:latin typeface="Palatino Linotype" panose="02040502050505030304" pitchFamily="18" charset="0"/>
            </a:rPr>
            <a:t>Hawaiian</a:t>
          </a:r>
          <a:endParaRPr>
            <a:solidFill>
              <a:schemeClr val="dk1"/>
            </a:solidFill>
          </a:endParaRPr>
        </a:p>
      </dsp:txBody>
      <dsp:txXfrm>
        <a:off x="0" y="916997"/>
        <a:ext cx="2504440" cy="355680"/>
      </dsp:txXfrm>
    </dsp:sp>
    <dsp:sp modelId="{0D419094-6B4F-4F30-81FF-8C442BE38669}">
      <dsp:nvSpPr>
        <dsp:cNvPr id="6" name="Rounded Rectangle 5"/>
        <dsp:cNvSpPr/>
      </dsp:nvSpPr>
      <dsp:spPr bwMode="white">
        <a:xfrm>
          <a:off x="0" y="1327397"/>
          <a:ext cx="2504440" cy="355680"/>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38100" tIns="38100" rIns="38100" bIns="3810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gn="ctr">
            <a:lnSpc>
              <a:spcPct val="100000"/>
            </a:lnSpc>
            <a:spcBef>
              <a:spcPct val="0"/>
            </a:spcBef>
            <a:spcAft>
              <a:spcPct val="35000"/>
            </a:spcAft>
          </a:pPr>
          <a:r>
            <a:rPr lang="en-IN" sz="1050">
              <a:solidFill>
                <a:schemeClr val="dk1"/>
              </a:solidFill>
              <a:latin typeface="Palatino Linotype" panose="02040502050505030304" pitchFamily="18" charset="0"/>
            </a:rPr>
            <a:t>Hawaiian, Seafood</a:t>
          </a:r>
          <a:endParaRPr>
            <a:solidFill>
              <a:schemeClr val="dk1"/>
            </a:solidFill>
          </a:endParaRPr>
        </a:p>
      </dsp:txBody>
      <dsp:txXfrm>
        <a:off x="0" y="1327397"/>
        <a:ext cx="2504440" cy="355680"/>
      </dsp:txXfrm>
    </dsp:sp>
    <dsp:sp modelId="{1ECDB5AB-AB2F-4730-8C79-0552A257B6B5}">
      <dsp:nvSpPr>
        <dsp:cNvPr id="7" name="Rounded Rectangle 6"/>
        <dsp:cNvSpPr/>
      </dsp:nvSpPr>
      <dsp:spPr bwMode="white">
        <a:xfrm>
          <a:off x="0" y="1737797"/>
          <a:ext cx="2504440" cy="355680"/>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38100" tIns="38100" rIns="38100" bIns="3810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gn="ctr">
            <a:lnSpc>
              <a:spcPct val="100000"/>
            </a:lnSpc>
            <a:spcBef>
              <a:spcPct val="0"/>
            </a:spcBef>
            <a:spcAft>
              <a:spcPct val="35000"/>
            </a:spcAft>
          </a:pPr>
          <a:r>
            <a:rPr lang="en-IN" sz="1050">
              <a:solidFill>
                <a:schemeClr val="dk1"/>
              </a:solidFill>
              <a:latin typeface="Palatino Linotype" panose="02040502050505030304" pitchFamily="18" charset="0"/>
            </a:rPr>
            <a:t>Hawaiian, Seafood, Steak</a:t>
          </a:r>
          <a:endParaRPr>
            <a:solidFill>
              <a:schemeClr val="dk1"/>
            </a:solidFill>
          </a:endParaRPr>
        </a:p>
      </dsp:txBody>
      <dsp:txXfrm>
        <a:off x="0" y="1737797"/>
        <a:ext cx="2504440" cy="355680"/>
      </dsp:txXfrm>
    </dsp:sp>
    <dsp:sp modelId="{F0215411-E3C9-43D9-9ACE-040A4B649B86}">
      <dsp:nvSpPr>
        <dsp:cNvPr id="8" name="Rounded Rectangle 7"/>
        <dsp:cNvSpPr/>
      </dsp:nvSpPr>
      <dsp:spPr bwMode="white">
        <a:xfrm>
          <a:off x="0" y="2148197"/>
          <a:ext cx="2504440" cy="355680"/>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38100" tIns="38100" rIns="38100" bIns="3810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gn="ctr">
            <a:lnSpc>
              <a:spcPct val="100000"/>
            </a:lnSpc>
            <a:spcBef>
              <a:spcPct val="0"/>
            </a:spcBef>
            <a:spcAft>
              <a:spcPct val="35000"/>
            </a:spcAft>
          </a:pPr>
          <a:r>
            <a:rPr lang="en-IN" sz="1050">
              <a:solidFill>
                <a:schemeClr val="dk1"/>
              </a:solidFill>
              <a:latin typeface="Palatino Linotype" panose="02040502050505030304" pitchFamily="18" charset="0"/>
            </a:rPr>
            <a:t>Indian, Continental</a:t>
          </a:r>
          <a:endParaRPr>
            <a:solidFill>
              <a:schemeClr val="dk1"/>
            </a:solidFill>
          </a:endParaRPr>
        </a:p>
      </dsp:txBody>
      <dsp:txXfrm>
        <a:off x="0" y="2148197"/>
        <a:ext cx="2504440" cy="355680"/>
      </dsp:txXfrm>
    </dsp:sp>
    <dsp:sp modelId="{0C1CFD6B-685E-4B93-9827-B2C92DB4CF1C}">
      <dsp:nvSpPr>
        <dsp:cNvPr id="9" name="Rounded Rectangle 8"/>
        <dsp:cNvSpPr/>
      </dsp:nvSpPr>
      <dsp:spPr bwMode="white">
        <a:xfrm>
          <a:off x="0" y="2558597"/>
          <a:ext cx="2504440" cy="355680"/>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38100" tIns="38100" rIns="38100" bIns="3810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gn="ctr">
            <a:lnSpc>
              <a:spcPct val="100000"/>
            </a:lnSpc>
            <a:spcBef>
              <a:spcPct val="0"/>
            </a:spcBef>
            <a:spcAft>
              <a:spcPct val="35000"/>
            </a:spcAft>
          </a:pPr>
          <a:r>
            <a:rPr lang="en-IN" sz="1050">
              <a:solidFill>
                <a:schemeClr val="dk1"/>
              </a:solidFill>
              <a:latin typeface="Palatino Linotype" panose="02040502050505030304" pitchFamily="18" charset="0"/>
            </a:rPr>
            <a:t>Indian, Rajasthani</a:t>
          </a:r>
          <a:endParaRPr>
            <a:solidFill>
              <a:schemeClr val="dk1"/>
            </a:solidFill>
          </a:endParaRPr>
        </a:p>
      </dsp:txBody>
      <dsp:txXfrm>
        <a:off x="0" y="2558597"/>
        <a:ext cx="2504440" cy="355680"/>
      </dsp:txXfrm>
    </dsp:sp>
    <dsp:sp modelId="{4DA57FD5-7289-4185-B35A-648054CBD72A}">
      <dsp:nvSpPr>
        <dsp:cNvPr id="10" name="Rounded Rectangle 9"/>
        <dsp:cNvSpPr/>
      </dsp:nvSpPr>
      <dsp:spPr bwMode="white">
        <a:xfrm>
          <a:off x="0" y="2968997"/>
          <a:ext cx="2504440" cy="355680"/>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38100" tIns="38100" rIns="38100" bIns="3810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gn="ctr">
            <a:lnSpc>
              <a:spcPct val="100000"/>
            </a:lnSpc>
            <a:spcBef>
              <a:spcPct val="0"/>
            </a:spcBef>
            <a:spcAft>
              <a:spcPct val="35000"/>
            </a:spcAft>
          </a:pPr>
          <a:r>
            <a:rPr lang="en-IN" sz="1050">
              <a:solidFill>
                <a:schemeClr val="dk1"/>
              </a:solidFill>
              <a:latin typeface="Palatino Linotype" panose="02040502050505030304" pitchFamily="18" charset="0"/>
            </a:rPr>
            <a:t>International, Italian, Southern</a:t>
          </a:r>
          <a:endParaRPr>
            <a:solidFill>
              <a:schemeClr val="dk1"/>
            </a:solidFill>
          </a:endParaRPr>
        </a:p>
      </dsp:txBody>
      <dsp:txXfrm>
        <a:off x="0" y="2968997"/>
        <a:ext cx="2504440" cy="355680"/>
      </dsp:txXfrm>
    </dsp:sp>
    <dsp:sp modelId="{8748075A-2ADE-4E35-BB77-69EF549FBE54}">
      <dsp:nvSpPr>
        <dsp:cNvPr id="11" name="Rounded Rectangle 10"/>
        <dsp:cNvSpPr/>
      </dsp:nvSpPr>
      <dsp:spPr bwMode="white">
        <a:xfrm>
          <a:off x="0" y="3379398"/>
          <a:ext cx="2504440" cy="355680"/>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38100" tIns="38100" rIns="38100" bIns="3810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gn="ctr">
            <a:lnSpc>
              <a:spcPct val="100000"/>
            </a:lnSpc>
            <a:spcBef>
              <a:spcPct val="0"/>
            </a:spcBef>
            <a:spcAft>
              <a:spcPct val="35000"/>
            </a:spcAft>
          </a:pPr>
          <a:r>
            <a:rPr lang="en-IN" sz="1050">
              <a:solidFill>
                <a:schemeClr val="dk1"/>
              </a:solidFill>
              <a:latin typeface="Palatino Linotype" panose="02040502050505030304" pitchFamily="18" charset="0"/>
            </a:rPr>
            <a:t>Italian, Deli</a:t>
          </a:r>
          <a:endParaRPr>
            <a:solidFill>
              <a:schemeClr val="dk1"/>
            </a:solidFill>
          </a:endParaRPr>
        </a:p>
      </dsp:txBody>
      <dsp:txXfrm>
        <a:off x="0" y="3379398"/>
        <a:ext cx="2504440" cy="355680"/>
      </dsp:txXfrm>
    </dsp:sp>
    <dsp:sp modelId="{44594257-E817-4356-BA24-102F4B3C8E38}">
      <dsp:nvSpPr>
        <dsp:cNvPr id="12" name="Rounded Rectangle 11"/>
        <dsp:cNvSpPr/>
      </dsp:nvSpPr>
      <dsp:spPr bwMode="white">
        <a:xfrm>
          <a:off x="0" y="3789798"/>
          <a:ext cx="2504440" cy="355680"/>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38100" tIns="38100" rIns="38100" bIns="3810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gn="ctr">
            <a:lnSpc>
              <a:spcPct val="100000"/>
            </a:lnSpc>
            <a:spcBef>
              <a:spcPct val="0"/>
            </a:spcBef>
            <a:spcAft>
              <a:spcPct val="35000"/>
            </a:spcAft>
          </a:pPr>
          <a:r>
            <a:rPr lang="en-IN" sz="1050">
              <a:solidFill>
                <a:schemeClr val="dk1"/>
              </a:solidFill>
              <a:latin typeface="Palatino Linotype" panose="02040502050505030304" pitchFamily="18" charset="0"/>
            </a:rPr>
            <a:t>Latin American, Mexican, Southwestern</a:t>
          </a:r>
          <a:endParaRPr>
            <a:solidFill>
              <a:schemeClr val="dk1"/>
            </a:solidFill>
          </a:endParaRPr>
        </a:p>
      </dsp:txBody>
      <dsp:txXfrm>
        <a:off x="0" y="3789798"/>
        <a:ext cx="2504440" cy="355680"/>
      </dsp:txXfrm>
    </dsp:sp>
    <dsp:sp modelId="{897EBCC2-A704-4994-9F17-C4ED0BC72371}">
      <dsp:nvSpPr>
        <dsp:cNvPr id="13" name="Rounded Rectangle 12"/>
        <dsp:cNvSpPr/>
      </dsp:nvSpPr>
      <dsp:spPr bwMode="white">
        <a:xfrm>
          <a:off x="0" y="4200198"/>
          <a:ext cx="2504440" cy="355680"/>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38100" tIns="38100" rIns="38100" bIns="3810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gn="ctr">
            <a:lnSpc>
              <a:spcPct val="100000"/>
            </a:lnSpc>
            <a:spcBef>
              <a:spcPct val="0"/>
            </a:spcBef>
            <a:spcAft>
              <a:spcPct val="35000"/>
            </a:spcAft>
          </a:pPr>
          <a:r>
            <a:rPr lang="en-IN" sz="1050">
              <a:solidFill>
                <a:schemeClr val="dk1"/>
              </a:solidFill>
              <a:latin typeface="Palatino Linotype" panose="02040502050505030304" pitchFamily="18" charset="0"/>
            </a:rPr>
            <a:t>Mexican, Vegetarian</a:t>
          </a:r>
          <a:endParaRPr>
            <a:solidFill>
              <a:schemeClr val="dk1"/>
            </a:solidFill>
          </a:endParaRPr>
        </a:p>
      </dsp:txBody>
      <dsp:txXfrm>
        <a:off x="0" y="4200198"/>
        <a:ext cx="2504440" cy="355680"/>
      </dsp:txXfrm>
    </dsp:sp>
    <dsp:sp modelId="{752ECF42-E97A-4289-AABD-1A260B1C5423}">
      <dsp:nvSpPr>
        <dsp:cNvPr id="14" name="Rounded Rectangle 13"/>
        <dsp:cNvSpPr/>
      </dsp:nvSpPr>
      <dsp:spPr bwMode="white">
        <a:xfrm>
          <a:off x="0" y="4610598"/>
          <a:ext cx="2504440" cy="355680"/>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38100" tIns="38100" rIns="38100" bIns="3810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gn="ctr">
            <a:lnSpc>
              <a:spcPct val="100000"/>
            </a:lnSpc>
            <a:spcBef>
              <a:spcPct val="0"/>
            </a:spcBef>
            <a:spcAft>
              <a:spcPct val="35000"/>
            </a:spcAft>
          </a:pPr>
          <a:r>
            <a:rPr lang="en-IN" sz="1050">
              <a:solidFill>
                <a:schemeClr val="dk1"/>
              </a:solidFill>
              <a:latin typeface="Palatino Linotype" panose="02040502050505030304" pitchFamily="18" charset="0"/>
            </a:rPr>
            <a:t>New American, Tapas</a:t>
          </a:r>
          <a:endParaRPr>
            <a:solidFill>
              <a:schemeClr val="dk1"/>
            </a:solidFill>
          </a:endParaRPr>
        </a:p>
      </dsp:txBody>
      <dsp:txXfrm>
        <a:off x="0" y="4610598"/>
        <a:ext cx="2504440" cy="355680"/>
      </dsp:txXfrm>
    </dsp:sp>
    <dsp:sp modelId="{A51FEC1F-DF3A-4517-81A7-920577569BBF}">
      <dsp:nvSpPr>
        <dsp:cNvPr id="15" name="Rounded Rectangle 14"/>
        <dsp:cNvSpPr/>
      </dsp:nvSpPr>
      <dsp:spPr bwMode="white">
        <a:xfrm>
          <a:off x="0" y="5020998"/>
          <a:ext cx="2504440" cy="355680"/>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38100" tIns="38100" rIns="38100" bIns="3810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gn="ctr">
            <a:lnSpc>
              <a:spcPct val="100000"/>
            </a:lnSpc>
            <a:spcBef>
              <a:spcPct val="0"/>
            </a:spcBef>
            <a:spcAft>
              <a:spcPct val="35000"/>
            </a:spcAft>
          </a:pPr>
          <a:r>
            <a:rPr lang="en-IN" sz="1050">
              <a:solidFill>
                <a:schemeClr val="dk1"/>
              </a:solidFill>
              <a:latin typeface="Palatino Linotype" panose="02040502050505030304" pitchFamily="18" charset="0"/>
            </a:rPr>
            <a:t>Pub Food</a:t>
          </a:r>
          <a:endParaRPr>
            <a:solidFill>
              <a:schemeClr val="dk1"/>
            </a:solidFill>
          </a:endParaRPr>
        </a:p>
      </dsp:txBody>
      <dsp:txXfrm>
        <a:off x="0" y="5020998"/>
        <a:ext cx="2504440" cy="355680"/>
      </dsp:txXfrm>
    </dsp:sp>
    <dsp:sp modelId="{D60BDDBE-8A0C-4EA2-A9A6-3D703BE29682}">
      <dsp:nvSpPr>
        <dsp:cNvPr id="16" name="Rounded Rectangle 15"/>
        <dsp:cNvSpPr/>
      </dsp:nvSpPr>
      <dsp:spPr bwMode="white">
        <a:xfrm>
          <a:off x="0" y="5431398"/>
          <a:ext cx="2504440" cy="355680"/>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38100" tIns="38100" rIns="38100" bIns="3810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gn="ctr">
            <a:lnSpc>
              <a:spcPct val="100000"/>
            </a:lnSpc>
            <a:spcBef>
              <a:spcPct val="0"/>
            </a:spcBef>
            <a:spcAft>
              <a:spcPct val="35000"/>
            </a:spcAft>
          </a:pPr>
          <a:r>
            <a:rPr lang="en-IN" sz="1050">
              <a:solidFill>
                <a:schemeClr val="dk1"/>
              </a:solidFill>
              <a:latin typeface="Palatino Linotype" panose="02040502050505030304" pitchFamily="18" charset="0"/>
            </a:rPr>
            <a:t>World Cuisine, Patisserie, Cafe</a:t>
          </a:r>
          <a:endParaRPr>
            <a:solidFill>
              <a:schemeClr val="dk1"/>
            </a:solidFill>
          </a:endParaRPr>
        </a:p>
      </dsp:txBody>
      <dsp:txXfrm>
        <a:off x="0" y="5431398"/>
        <a:ext cx="2504440" cy="355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03080" cy="6679225"/>
        <a:chOff x="0" y="0"/>
        <a:chExt cx="7603080" cy="6679225"/>
      </a:xfrm>
    </dsp:grpSpPr>
    <dsp:sp modelId="{BEFB7CFF-E9C8-4AF8-98DD-30D6F8A8C290}">
      <dsp:nvSpPr>
        <dsp:cNvPr id="3" name="Straight Connector 2"/>
        <dsp:cNvSpPr/>
      </dsp:nvSpPr>
      <dsp:spPr bwMode="white">
        <a:xfrm>
          <a:off x="0" y="0"/>
          <a:ext cx="7603080" cy="0"/>
        </a:xfrm>
        <a:prstGeom prst="line">
          <a:avLst/>
        </a:prstGeom>
      </dsp:spPr>
      <dsp:style>
        <a:lnRef idx="2">
          <a:schemeClr val="accent4">
            <a:hueOff val="0"/>
            <a:satOff val="0"/>
            <a:lumOff val="0"/>
            <a:alpha val="100000"/>
          </a:schemeClr>
        </a:lnRef>
        <a:fillRef idx="1">
          <a:schemeClr val="accent4">
            <a:hueOff val="0"/>
            <a:satOff val="0"/>
            <a:lumOff val="0"/>
            <a:alpha val="100000"/>
          </a:schemeClr>
        </a:fillRef>
        <a:effectRef idx="0">
          <a:scrgbClr r="0" g="0" b="0"/>
        </a:effectRef>
        <a:fontRef idx="minor">
          <a:schemeClr val="lt1"/>
        </a:fontRef>
      </dsp:style>
      <dsp:txXfrm>
        <a:off x="0" y="0"/>
        <a:ext cx="7603080" cy="0"/>
      </dsp:txXfrm>
    </dsp:sp>
    <dsp:sp modelId="{1B9A39B3-D5EE-4C75-8C6F-CF9DCE68FD6E}">
      <dsp:nvSpPr>
        <dsp:cNvPr id="4" name="Rectangles 3"/>
        <dsp:cNvSpPr/>
      </dsp:nvSpPr>
      <dsp:spPr bwMode="white">
        <a:xfrm>
          <a:off x="0" y="0"/>
          <a:ext cx="7603080" cy="11132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b="1" u="sng" baseline="0" dirty="0">
              <a:solidFill>
                <a:schemeClr val="tx1"/>
              </a:solidFill>
            </a:rPr>
            <a:t>Data cleaning </a:t>
          </a:r>
          <a:r>
            <a:rPr lang="en-US" baseline="0" dirty="0">
              <a:solidFill>
                <a:schemeClr val="tx1"/>
              </a:solidFill>
            </a:rPr>
            <a:t>– Deleted missing values data rows as it was less than 5% of the data and removed duplicates to ensure data accuracy.</a:t>
          </a:r>
          <a:endParaRPr lang="en-IN" dirty="0">
            <a:solidFill>
              <a:schemeClr val="tx1"/>
            </a:solidFill>
          </a:endParaRPr>
        </a:p>
      </dsp:txBody>
      <dsp:txXfrm>
        <a:off x="0" y="0"/>
        <a:ext cx="7603080" cy="1113204"/>
      </dsp:txXfrm>
    </dsp:sp>
    <dsp:sp modelId="{BEAFC75F-DF82-4CB2-8970-950F8CF35D0B}">
      <dsp:nvSpPr>
        <dsp:cNvPr id="5" name="Straight Connector 4"/>
        <dsp:cNvSpPr/>
      </dsp:nvSpPr>
      <dsp:spPr bwMode="white">
        <a:xfrm>
          <a:off x="0" y="1113204"/>
          <a:ext cx="7603080" cy="0"/>
        </a:xfrm>
        <a:prstGeom prst="line">
          <a:avLst/>
        </a:prstGeom>
      </dsp:spPr>
      <dsp:style>
        <a:lnRef idx="2">
          <a:schemeClr val="accent4">
            <a:hueOff val="-204000"/>
            <a:satOff val="-1175"/>
            <a:lumOff val="-862"/>
            <a:alpha val="100000"/>
          </a:schemeClr>
        </a:lnRef>
        <a:fillRef idx="1">
          <a:schemeClr val="accent4">
            <a:hueOff val="-204000"/>
            <a:satOff val="-1175"/>
            <a:lumOff val="-862"/>
            <a:alpha val="100000"/>
          </a:schemeClr>
        </a:fillRef>
        <a:effectRef idx="0">
          <a:scrgbClr r="0" g="0" b="0"/>
        </a:effectRef>
        <a:fontRef idx="minor">
          <a:schemeClr val="lt1"/>
        </a:fontRef>
      </dsp:style>
      <dsp:txXfrm>
        <a:off x="0" y="1113204"/>
        <a:ext cx="7603080" cy="0"/>
      </dsp:txXfrm>
    </dsp:sp>
    <dsp:sp modelId="{EE5C74CB-4CC4-4B09-93D3-3821CBA9E307}">
      <dsp:nvSpPr>
        <dsp:cNvPr id="6" name="Rectangles 5"/>
        <dsp:cNvSpPr/>
      </dsp:nvSpPr>
      <dsp:spPr bwMode="white">
        <a:xfrm>
          <a:off x="0" y="1113204"/>
          <a:ext cx="7603080" cy="11132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b="1" u="sng" baseline="0">
              <a:solidFill>
                <a:schemeClr val="tx1"/>
              </a:solidFill>
            </a:rPr>
            <a:t>Data enrichment </a:t>
          </a:r>
          <a:r>
            <a:rPr lang="en-US" baseline="0">
              <a:solidFill>
                <a:schemeClr val="tx1"/>
              </a:solidFill>
            </a:rPr>
            <a:t>– Data was enhanced by using xlookup function for country name and customized price column for cross reference with the external data sources.</a:t>
          </a:r>
          <a:endParaRPr lang="en-IN">
            <a:solidFill>
              <a:schemeClr val="tx1"/>
            </a:solidFill>
          </a:endParaRPr>
        </a:p>
      </dsp:txBody>
      <dsp:txXfrm>
        <a:off x="0" y="1113204"/>
        <a:ext cx="7603080" cy="1113204"/>
      </dsp:txXfrm>
    </dsp:sp>
    <dsp:sp modelId="{21190F92-5D46-4884-96AB-3AA018C923D5}">
      <dsp:nvSpPr>
        <dsp:cNvPr id="7" name="Straight Connector 6"/>
        <dsp:cNvSpPr/>
      </dsp:nvSpPr>
      <dsp:spPr bwMode="white">
        <a:xfrm>
          <a:off x="0" y="2226408"/>
          <a:ext cx="7603080" cy="0"/>
        </a:xfrm>
        <a:prstGeom prst="line">
          <a:avLst/>
        </a:prstGeom>
      </dsp:spPr>
      <dsp:style>
        <a:lnRef idx="2">
          <a:schemeClr val="accent4">
            <a:hueOff val="-408000"/>
            <a:satOff val="-2352"/>
            <a:lumOff val="-1724"/>
            <a:alpha val="100000"/>
          </a:schemeClr>
        </a:lnRef>
        <a:fillRef idx="1">
          <a:schemeClr val="accent4">
            <a:hueOff val="-408000"/>
            <a:satOff val="-2352"/>
            <a:lumOff val="-1724"/>
            <a:alpha val="100000"/>
          </a:schemeClr>
        </a:fillRef>
        <a:effectRef idx="0">
          <a:scrgbClr r="0" g="0" b="0"/>
        </a:effectRef>
        <a:fontRef idx="minor">
          <a:schemeClr val="lt1"/>
        </a:fontRef>
      </dsp:style>
      <dsp:txXfrm>
        <a:off x="0" y="2226408"/>
        <a:ext cx="7603080" cy="0"/>
      </dsp:txXfrm>
    </dsp:sp>
    <dsp:sp modelId="{1EE943F8-C252-4942-9613-DC953B32877C}">
      <dsp:nvSpPr>
        <dsp:cNvPr id="8" name="Rectangles 7"/>
        <dsp:cNvSpPr/>
      </dsp:nvSpPr>
      <dsp:spPr bwMode="white">
        <a:xfrm>
          <a:off x="0" y="2226408"/>
          <a:ext cx="7603080" cy="11132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b="1" u="sng" baseline="0">
              <a:solidFill>
                <a:schemeClr val="tx1"/>
              </a:solidFill>
            </a:rPr>
            <a:t>Descriptive analysis </a:t>
          </a:r>
          <a:r>
            <a:rPr lang="en-US" baseline="0">
              <a:solidFill>
                <a:schemeClr val="tx1"/>
              </a:solidFill>
            </a:rPr>
            <a:t>– Pivot table’s were used to summarize the data for understanding the cuisine and year trend in the ongoing market of regions of different countries, along with the big competitors data of specific regions of different countries.</a:t>
          </a:r>
          <a:endParaRPr lang="en-IN">
            <a:solidFill>
              <a:schemeClr val="tx1"/>
            </a:solidFill>
          </a:endParaRPr>
        </a:p>
      </dsp:txBody>
      <dsp:txXfrm>
        <a:off x="0" y="2226408"/>
        <a:ext cx="7603080" cy="1113204"/>
      </dsp:txXfrm>
    </dsp:sp>
    <dsp:sp modelId="{2F740308-4E1D-482F-89AD-8B12E8EC15B6}">
      <dsp:nvSpPr>
        <dsp:cNvPr id="9" name="Straight Connector 8"/>
        <dsp:cNvSpPr/>
      </dsp:nvSpPr>
      <dsp:spPr bwMode="white">
        <a:xfrm>
          <a:off x="0" y="3339613"/>
          <a:ext cx="7603080" cy="0"/>
        </a:xfrm>
        <a:prstGeom prst="line">
          <a:avLst/>
        </a:prstGeom>
      </dsp:spPr>
      <dsp:style>
        <a:lnRef idx="2">
          <a:schemeClr val="accent4">
            <a:hueOff val="-612000"/>
            <a:satOff val="-3528"/>
            <a:lumOff val="-2587"/>
            <a:alpha val="100000"/>
          </a:schemeClr>
        </a:lnRef>
        <a:fillRef idx="1">
          <a:schemeClr val="accent4">
            <a:hueOff val="-612000"/>
            <a:satOff val="-3528"/>
            <a:lumOff val="-2587"/>
            <a:alpha val="100000"/>
          </a:schemeClr>
        </a:fillRef>
        <a:effectRef idx="0">
          <a:scrgbClr r="0" g="0" b="0"/>
        </a:effectRef>
        <a:fontRef idx="minor">
          <a:schemeClr val="lt1"/>
        </a:fontRef>
      </dsp:style>
      <dsp:txXfrm>
        <a:off x="0" y="3339613"/>
        <a:ext cx="7603080" cy="0"/>
      </dsp:txXfrm>
    </dsp:sp>
    <dsp:sp modelId="{9ABF274E-E664-4622-A87B-04D0C9C2169D}">
      <dsp:nvSpPr>
        <dsp:cNvPr id="10" name="Rectangles 9"/>
        <dsp:cNvSpPr/>
      </dsp:nvSpPr>
      <dsp:spPr bwMode="white">
        <a:xfrm>
          <a:off x="0" y="3339613"/>
          <a:ext cx="7603080" cy="11132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b="1" u="sng" baseline="0">
              <a:solidFill>
                <a:schemeClr val="tx1"/>
              </a:solidFill>
            </a:rPr>
            <a:t>Customer preference analysis </a:t>
          </a:r>
          <a:r>
            <a:rPr lang="en-US" baseline="0">
              <a:solidFill>
                <a:schemeClr val="tx1"/>
              </a:solidFill>
            </a:rPr>
            <a:t>– Conducted cuisine based customer analysis in different regions of different countries using the avg. Rating.</a:t>
          </a:r>
          <a:endParaRPr lang="en-IN">
            <a:solidFill>
              <a:schemeClr val="tx1"/>
            </a:solidFill>
          </a:endParaRPr>
        </a:p>
      </dsp:txBody>
      <dsp:txXfrm>
        <a:off x="0" y="3339613"/>
        <a:ext cx="7603080" cy="1113204"/>
      </dsp:txXfrm>
    </dsp:sp>
    <dsp:sp modelId="{FF2A00EA-3C88-43D2-813B-9502246C2241}">
      <dsp:nvSpPr>
        <dsp:cNvPr id="11" name="Straight Connector 10"/>
        <dsp:cNvSpPr/>
      </dsp:nvSpPr>
      <dsp:spPr bwMode="white">
        <a:xfrm>
          <a:off x="0" y="4452817"/>
          <a:ext cx="7603080" cy="0"/>
        </a:xfrm>
        <a:prstGeom prst="line">
          <a:avLst/>
        </a:prstGeom>
      </dsp:spPr>
      <dsp:style>
        <a:lnRef idx="2">
          <a:schemeClr val="accent4">
            <a:hueOff val="-816000"/>
            <a:satOff val="-4705"/>
            <a:lumOff val="-3450"/>
            <a:alpha val="100000"/>
          </a:schemeClr>
        </a:lnRef>
        <a:fillRef idx="1">
          <a:schemeClr val="accent4">
            <a:hueOff val="-816000"/>
            <a:satOff val="-4705"/>
            <a:lumOff val="-3450"/>
            <a:alpha val="100000"/>
          </a:schemeClr>
        </a:fillRef>
        <a:effectRef idx="0">
          <a:scrgbClr r="0" g="0" b="0"/>
        </a:effectRef>
        <a:fontRef idx="minor">
          <a:schemeClr val="lt1"/>
        </a:fontRef>
      </dsp:style>
      <dsp:txXfrm>
        <a:off x="0" y="4452817"/>
        <a:ext cx="7603080" cy="0"/>
      </dsp:txXfrm>
    </dsp:sp>
    <dsp:sp modelId="{CE1317AB-776E-4D03-8A56-1AC3A0A3FB9B}">
      <dsp:nvSpPr>
        <dsp:cNvPr id="12" name="Rectangles 11"/>
        <dsp:cNvSpPr/>
      </dsp:nvSpPr>
      <dsp:spPr bwMode="white">
        <a:xfrm>
          <a:off x="0" y="4452817"/>
          <a:ext cx="7603080" cy="11132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b="1" u="sng" baseline="0">
              <a:solidFill>
                <a:schemeClr val="tx1"/>
              </a:solidFill>
            </a:rPr>
            <a:t>Restaurant performance analysis </a:t>
          </a:r>
          <a:r>
            <a:rPr lang="en-US" baseline="0">
              <a:solidFill>
                <a:schemeClr val="tx1"/>
              </a:solidFill>
            </a:rPr>
            <a:t>– Used rating and average cost to make an overview of performance for restaurants of different regions of different countries.</a:t>
          </a:r>
          <a:endParaRPr lang="en-IN">
            <a:solidFill>
              <a:schemeClr val="tx1"/>
            </a:solidFill>
          </a:endParaRPr>
        </a:p>
      </dsp:txBody>
      <dsp:txXfrm>
        <a:off x="0" y="4452817"/>
        <a:ext cx="7603080" cy="1113204"/>
      </dsp:txXfrm>
    </dsp:sp>
    <dsp:sp modelId="{0518B266-D15F-4E3C-AAE9-A87C7508FB30}">
      <dsp:nvSpPr>
        <dsp:cNvPr id="13" name="Straight Connector 12"/>
        <dsp:cNvSpPr/>
      </dsp:nvSpPr>
      <dsp:spPr bwMode="white">
        <a:xfrm>
          <a:off x="0" y="5566021"/>
          <a:ext cx="7603080" cy="0"/>
        </a:xfrm>
        <a:prstGeom prst="line">
          <a:avLst/>
        </a:prstGeom>
      </dsp:spPr>
      <dsp:style>
        <a:lnRef idx="2">
          <a:schemeClr val="accent4">
            <a:hueOff val="-1020000"/>
            <a:satOff val="-5881"/>
            <a:lumOff val="-4313"/>
            <a:alpha val="100000"/>
          </a:schemeClr>
        </a:lnRef>
        <a:fillRef idx="1">
          <a:schemeClr val="accent4">
            <a:hueOff val="-1020000"/>
            <a:satOff val="-5881"/>
            <a:lumOff val="-4313"/>
            <a:alpha val="100000"/>
          </a:schemeClr>
        </a:fillRef>
        <a:effectRef idx="0">
          <a:scrgbClr r="0" g="0" b="0"/>
        </a:effectRef>
        <a:fontRef idx="minor">
          <a:schemeClr val="lt1"/>
        </a:fontRef>
      </dsp:style>
      <dsp:txXfrm>
        <a:off x="0" y="5566021"/>
        <a:ext cx="7603080" cy="0"/>
      </dsp:txXfrm>
    </dsp:sp>
    <dsp:sp modelId="{CF19790D-2AC3-4A8A-A54A-C902780BE075}">
      <dsp:nvSpPr>
        <dsp:cNvPr id="14" name="Rectangles 13"/>
        <dsp:cNvSpPr/>
      </dsp:nvSpPr>
      <dsp:spPr bwMode="white">
        <a:xfrm>
          <a:off x="0" y="5566021"/>
          <a:ext cx="7603080" cy="111320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US" b="1" u="sng" baseline="0">
              <a:solidFill>
                <a:schemeClr val="tx1"/>
              </a:solidFill>
            </a:rPr>
            <a:t>Visualization </a:t>
          </a:r>
          <a:r>
            <a:rPr lang="en-US" baseline="0">
              <a:solidFill>
                <a:schemeClr val="tx1"/>
              </a:solidFill>
            </a:rPr>
            <a:t>– Dynamic charts and dashboard are created for user interaction with data exploration.</a:t>
          </a:r>
          <a:endParaRPr lang="en-IN">
            <a:solidFill>
              <a:schemeClr val="tx1"/>
            </a:solidFill>
          </a:endParaRPr>
        </a:p>
      </dsp:txBody>
      <dsp:txXfrm>
        <a:off x="0" y="5566021"/>
        <a:ext cx="7603080" cy="111320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106026" cy="3424107"/>
        <a:chOff x="0" y="0"/>
        <a:chExt cx="5106026" cy="3424107"/>
      </a:xfrm>
    </dsp:grpSpPr>
    <dsp:sp modelId="{BFB3979D-5DBD-42A6-8C16-CE05CF2823C1}">
      <dsp:nvSpPr>
        <dsp:cNvPr id="3" name="Rounded Rectangle 2"/>
        <dsp:cNvSpPr/>
      </dsp:nvSpPr>
      <dsp:spPr bwMode="white">
        <a:xfrm>
          <a:off x="0" y="401653"/>
          <a:ext cx="5106026" cy="1216800"/>
        </a:xfrm>
        <a:prstGeom prst="roundRect">
          <a:avLst/>
        </a:prstGeom>
        <a:sp3d prstMaterial="plastic">
          <a:bevelT w="127000" h="25400" prst="relaxedInset"/>
        </a:sp3d>
      </dsp:spPr>
      <dsp:style>
        <a:lnRef idx="0">
          <a:schemeClr val="lt1"/>
        </a:lnRef>
        <a:fillRef idx="3">
          <a:schemeClr val="accent5">
            <a:alpha val="90000"/>
            <a:hueOff val="0"/>
            <a:satOff val="0"/>
            <a:lumOff val="0"/>
            <a:alpha val="90196"/>
          </a:schemeClr>
        </a:fillRef>
        <a:effectRef idx="2">
          <a:scrgbClr r="0" g="0" b="0"/>
        </a:effectRef>
        <a:fontRef idx="minor">
          <a:schemeClr val="lt1"/>
        </a:fontRef>
      </dsp:style>
      <dsp:txBody>
        <a:bodyPr lIns="60960" tIns="60960" rIns="60960" bIns="6096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600" baseline="0" dirty="0">
              <a:latin typeface="Palatino Linotype" panose="02040502050505030304" pitchFamily="18" charset="0"/>
            </a:rPr>
            <a:t>The maximum number of restaurant are mostly present in the country India and United States of America i.e. there will be higher competitions.</a:t>
          </a:r>
          <a:endParaRPr lang="en-IN" sz="1600" dirty="0">
            <a:latin typeface="Palatino Linotype" panose="02040502050505030304" pitchFamily="18" charset="0"/>
          </a:endParaRPr>
        </a:p>
      </dsp:txBody>
      <dsp:txXfrm>
        <a:off x="0" y="401653"/>
        <a:ext cx="5106026" cy="1216800"/>
      </dsp:txXfrm>
    </dsp:sp>
    <dsp:sp modelId="{9730F767-1CE9-44FA-B0F3-59537C296FAA}">
      <dsp:nvSpPr>
        <dsp:cNvPr id="4" name="Rounded Rectangle 3"/>
        <dsp:cNvSpPr/>
      </dsp:nvSpPr>
      <dsp:spPr bwMode="white">
        <a:xfrm>
          <a:off x="0" y="1805654"/>
          <a:ext cx="5106026" cy="1216800"/>
        </a:xfrm>
        <a:prstGeom prst="roundRect">
          <a:avLst/>
        </a:prstGeom>
        <a:sp3d prstMaterial="plastic">
          <a:bevelT w="127000" h="25400" prst="relaxedInset"/>
        </a:sp3d>
      </dsp:spPr>
      <dsp:style>
        <a:lnRef idx="0">
          <a:schemeClr val="lt1"/>
        </a:lnRef>
        <a:fillRef idx="3">
          <a:schemeClr val="accent5">
            <a:alpha val="90000"/>
            <a:hueOff val="0"/>
            <a:satOff val="0"/>
            <a:lumOff val="0"/>
            <a:alpha val="50196"/>
          </a:schemeClr>
        </a:fillRef>
        <a:effectRef idx="2">
          <a:scrgbClr r="0" g="0" b="0"/>
        </a:effectRef>
        <a:fontRef idx="minor">
          <a:schemeClr val="lt1"/>
        </a:fontRef>
      </dsp:style>
      <dsp:txBody>
        <a:bodyPr vert="horz" wrap="square" lIns="60960" tIns="60960" rIns="60960" bIns="6096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altLang="en-US" sz="1600" baseline="0" dirty="0">
              <a:latin typeface="Palatino Linotype" panose="02040502050505030304" pitchFamily="18" charset="0"/>
            </a:rPr>
            <a:t>H</a:t>
          </a:r>
          <a:r>
            <a:rPr lang="en-IN" altLang="en-US" sz="1600" baseline="0" dirty="0">
              <a:latin typeface="Palatino Linotype" panose="02040502050505030304" pitchFamily="18" charset="0"/>
            </a:rPr>
            <a:t>OWEVER CANADA has the least number of restaurants hence would be a good country to enter the market.</a:t>
          </a:r>
          <a:endParaRPr lang="en-IN" sz="1600" dirty="0">
            <a:latin typeface="Palatino Linotype" panose="02040502050505030304" pitchFamily="18" charset="0"/>
          </a:endParaRPr>
        </a:p>
      </dsp:txBody>
      <dsp:txXfrm>
        <a:off x="0" y="1805654"/>
        <a:ext cx="5106026" cy="1216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046595" cy="2089785"/>
        <a:chOff x="0" y="0"/>
        <a:chExt cx="7046595" cy="2089785"/>
      </a:xfrm>
    </dsp:grpSpPr>
    <dsp:sp modelId="{8BAB0771-E935-4B3E-9E9D-732DCE305A99}">
      <dsp:nvSpPr>
        <dsp:cNvPr id="3" name="Straight Connector 2"/>
        <dsp:cNvSpPr/>
      </dsp:nvSpPr>
      <dsp:spPr bwMode="white">
        <a:xfrm>
          <a:off x="0" y="0"/>
          <a:ext cx="7046595" cy="0"/>
        </a:xfrm>
        <a:prstGeom prst="line">
          <a:avLst/>
        </a:prstGeom>
      </dsp:spPr>
      <dsp:style>
        <a:lnRef idx="2">
          <a:schemeClr val="accent5">
            <a:shade val="80000"/>
            <a:hueOff val="0"/>
            <a:satOff val="0"/>
            <a:lumOff val="0"/>
            <a:alpha val="100000"/>
          </a:schemeClr>
        </a:lnRef>
        <a:fillRef idx="1">
          <a:schemeClr val="accent5">
            <a:shade val="80000"/>
            <a:hueOff val="0"/>
            <a:satOff val="0"/>
            <a:lumOff val="0"/>
            <a:alpha val="100000"/>
          </a:schemeClr>
        </a:fillRef>
        <a:effectRef idx="0">
          <a:scrgbClr r="0" g="0" b="0"/>
        </a:effectRef>
        <a:fontRef idx="minor">
          <a:schemeClr val="lt1"/>
        </a:fontRef>
      </dsp:style>
      <dsp:txXfrm>
        <a:off x="0" y="0"/>
        <a:ext cx="7046595" cy="0"/>
      </dsp:txXfrm>
    </dsp:sp>
    <dsp:sp modelId="{B65D98D4-E896-42AC-A43D-A03ABC42F042}">
      <dsp:nvSpPr>
        <dsp:cNvPr id="4" name="Rectangles 3"/>
        <dsp:cNvSpPr/>
      </dsp:nvSpPr>
      <dsp:spPr bwMode="white">
        <a:xfrm>
          <a:off x="0" y="0"/>
          <a:ext cx="7046595" cy="69659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600" b="1" baseline="0" dirty="0">
              <a:solidFill>
                <a:schemeClr val="tx1"/>
              </a:solidFill>
              <a:latin typeface="Palatino Linotype" panose="02040502050505030304" pitchFamily="18" charset="0"/>
            </a:rPr>
            <a:t>Avg. Of voters helps us to understand in which country number of customer is the highest and lowest.</a:t>
          </a:r>
          <a:endParaRPr lang="en-US" sz="1600" b="1" baseline="0" dirty="0">
            <a:solidFill>
              <a:schemeClr val="tx1"/>
            </a:solidFill>
            <a:latin typeface="Palatino Linotype" panose="02040502050505030304" pitchFamily="18" charset="0"/>
          </a:endParaRPr>
        </a:p>
      </dsp:txBody>
      <dsp:txXfrm>
        <a:off x="0" y="0"/>
        <a:ext cx="7046595" cy="696595"/>
      </dsp:txXfrm>
    </dsp:sp>
    <dsp:sp modelId="{0195DEF1-FFA8-4FE9-8F7D-C2438E01CC49}">
      <dsp:nvSpPr>
        <dsp:cNvPr id="5" name="Straight Connector 4"/>
        <dsp:cNvSpPr/>
      </dsp:nvSpPr>
      <dsp:spPr bwMode="white">
        <a:xfrm>
          <a:off x="0" y="696595"/>
          <a:ext cx="7046595" cy="0"/>
        </a:xfrm>
        <a:prstGeom prst="line">
          <a:avLst/>
        </a:prstGeom>
      </dsp:spPr>
      <dsp:style>
        <a:lnRef idx="2">
          <a:schemeClr val="accent5">
            <a:shade val="80000"/>
            <a:hueOff val="-240000"/>
            <a:satOff val="-5293"/>
            <a:lumOff val="14314"/>
            <a:alpha val="100000"/>
          </a:schemeClr>
        </a:lnRef>
        <a:fillRef idx="1">
          <a:schemeClr val="accent5">
            <a:shade val="80000"/>
            <a:hueOff val="-240000"/>
            <a:satOff val="-5293"/>
            <a:lumOff val="14314"/>
            <a:alpha val="100000"/>
          </a:schemeClr>
        </a:fillRef>
        <a:effectRef idx="0">
          <a:scrgbClr r="0" g="0" b="0"/>
        </a:effectRef>
        <a:fontRef idx="minor">
          <a:schemeClr val="lt1"/>
        </a:fontRef>
      </dsp:style>
      <dsp:txXfrm>
        <a:off x="0" y="696595"/>
        <a:ext cx="7046595" cy="0"/>
      </dsp:txXfrm>
    </dsp:sp>
    <dsp:sp modelId="{FFBB3F9D-ADCC-4990-90C7-1AE0F0654192}">
      <dsp:nvSpPr>
        <dsp:cNvPr id="6" name="Rectangles 5"/>
        <dsp:cNvSpPr/>
      </dsp:nvSpPr>
      <dsp:spPr bwMode="white">
        <a:xfrm>
          <a:off x="0" y="696595"/>
          <a:ext cx="7046595" cy="69659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600" b="1" baseline="0" dirty="0">
              <a:solidFill>
                <a:schemeClr val="tx1"/>
              </a:solidFill>
              <a:latin typeface="Palatino Linotype" panose="02040502050505030304" pitchFamily="18" charset="0"/>
            </a:rPr>
            <a:t>The number of average voters are the highest in Indonesia, Philippines, Turkey, United Arab Emirates and United States of </a:t>
          </a:r>
          <a:r>
            <a:rPr lang="en-US" sz="1600" b="1" baseline="0" dirty="0">
              <a:solidFill>
                <a:schemeClr val="tx1"/>
              </a:solidFill>
              <a:latin typeface="Palatino Linotype" panose="02040502050505030304" pitchFamily="18" charset="0"/>
            </a:rPr>
            <a:t>America</a:t>
          </a:r>
          <a:r>
            <a:rPr lang="en-US" sz="1600" b="1" baseline="0" dirty="0">
              <a:solidFill>
                <a:schemeClr val="tx1"/>
              </a:solidFill>
              <a:latin typeface="Palatino Linotype" panose="02040502050505030304" pitchFamily="18" charset="0"/>
            </a:rPr>
            <a:t>.</a:t>
          </a:r>
          <a:endParaRPr lang="en-US" sz="1600" b="1" baseline="0" dirty="0">
            <a:solidFill>
              <a:schemeClr val="tx1"/>
            </a:solidFill>
            <a:latin typeface="Palatino Linotype" panose="02040502050505030304" pitchFamily="18" charset="0"/>
          </a:endParaRPr>
        </a:p>
      </dsp:txBody>
      <dsp:txXfrm>
        <a:off x="0" y="696595"/>
        <a:ext cx="7046595" cy="696595"/>
      </dsp:txXfrm>
    </dsp:sp>
    <dsp:sp modelId="{8CD741D4-6FBE-4974-A8BB-D4AC7492B8A4}">
      <dsp:nvSpPr>
        <dsp:cNvPr id="7" name="Straight Connector 6"/>
        <dsp:cNvSpPr/>
      </dsp:nvSpPr>
      <dsp:spPr bwMode="white">
        <a:xfrm>
          <a:off x="0" y="1393190"/>
          <a:ext cx="7046595" cy="0"/>
        </a:xfrm>
        <a:prstGeom prst="line">
          <a:avLst/>
        </a:prstGeom>
      </dsp:spPr>
      <dsp:style>
        <a:lnRef idx="2">
          <a:schemeClr val="accent5">
            <a:shade val="80000"/>
            <a:hueOff val="-480000"/>
            <a:satOff val="-10587"/>
            <a:lumOff val="28627"/>
            <a:alpha val="100000"/>
          </a:schemeClr>
        </a:lnRef>
        <a:fillRef idx="1">
          <a:schemeClr val="accent5">
            <a:shade val="80000"/>
            <a:hueOff val="-480000"/>
            <a:satOff val="-10587"/>
            <a:lumOff val="28627"/>
            <a:alpha val="100000"/>
          </a:schemeClr>
        </a:fillRef>
        <a:effectRef idx="0">
          <a:scrgbClr r="0" g="0" b="0"/>
        </a:effectRef>
        <a:fontRef idx="minor">
          <a:schemeClr val="lt1"/>
        </a:fontRef>
      </dsp:style>
      <dsp:txXfrm>
        <a:off x="0" y="1393190"/>
        <a:ext cx="7046595" cy="0"/>
      </dsp:txXfrm>
    </dsp:sp>
    <dsp:sp modelId="{83F87062-C9BA-4089-932C-81A3E9479512}">
      <dsp:nvSpPr>
        <dsp:cNvPr id="8" name="Rectangles 7"/>
        <dsp:cNvSpPr/>
      </dsp:nvSpPr>
      <dsp:spPr bwMode="white">
        <a:xfrm>
          <a:off x="0" y="1393190"/>
          <a:ext cx="7046595" cy="696595"/>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600" b="1" baseline="0" dirty="0">
              <a:solidFill>
                <a:schemeClr val="tx1"/>
              </a:solidFill>
              <a:latin typeface="Palatino Linotype" panose="02040502050505030304" pitchFamily="18" charset="0"/>
            </a:rPr>
            <a:t>Singapore and Brazil has the lowest number of avg. Voters.</a:t>
          </a:r>
          <a:endParaRPr lang="en-US" sz="1600" b="1" baseline="0" dirty="0">
            <a:solidFill>
              <a:schemeClr val="tx1"/>
            </a:solidFill>
            <a:latin typeface="Palatino Linotype" panose="02040502050505030304" pitchFamily="18" charset="0"/>
          </a:endParaRPr>
        </a:p>
      </dsp:txBody>
      <dsp:txXfrm>
        <a:off x="0" y="1393190"/>
        <a:ext cx="7046595" cy="696595"/>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339590" cy="3084195"/>
        <a:chOff x="0" y="0"/>
        <a:chExt cx="4339590" cy="3084195"/>
      </a:xfrm>
    </dsp:grpSpPr>
    <dsp:sp modelId="{CE15B087-D623-4817-8F2B-AE0E7A31506B}">
      <dsp:nvSpPr>
        <dsp:cNvPr id="5" name="Rectangles 4"/>
        <dsp:cNvSpPr/>
      </dsp:nvSpPr>
      <dsp:spPr bwMode="white">
        <a:xfrm>
          <a:off x="0" y="1343418"/>
          <a:ext cx="4339590" cy="352800"/>
        </a:xfrm>
        <a:prstGeom prst="rect">
          <a:avLst/>
        </a:prstGeom>
      </dsp:spPr>
      <dsp:style>
        <a:lnRef idx="2">
          <a:schemeClr val="accent5"/>
        </a:lnRef>
        <a:fillRef idx="1">
          <a:schemeClr val="lt1">
            <a:alpha val="90000"/>
          </a:schemeClr>
        </a:fillRef>
        <a:effectRef idx="0">
          <a:scrgbClr r="0" g="0" b="0"/>
        </a:effectRef>
        <a:fontRef idx="minor"/>
      </dsp:style>
      <dsp:txBody>
        <a:bodyPr lIns="336800" tIns="291591" rIns="336800" bIns="99568" anchor="t"/>
        <a:lstStyle>
          <a:lvl1pPr algn="l">
            <a:defRPr sz="14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dk1"/>
            </a:solidFill>
          </a:endParaRPr>
        </a:p>
      </dsp:txBody>
      <dsp:txXfrm>
        <a:off x="0" y="1343418"/>
        <a:ext cx="4339590" cy="352800"/>
      </dsp:txXfrm>
    </dsp:sp>
    <dsp:sp modelId="{99D11EE9-6305-4633-8B64-F9280BCF7D4A}">
      <dsp:nvSpPr>
        <dsp:cNvPr id="4" name="Rounded Rectangle 3"/>
        <dsp:cNvSpPr/>
      </dsp:nvSpPr>
      <dsp:spPr bwMode="white">
        <a:xfrm>
          <a:off x="0" y="89227"/>
          <a:ext cx="4132943" cy="946531"/>
        </a:xfrm>
        <a:prstGeom prst="roundRect">
          <a:avLst/>
        </a:prstGeom>
      </dsp:spPr>
      <dsp:style>
        <a:lnRef idx="2">
          <a:schemeClr val="lt1"/>
        </a:lnRef>
        <a:fillRef idx="1">
          <a:schemeClr val="accent5"/>
        </a:fillRef>
        <a:effectRef idx="0">
          <a:scrgbClr r="0" g="0" b="0"/>
        </a:effectRef>
        <a:fontRef idx="minor">
          <a:schemeClr val="lt1"/>
        </a:fontRef>
      </dsp:style>
      <dsp:txBody>
        <a:bodyPr lIns="114818" tIns="0" rIns="114818"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GB" sz="2000" b="1" u="sng" dirty="0">
              <a:latin typeface="Palatino Linotype" panose="02040502050505030304" pitchFamily="18" charset="0"/>
            </a:rPr>
            <a:t>Selection Criteria – </a:t>
          </a:r>
          <a:endParaRPr lang="en-IN" sz="2000" dirty="0">
            <a:latin typeface="Palatino Linotype" panose="02040502050505030304" pitchFamily="18" charset="0"/>
          </a:endParaRPr>
        </a:p>
      </dsp:txBody>
      <dsp:txXfrm>
        <a:off x="0" y="89227"/>
        <a:ext cx="4132943" cy="946531"/>
      </dsp:txXfrm>
    </dsp:sp>
    <dsp:sp modelId="{692FA5C3-74CD-48C0-89A1-AD1D8D7DED54}">
      <dsp:nvSpPr>
        <dsp:cNvPr id="8" name="Rectangles 7"/>
        <dsp:cNvSpPr/>
      </dsp:nvSpPr>
      <dsp:spPr bwMode="white">
        <a:xfrm>
          <a:off x="0" y="1379906"/>
          <a:ext cx="4339590" cy="352800"/>
        </a:xfrm>
        <a:prstGeom prst="rect">
          <a:avLst/>
        </a:prstGeom>
      </dsp:spPr>
      <dsp:style>
        <a:lnRef idx="2">
          <a:schemeClr val="accent5"/>
        </a:lnRef>
        <a:fillRef idx="1">
          <a:schemeClr val="lt1">
            <a:alpha val="90000"/>
          </a:schemeClr>
        </a:fillRef>
        <a:effectRef idx="0">
          <a:scrgbClr r="0" g="0" b="0"/>
        </a:effectRef>
        <a:fontRef idx="minor"/>
      </dsp:style>
      <dsp:txBody>
        <a:bodyPr lIns="336800" tIns="291591" rIns="336800" bIns="99568" anchor="t"/>
        <a:lstStyle>
          <a:lvl1pPr algn="l">
            <a:defRPr sz="14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dk1"/>
            </a:solidFill>
          </a:endParaRPr>
        </a:p>
      </dsp:txBody>
      <dsp:txXfrm>
        <a:off x="0" y="1379906"/>
        <a:ext cx="4339590" cy="352800"/>
      </dsp:txXfrm>
    </dsp:sp>
    <dsp:sp modelId="{BBC4C898-6744-42AB-8F7B-FFBFEC524E79}">
      <dsp:nvSpPr>
        <dsp:cNvPr id="7" name="Rounded Rectangle 6"/>
        <dsp:cNvSpPr/>
      </dsp:nvSpPr>
      <dsp:spPr bwMode="white">
        <a:xfrm>
          <a:off x="216980" y="1211483"/>
          <a:ext cx="3037713" cy="413280"/>
        </a:xfrm>
        <a:prstGeom prst="roundRect">
          <a:avLst/>
        </a:prstGeom>
      </dsp:spPr>
      <dsp:style>
        <a:lnRef idx="2">
          <a:schemeClr val="lt1"/>
        </a:lnRef>
        <a:fillRef idx="1">
          <a:schemeClr val="accent5"/>
        </a:fillRef>
        <a:effectRef idx="0">
          <a:scrgbClr r="0" g="0" b="0"/>
        </a:effectRef>
        <a:fontRef idx="minor">
          <a:schemeClr val="lt1"/>
        </a:fontRef>
      </dsp:style>
      <dsp:txBody>
        <a:bodyPr vert="horz" wrap="square" lIns="114818" tIns="0" rIns="114818"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GB"/>
            <a:t>Sum of average cost for two “&lt;  </a:t>
          </a:r>
          <a:r>
            <a:rPr lang="en-IN" altLang="en-GB"/>
            <a:t>650</a:t>
          </a:r>
          <a:r>
            <a:rPr lang="en-GB"/>
            <a:t>. </a:t>
          </a:r>
          <a:endParaRPr lang="en-IN"/>
        </a:p>
      </dsp:txBody>
      <dsp:txXfrm>
        <a:off x="216980" y="1211483"/>
        <a:ext cx="3037713" cy="413280"/>
      </dsp:txXfrm>
    </dsp:sp>
    <dsp:sp modelId="{388A0916-C6DF-4953-9FC4-600E66B27E91}">
      <dsp:nvSpPr>
        <dsp:cNvPr id="11" name="Rectangles 10"/>
        <dsp:cNvSpPr/>
      </dsp:nvSpPr>
      <dsp:spPr bwMode="white">
        <a:xfrm>
          <a:off x="0" y="2053163"/>
          <a:ext cx="4339590" cy="352800"/>
        </a:xfrm>
        <a:prstGeom prst="rect">
          <a:avLst/>
        </a:prstGeom>
      </dsp:spPr>
      <dsp:style>
        <a:lnRef idx="2">
          <a:schemeClr val="accent5"/>
        </a:lnRef>
        <a:fillRef idx="1">
          <a:schemeClr val="lt1">
            <a:alpha val="90000"/>
          </a:schemeClr>
        </a:fillRef>
        <a:effectRef idx="0">
          <a:scrgbClr r="0" g="0" b="0"/>
        </a:effectRef>
        <a:fontRef idx="minor"/>
      </dsp:style>
      <dsp:txBody>
        <a:bodyPr lIns="336800" tIns="291591" rIns="336800" bIns="99568" anchor="t"/>
        <a:lstStyle>
          <a:lvl1pPr algn="l">
            <a:defRPr sz="14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dk1"/>
            </a:solidFill>
          </a:endParaRPr>
        </a:p>
      </dsp:txBody>
      <dsp:txXfrm>
        <a:off x="0" y="2053163"/>
        <a:ext cx="4339590" cy="352800"/>
      </dsp:txXfrm>
    </dsp:sp>
    <dsp:sp modelId="{A9354435-C458-41CF-9A6D-7E98B085A928}">
      <dsp:nvSpPr>
        <dsp:cNvPr id="10" name="Rounded Rectangle 9"/>
        <dsp:cNvSpPr/>
      </dsp:nvSpPr>
      <dsp:spPr bwMode="white">
        <a:xfrm>
          <a:off x="216980" y="1846523"/>
          <a:ext cx="3037713" cy="413280"/>
        </a:xfrm>
        <a:prstGeom prst="roundRect">
          <a:avLst/>
        </a:prstGeom>
      </dsp:spPr>
      <dsp:style>
        <a:lnRef idx="2">
          <a:schemeClr val="lt1"/>
        </a:lnRef>
        <a:fillRef idx="1">
          <a:schemeClr val="accent5"/>
        </a:fillRef>
        <a:effectRef idx="0">
          <a:scrgbClr r="0" g="0" b="0"/>
        </a:effectRef>
        <a:fontRef idx="minor">
          <a:schemeClr val="lt1"/>
        </a:fontRef>
      </dsp:style>
      <dsp:txBody>
        <a:bodyPr vert="horz" wrap="square" lIns="114818" tIns="0" rIns="114818"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GB" sz="1400"/>
            <a:t>Average </a:t>
          </a:r>
          <a:r>
            <a:rPr lang="en-GB" sz="1400"/>
            <a:t>rating </a:t>
          </a:r>
          <a:r>
            <a:rPr lang="en-IN" altLang="en-GB" sz="1400"/>
            <a:t>&lt; 3</a:t>
          </a:r>
          <a:r>
            <a:rPr lang="en-GB" sz="1400"/>
            <a:t>.</a:t>
          </a:r>
          <a:endParaRPr lang="en-GB" sz="1400"/>
        </a:p>
      </dsp:txBody>
      <dsp:txXfrm>
        <a:off x="216980" y="1846523"/>
        <a:ext cx="3037713" cy="413280"/>
      </dsp:txXfrm>
    </dsp:sp>
    <dsp:sp modelId="{703F6424-6F8E-40B9-98A5-9A68AEE3C101}">
      <dsp:nvSpPr>
        <dsp:cNvPr id="14" name="Rectangles 13"/>
        <dsp:cNvSpPr/>
      </dsp:nvSpPr>
      <dsp:spPr bwMode="white">
        <a:xfrm>
          <a:off x="0" y="2688203"/>
          <a:ext cx="4339590" cy="352800"/>
        </a:xfrm>
        <a:prstGeom prst="rect">
          <a:avLst/>
        </a:prstGeom>
      </dsp:spPr>
      <dsp:style>
        <a:lnRef idx="2">
          <a:schemeClr val="accent5"/>
        </a:lnRef>
        <a:fillRef idx="1">
          <a:schemeClr val="lt1">
            <a:alpha val="90000"/>
          </a:schemeClr>
        </a:fillRef>
        <a:effectRef idx="0">
          <a:scrgbClr r="0" g="0" b="0"/>
        </a:effectRef>
        <a:fontRef idx="minor"/>
      </dsp:style>
      <dsp:txBody>
        <a:bodyPr lIns="336800" tIns="291591" rIns="336800" bIns="99568" anchor="t"/>
        <a:lstStyle>
          <a:lvl1pPr algn="l">
            <a:defRPr sz="14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endParaRPr>
            <a:solidFill>
              <a:schemeClr val="dk1"/>
            </a:solidFill>
          </a:endParaRPr>
        </a:p>
      </dsp:txBody>
      <dsp:txXfrm>
        <a:off x="0" y="2688203"/>
        <a:ext cx="4339590" cy="352800"/>
      </dsp:txXfrm>
    </dsp:sp>
    <dsp:sp modelId="{B0939BAB-61CE-415F-953F-5298EBD20792}">
      <dsp:nvSpPr>
        <dsp:cNvPr id="13" name="Rounded Rectangle 12"/>
        <dsp:cNvSpPr/>
      </dsp:nvSpPr>
      <dsp:spPr bwMode="white">
        <a:xfrm>
          <a:off x="216980" y="2481563"/>
          <a:ext cx="3037713" cy="413280"/>
        </a:xfrm>
        <a:prstGeom prst="roundRect">
          <a:avLst/>
        </a:prstGeom>
      </dsp:spPr>
      <dsp:style>
        <a:lnRef idx="2">
          <a:schemeClr val="lt1"/>
        </a:lnRef>
        <a:fillRef idx="1">
          <a:schemeClr val="accent5"/>
        </a:fillRef>
        <a:effectRef idx="0">
          <a:scrgbClr r="0" g="0" b="0"/>
        </a:effectRef>
        <a:fontRef idx="minor">
          <a:schemeClr val="lt1"/>
        </a:fontRef>
      </dsp:style>
      <dsp:txBody>
        <a:bodyPr vert="horz" wrap="square" lIns="114818" tIns="0" rIns="114818"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GB" sz="1400"/>
            <a:t>Count of </a:t>
          </a:r>
          <a:r>
            <a:rPr lang="en-GB" sz="1400"/>
            <a:t>restaurant </a:t>
          </a:r>
          <a:r>
            <a:rPr lang="en-IN" altLang="en-GB" sz="1400"/>
            <a:t>less than</a:t>
          </a:r>
          <a:r>
            <a:rPr lang="en-GB" sz="1400"/>
            <a:t> </a:t>
          </a:r>
          <a:r>
            <a:rPr lang="en-IN" altLang="en-GB" sz="1400"/>
            <a:t>50</a:t>
          </a:r>
          <a:endParaRPr lang="en-IN" altLang="en-GB" sz="1400"/>
        </a:p>
      </dsp:txBody>
      <dsp:txXfrm>
        <a:off x="216980" y="2481563"/>
        <a:ext cx="3037713" cy="413280"/>
      </dsp:txXfrm>
    </dsp:sp>
    <dsp:sp modelId="{124FF436-DCFD-4975-9F0E-FE55C8458E08}">
      <dsp:nvSpPr>
        <dsp:cNvPr id="3" name="Rectangles 2" hidden="1"/>
        <dsp:cNvSpPr/>
      </dsp:nvSpPr>
      <dsp:spPr>
        <a:xfrm>
          <a:off x="0" y="43192"/>
          <a:ext cx="206647" cy="946531"/>
        </a:xfrm>
        <a:prstGeom prst="rect">
          <a:avLst/>
        </a:prstGeom>
      </dsp:spPr>
      <dsp:txXfrm>
        <a:off x="0" y="43192"/>
        <a:ext cx="206647" cy="946531"/>
      </dsp:txXfrm>
    </dsp:sp>
    <dsp:sp modelId="{79D4B728-65A9-4616-B7A4-C3F7BF8B268A}">
      <dsp:nvSpPr>
        <dsp:cNvPr id="6" name="Rectangles 5" hidden="1"/>
        <dsp:cNvSpPr/>
      </dsp:nvSpPr>
      <dsp:spPr>
        <a:xfrm>
          <a:off x="0" y="1211483"/>
          <a:ext cx="216980" cy="413280"/>
        </a:xfrm>
        <a:prstGeom prst="rect">
          <a:avLst/>
        </a:prstGeom>
      </dsp:spPr>
      <dsp:txXfrm>
        <a:off x="0" y="1211483"/>
        <a:ext cx="216980" cy="413280"/>
      </dsp:txXfrm>
    </dsp:sp>
    <dsp:sp modelId="{7C4F8C65-AF8C-49D3-9BB0-15ABB1F168AB}">
      <dsp:nvSpPr>
        <dsp:cNvPr id="9" name="Rectangles 8" hidden="1"/>
        <dsp:cNvSpPr/>
      </dsp:nvSpPr>
      <dsp:spPr>
        <a:xfrm>
          <a:off x="0" y="1846523"/>
          <a:ext cx="216980" cy="413280"/>
        </a:xfrm>
        <a:prstGeom prst="rect">
          <a:avLst/>
        </a:prstGeom>
      </dsp:spPr>
      <dsp:txXfrm>
        <a:off x="0" y="1846523"/>
        <a:ext cx="216980" cy="413280"/>
      </dsp:txXfrm>
    </dsp:sp>
    <dsp:sp modelId="{4258AE89-E8E9-46D1-96EF-0F15F1132056}">
      <dsp:nvSpPr>
        <dsp:cNvPr id="12" name="Rectangles 11" hidden="1"/>
        <dsp:cNvSpPr/>
      </dsp:nvSpPr>
      <dsp:spPr>
        <a:xfrm>
          <a:off x="0" y="2481563"/>
          <a:ext cx="216980" cy="413280"/>
        </a:xfrm>
        <a:prstGeom prst="rect">
          <a:avLst/>
        </a:prstGeom>
      </dsp:spPr>
      <dsp:txXfrm>
        <a:off x="0" y="2481563"/>
        <a:ext cx="216980" cy="413280"/>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164697" cy="1369887"/>
        <a:chOff x="0" y="0"/>
        <a:chExt cx="5164697" cy="1369887"/>
      </a:xfrm>
    </dsp:grpSpPr>
    <dsp:sp modelId="{631124E7-FB96-4233-85EB-6DEF263C490F}">
      <dsp:nvSpPr>
        <dsp:cNvPr id="3" name="Rounded Rectangle 2"/>
        <dsp:cNvSpPr/>
      </dsp:nvSpPr>
      <dsp:spPr bwMode="white">
        <a:xfrm>
          <a:off x="0" y="0"/>
          <a:ext cx="5164697" cy="677748"/>
        </a:xfrm>
        <a:prstGeom prst="roundRect">
          <a:avLst/>
        </a:prstGeom>
      </dsp:spPr>
      <dsp:style>
        <a:lnRef idx="3">
          <a:schemeClr val="accent5">
            <a:shade val="80000"/>
          </a:schemeClr>
        </a:lnRef>
        <a:fillRef idx="1">
          <a:schemeClr val="lt1"/>
        </a:fillRef>
        <a:effectRef idx="1">
          <a:scrgbClr r="0" g="0" b="0"/>
        </a:effectRef>
        <a:fontRef idx="minor">
          <a:schemeClr val="lt1"/>
        </a:fontRef>
      </dsp:style>
      <dsp:txBody>
        <a:bodyPr lIns="45719" tIns="45719" rIns="45719" bIns="45719"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sz="1200" dirty="0">
              <a:solidFill>
                <a:schemeClr val="dk1"/>
              </a:solidFill>
              <a:latin typeface="Palatino Linotype" panose="02040502050505030304" pitchFamily="18" charset="0"/>
            </a:rPr>
            <a:t>As per our data we can expect to have a higher chance of success in these countries as they satisfy the price range and also has a low competitor market.</a:t>
          </a:r>
          <a:endParaRPr lang="en-IN" sz="1200" dirty="0">
            <a:solidFill>
              <a:schemeClr val="dk1"/>
            </a:solidFill>
            <a:latin typeface="Palatino Linotype" panose="02040502050505030304" pitchFamily="18" charset="0"/>
          </a:endParaRPr>
        </a:p>
      </dsp:txBody>
      <dsp:txXfrm>
        <a:off x="0" y="0"/>
        <a:ext cx="5164697" cy="677748"/>
      </dsp:txXfrm>
    </dsp:sp>
    <dsp:sp modelId="{377F4D8E-340E-452F-9C2E-A64F1E8D9F17}">
      <dsp:nvSpPr>
        <dsp:cNvPr id="4" name="Rounded Rectangle 3"/>
        <dsp:cNvSpPr/>
      </dsp:nvSpPr>
      <dsp:spPr bwMode="white">
        <a:xfrm>
          <a:off x="0" y="692139"/>
          <a:ext cx="5164697" cy="677748"/>
        </a:xfrm>
        <a:prstGeom prst="roundRect">
          <a:avLst/>
        </a:prstGeom>
      </dsp:spPr>
      <dsp:style>
        <a:lnRef idx="3">
          <a:schemeClr val="accent5">
            <a:shade val="80000"/>
          </a:schemeClr>
        </a:lnRef>
        <a:fillRef idx="1">
          <a:schemeClr val="lt1"/>
        </a:fillRef>
        <a:effectRef idx="1">
          <a:scrgbClr r="0" g="0" b="0"/>
        </a:effectRef>
        <a:fontRef idx="minor">
          <a:schemeClr val="lt1"/>
        </a:fontRef>
      </dsp:style>
      <dsp:txBody>
        <a:bodyPr lIns="45719" tIns="45719" rIns="45719" bIns="45719"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sz="1200" dirty="0">
              <a:solidFill>
                <a:schemeClr val="dk1"/>
              </a:solidFill>
              <a:latin typeface="Palatino Linotype" panose="02040502050505030304" pitchFamily="18" charset="0"/>
            </a:rPr>
            <a:t>Online delivery can bring a greater impact to these countries as they do not have any online food delivery services.</a:t>
          </a:r>
          <a:endParaRPr lang="en-IN" sz="1200" dirty="0">
            <a:solidFill>
              <a:schemeClr val="dk1"/>
            </a:solidFill>
            <a:latin typeface="Palatino Linotype" panose="02040502050505030304" pitchFamily="18" charset="0"/>
          </a:endParaRPr>
        </a:p>
      </dsp:txBody>
      <dsp:txXfrm>
        <a:off x="0" y="692139"/>
        <a:ext cx="5164697" cy="677748"/>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339590" cy="3084195"/>
        <a:chOff x="0" y="0"/>
        <a:chExt cx="4339590" cy="3084195"/>
      </a:xfrm>
    </dsp:grpSpPr>
    <dsp:sp modelId="{51C0376D-B81B-40DB-93FF-7E6C3F990A8D}">
      <dsp:nvSpPr>
        <dsp:cNvPr id="17" name="Rectangles 16"/>
        <dsp:cNvSpPr/>
      </dsp:nvSpPr>
      <dsp:spPr bwMode="white">
        <a:xfrm>
          <a:off x="0" y="415425"/>
          <a:ext cx="4339590" cy="604800"/>
        </a:xfrm>
        <a:prstGeom prst="rect">
          <a:avLst/>
        </a:prstGeom>
      </dsp:spPr>
      <dsp:style>
        <a:lnRef idx="2">
          <a:schemeClr val="accent5"/>
        </a:lnRef>
        <a:fillRef idx="1">
          <a:schemeClr val="lt1">
            <a:alpha val="90000"/>
          </a:schemeClr>
        </a:fillRef>
        <a:effectRef idx="0">
          <a:scrgbClr r="0" g="0" b="0"/>
        </a:effectRef>
        <a:fontRef idx="minor"/>
      </dsp:style>
      <dsp:txBody>
        <a:bodyPr lIns="336800" tIns="499872" rIns="336800" bIns="170688" anchor="t"/>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endParaRPr>
            <a:solidFill>
              <a:schemeClr val="dk1"/>
            </a:solidFill>
          </a:endParaRPr>
        </a:p>
      </dsp:txBody>
      <dsp:txXfrm>
        <a:off x="0" y="415425"/>
        <a:ext cx="4339590" cy="604800"/>
      </dsp:txXfrm>
    </dsp:sp>
    <dsp:sp modelId="{42A2EE86-A585-4A1E-B491-C71B049445F6}">
      <dsp:nvSpPr>
        <dsp:cNvPr id="16" name="Rounded Rectangle 15"/>
        <dsp:cNvSpPr/>
      </dsp:nvSpPr>
      <dsp:spPr bwMode="white">
        <a:xfrm>
          <a:off x="216980" y="61185"/>
          <a:ext cx="3037713" cy="708480"/>
        </a:xfrm>
        <a:prstGeom prst="roundRect">
          <a:avLst/>
        </a:prstGeom>
      </dsp:spPr>
      <dsp:style>
        <a:lnRef idx="2">
          <a:schemeClr val="lt1"/>
        </a:lnRef>
        <a:fillRef idx="1">
          <a:schemeClr val="accent5"/>
        </a:fillRef>
        <a:effectRef idx="0">
          <a:scrgbClr r="0" g="0" b="0"/>
        </a:effectRef>
        <a:fontRef idx="minor">
          <a:schemeClr val="lt1"/>
        </a:fontRef>
      </dsp:style>
      <dsp:txBody>
        <a:bodyPr vert="horz" wrap="square" lIns="114818" tIns="0" rIns="114818" bIns="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IN" u="sng">
              <a:sym typeface="+mn-ea"/>
            </a:rPr>
            <a:t>Countries</a:t>
          </a:r>
          <a:r>
            <a:rPr lang="en-GB" b="1" u="sng" dirty="0">
              <a:latin typeface="Palatino Linotype" panose="02040502050505030304" pitchFamily="18" charset="0"/>
              <a:sym typeface="+mn-ea"/>
            </a:rPr>
            <a:t> </a:t>
          </a:r>
          <a:endParaRPr lang="en-GB" b="1" u="sng" dirty="0">
            <a:latin typeface="Palatino Linotype" panose="02040502050505030304" pitchFamily="18" charset="0"/>
          </a:endParaRPr>
        </a:p>
      </dsp:txBody>
      <dsp:txXfrm>
        <a:off x="216980" y="61185"/>
        <a:ext cx="3037713" cy="708480"/>
      </dsp:txXfrm>
    </dsp:sp>
    <dsp:sp modelId="{CE15B087-D623-4817-8F2B-AE0E7A31506B}">
      <dsp:nvSpPr>
        <dsp:cNvPr id="20" name="Rectangles 19"/>
        <dsp:cNvSpPr/>
      </dsp:nvSpPr>
      <dsp:spPr bwMode="white">
        <a:xfrm>
          <a:off x="0" y="2479395"/>
          <a:ext cx="4339590" cy="604800"/>
        </a:xfrm>
        <a:prstGeom prst="rect">
          <a:avLst/>
        </a:prstGeom>
      </dsp:spPr>
      <dsp:style>
        <a:lnRef idx="2">
          <a:schemeClr val="accent5"/>
        </a:lnRef>
        <a:fillRef idx="1">
          <a:schemeClr val="lt1">
            <a:alpha val="90000"/>
          </a:schemeClr>
        </a:fillRef>
        <a:effectRef idx="0">
          <a:scrgbClr r="0" g="0" b="0"/>
        </a:effectRef>
        <a:fontRef idx="minor"/>
      </dsp:style>
      <dsp:txBody>
        <a:bodyPr lIns="336800" tIns="499872" rIns="336800" bIns="170688" anchor="t"/>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endParaRPr>
            <a:solidFill>
              <a:schemeClr val="dk1"/>
            </a:solidFill>
          </a:endParaRPr>
        </a:p>
      </dsp:txBody>
      <dsp:txXfrm>
        <a:off x="0" y="2479395"/>
        <a:ext cx="4339590" cy="604800"/>
      </dsp:txXfrm>
    </dsp:sp>
    <dsp:sp modelId="{99D11EE9-6305-4633-8B64-F9280BCF7D4A}">
      <dsp:nvSpPr>
        <dsp:cNvPr id="19" name="Rounded Rectangle 18"/>
        <dsp:cNvSpPr/>
      </dsp:nvSpPr>
      <dsp:spPr bwMode="white">
        <a:xfrm>
          <a:off x="0" y="1228743"/>
          <a:ext cx="4132943" cy="1622625"/>
        </a:xfrm>
        <a:prstGeom prst="roundRect">
          <a:avLst/>
        </a:prstGeom>
      </dsp:spPr>
      <dsp:style>
        <a:lnRef idx="2">
          <a:schemeClr val="lt1"/>
        </a:lnRef>
        <a:fillRef idx="1">
          <a:schemeClr val="accent5"/>
        </a:fillRef>
        <a:effectRef idx="0">
          <a:scrgbClr r="0" g="0" b="0"/>
        </a:effectRef>
        <a:fontRef idx="minor">
          <a:schemeClr val="lt1"/>
        </a:fontRef>
      </dsp:style>
      <dsp:txBody>
        <a:bodyPr vert="horz" wrap="square" lIns="114818" tIns="0" rIns="114818" bIns="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IN" sz="2000"/>
            <a:t>India</a:t>
          </a:r>
          <a:endParaRPr lang="en-IN" sz="2000"/>
        </a:p>
        <a:p>
          <a:pPr lvl="0">
            <a:lnSpc>
              <a:spcPct val="100000"/>
            </a:lnSpc>
            <a:spcBef>
              <a:spcPct val="0"/>
            </a:spcBef>
            <a:spcAft>
              <a:spcPct val="35000"/>
            </a:spcAft>
          </a:pPr>
          <a:r>
            <a:rPr lang="en-IN" sz="2000"/>
            <a:t>United States of America</a:t>
          </a:r>
          <a:endParaRPr lang="en-IN" sz="2000"/>
        </a:p>
        <a:p>
          <a:pPr lvl="0">
            <a:lnSpc>
              <a:spcPct val="100000"/>
            </a:lnSpc>
            <a:spcBef>
              <a:spcPct val="0"/>
            </a:spcBef>
            <a:spcAft>
              <a:spcPct val="35000"/>
            </a:spcAft>
          </a:pPr>
          <a:r>
            <a:rPr lang="en-IN" sz="2000"/>
            <a:t>Australia</a:t>
          </a:r>
          <a:endParaRPr lang="en-IN" sz="2000"/>
        </a:p>
        <a:p>
          <a:pPr lvl="0">
            <a:lnSpc>
              <a:spcPct val="100000"/>
            </a:lnSpc>
            <a:spcBef>
              <a:spcPct val="0"/>
            </a:spcBef>
            <a:spcAft>
              <a:spcPct val="35000"/>
            </a:spcAft>
          </a:pPr>
          <a:r>
            <a:rPr lang="en-IN" sz="2000"/>
            <a:t>Canada</a:t>
          </a:r>
          <a:endParaRPr lang="en-IN" sz="2000"/>
        </a:p>
      </dsp:txBody>
      <dsp:txXfrm>
        <a:off x="0" y="1228743"/>
        <a:ext cx="4132943" cy="1622625"/>
      </dsp:txXfrm>
    </dsp:sp>
    <dsp:sp modelId="{4609933F-FDDA-481C-9850-67B5812EC033}">
      <dsp:nvSpPr>
        <dsp:cNvPr id="15" name="Rectangles 14" hidden="1"/>
        <dsp:cNvSpPr/>
      </dsp:nvSpPr>
      <dsp:spPr>
        <a:xfrm>
          <a:off x="0" y="61185"/>
          <a:ext cx="216980" cy="708480"/>
        </a:xfrm>
        <a:prstGeom prst="rect">
          <a:avLst/>
        </a:prstGeom>
      </dsp:spPr>
      <dsp:txXfrm>
        <a:off x="0" y="61185"/>
        <a:ext cx="216980" cy="708480"/>
      </dsp:txXfrm>
    </dsp:sp>
    <dsp:sp modelId="{124FF436-DCFD-4975-9F0E-FE55C8458E08}">
      <dsp:nvSpPr>
        <dsp:cNvPr id="18" name="Rectangles 17" hidden="1"/>
        <dsp:cNvSpPr/>
      </dsp:nvSpPr>
      <dsp:spPr>
        <a:xfrm>
          <a:off x="0" y="1149825"/>
          <a:ext cx="206647" cy="1622625"/>
        </a:xfrm>
        <a:prstGeom prst="rect">
          <a:avLst/>
        </a:prstGeom>
      </dsp:spPr>
      <dsp:txXfrm>
        <a:off x="0" y="1149825"/>
        <a:ext cx="206647" cy="1622625"/>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2071737" cy="1088105"/>
        <a:chOff x="0" y="0"/>
        <a:chExt cx="12071737" cy="1088105"/>
      </a:xfrm>
    </dsp:grpSpPr>
    <dsp:sp modelId="{F363CB97-16DC-4F0B-968B-5547FDF89AD6}">
      <dsp:nvSpPr>
        <dsp:cNvPr id="3" name="Straight Connector 2"/>
        <dsp:cNvSpPr/>
      </dsp:nvSpPr>
      <dsp:spPr bwMode="white">
        <a:xfrm>
          <a:off x="0" y="0"/>
          <a:ext cx="12071737" cy="0"/>
        </a:xfrm>
        <a:prstGeom prst="line">
          <a:avLst/>
        </a:prstGeom>
      </dsp:spPr>
      <dsp:style>
        <a:lnRef idx="2">
          <a:schemeClr val="accent5"/>
        </a:lnRef>
        <a:fillRef idx="1">
          <a:schemeClr val="accent5"/>
        </a:fillRef>
        <a:effectRef idx="0">
          <a:scrgbClr r="0" g="0" b="0"/>
        </a:effectRef>
        <a:fontRef idx="minor">
          <a:schemeClr val="lt1"/>
        </a:fontRef>
      </dsp:style>
      <dsp:txXfrm>
        <a:off x="0" y="0"/>
        <a:ext cx="12071737" cy="0"/>
      </dsp:txXfrm>
    </dsp:sp>
    <dsp:sp modelId="{AC39618C-787B-48FF-906B-4CB7CDBC9CED}">
      <dsp:nvSpPr>
        <dsp:cNvPr id="4" name="Rectangles 3"/>
        <dsp:cNvSpPr/>
      </dsp:nvSpPr>
      <dsp:spPr bwMode="white">
        <a:xfrm>
          <a:off x="0" y="0"/>
          <a:ext cx="12071737" cy="544053"/>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GB" dirty="0">
              <a:solidFill>
                <a:schemeClr val="tx1"/>
              </a:solidFill>
            </a:rPr>
            <a:t>These locations has </a:t>
          </a:r>
          <a:r>
            <a:rPr lang="en-IN" altLang="en-GB" dirty="0">
              <a:solidFill>
                <a:schemeClr val="tx1"/>
              </a:solidFill>
            </a:rPr>
            <a:t>R</a:t>
          </a:r>
          <a:r>
            <a:rPr lang="en-GB" dirty="0">
              <a:solidFill>
                <a:schemeClr val="tx1"/>
              </a:solidFill>
            </a:rPr>
            <a:t>ating </a:t>
          </a:r>
          <a:r>
            <a:rPr lang="en-IN" altLang="en-GB" dirty="0">
              <a:solidFill>
                <a:schemeClr val="tx1"/>
              </a:solidFill>
            </a:rPr>
            <a:t>Less than 3 </a:t>
          </a:r>
          <a:r>
            <a:rPr lang="en-GB" dirty="0">
              <a:solidFill>
                <a:schemeClr val="tx1"/>
              </a:solidFill>
            </a:rPr>
            <a:t>and </a:t>
          </a:r>
          <a:r>
            <a:rPr lang="en-IN" altLang="en-GB" dirty="0">
              <a:solidFill>
                <a:schemeClr val="tx1"/>
              </a:solidFill>
            </a:rPr>
            <a:t>also have a Low Number of Restuarants which inturn means ‘less competition’.</a:t>
          </a:r>
          <a:endParaRPr lang="en-IN" altLang="en-GB" dirty="0">
            <a:solidFill>
              <a:schemeClr val="tx1"/>
            </a:solidFill>
          </a:endParaRPr>
        </a:p>
      </dsp:txBody>
      <dsp:txXfrm>
        <a:off x="0" y="0"/>
        <a:ext cx="12071737" cy="544053"/>
      </dsp:txXfrm>
    </dsp:sp>
    <dsp:sp modelId="{7F983A2A-A36A-47AF-BA69-98105127702B}">
      <dsp:nvSpPr>
        <dsp:cNvPr id="5" name="Straight Connector 4"/>
        <dsp:cNvSpPr/>
      </dsp:nvSpPr>
      <dsp:spPr bwMode="white">
        <a:xfrm>
          <a:off x="0" y="544053"/>
          <a:ext cx="12071737" cy="0"/>
        </a:xfrm>
        <a:prstGeom prst="line">
          <a:avLst/>
        </a:prstGeom>
      </dsp:spPr>
      <dsp:style>
        <a:lnRef idx="2">
          <a:schemeClr val="accent5"/>
        </a:lnRef>
        <a:fillRef idx="1">
          <a:schemeClr val="accent5"/>
        </a:fillRef>
        <a:effectRef idx="0">
          <a:scrgbClr r="0" g="0" b="0"/>
        </a:effectRef>
        <a:fontRef idx="minor">
          <a:schemeClr val="lt1"/>
        </a:fontRef>
      </dsp:style>
      <dsp:txXfrm>
        <a:off x="0" y="544053"/>
        <a:ext cx="12071737" cy="0"/>
      </dsp:txXfrm>
    </dsp:sp>
    <dsp:sp modelId="{7DBD1E25-9B1B-44C7-A712-85CBA9BE9001}">
      <dsp:nvSpPr>
        <dsp:cNvPr id="6" name="Rectangles 5"/>
        <dsp:cNvSpPr/>
      </dsp:nvSpPr>
      <dsp:spPr bwMode="white">
        <a:xfrm>
          <a:off x="0" y="544053"/>
          <a:ext cx="12071737" cy="544053"/>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nSpc>
              <a:spcPct val="100000"/>
            </a:lnSpc>
            <a:spcBef>
              <a:spcPct val="0"/>
            </a:spcBef>
            <a:spcAft>
              <a:spcPct val="35000"/>
            </a:spcAft>
          </a:pPr>
          <a:r>
            <a:rPr lang="en-GB">
              <a:solidFill>
                <a:schemeClr val="tx1"/>
              </a:solidFill>
            </a:rPr>
            <a:t>The</a:t>
          </a:r>
          <a:r>
            <a:rPr lang="en-GB">
              <a:solidFill>
                <a:schemeClr val="tx1"/>
              </a:solidFill>
            </a:rPr>
            <a:t> </a:t>
          </a:r>
          <a:r>
            <a:rPr lang="en-IN" altLang="en-GB">
              <a:solidFill>
                <a:schemeClr val="tx1"/>
              </a:solidFill>
            </a:rPr>
            <a:t>Lower the</a:t>
          </a:r>
          <a:r>
            <a:rPr lang="en-GB">
              <a:solidFill>
                <a:schemeClr val="tx1"/>
              </a:solidFill>
            </a:rPr>
            <a:t> rating indicate a good market </a:t>
          </a:r>
          <a:r>
            <a:rPr lang="en-IN" altLang="en-GB">
              <a:solidFill>
                <a:schemeClr val="tx1"/>
              </a:solidFill>
            </a:rPr>
            <a:t>to advance and target satisfactory </a:t>
          </a:r>
          <a:r>
            <a:rPr lang="en-GB">
              <a:solidFill>
                <a:schemeClr val="tx1"/>
              </a:solidFill>
            </a:rPr>
            <a:t>consumers and also </a:t>
          </a:r>
          <a:r>
            <a:rPr lang="en-IN" altLang="en-GB">
              <a:solidFill>
                <a:schemeClr val="tx1"/>
              </a:solidFill>
            </a:rPr>
            <a:t>low Number means less compitetion</a:t>
          </a:r>
          <a:r>
            <a:rPr lang="en-GB">
              <a:solidFill>
                <a:schemeClr val="tx1"/>
              </a:solidFill>
            </a:rPr>
            <a:t>.</a:t>
          </a:r>
          <a:endParaRPr lang="en-IN">
            <a:solidFill>
              <a:schemeClr val="tx1"/>
            </a:solidFill>
          </a:endParaRPr>
        </a:p>
      </dsp:txBody>
      <dsp:txXfrm>
        <a:off x="0" y="544053"/>
        <a:ext cx="12071737" cy="544053"/>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2582545" cy="5761355"/>
        <a:chOff x="0" y="0"/>
        <a:chExt cx="2582545" cy="5761355"/>
      </a:xfrm>
    </dsp:grpSpPr>
    <dsp:sp modelId="{79ED3872-1FD9-47B7-AB4C-2880B8FC7F7D}">
      <dsp:nvSpPr>
        <dsp:cNvPr id="3" name="Rounded Rectangle 2"/>
        <dsp:cNvSpPr/>
      </dsp:nvSpPr>
      <dsp:spPr bwMode="white">
        <a:xfrm>
          <a:off x="0" y="13800"/>
          <a:ext cx="2582545" cy="315595"/>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45719" tIns="45719" rIns="45719" bIns="45719" anchor="ctr"/>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lvl="0" algn="ctr">
            <a:lnSpc>
              <a:spcPct val="100000"/>
            </a:lnSpc>
            <a:spcBef>
              <a:spcPct val="0"/>
            </a:spcBef>
            <a:spcAft>
              <a:spcPct val="35000"/>
            </a:spcAft>
          </a:pPr>
          <a:r>
            <a:rPr lang="en-IN" sz="1200" dirty="0">
              <a:solidFill>
                <a:schemeClr val="dk1"/>
              </a:solidFill>
              <a:latin typeface="Palatino Linotype" panose="02040502050505030304" pitchFamily="18" charset="0"/>
            </a:rPr>
            <a:t>American, Asian, Burger</a:t>
          </a:r>
          <a:endParaRPr>
            <a:solidFill>
              <a:schemeClr val="dk1"/>
            </a:solidFill>
          </a:endParaRPr>
        </a:p>
      </dsp:txBody>
      <dsp:txXfrm>
        <a:off x="0" y="13800"/>
        <a:ext cx="2582545" cy="315595"/>
      </dsp:txXfrm>
    </dsp:sp>
    <dsp:sp modelId="{43EC9875-5CC2-401B-8088-DF8ADD8FE2C6}">
      <dsp:nvSpPr>
        <dsp:cNvPr id="4" name="Rounded Rectangle 3"/>
        <dsp:cNvSpPr/>
      </dsp:nvSpPr>
      <dsp:spPr bwMode="white">
        <a:xfrm>
          <a:off x="0" y="352435"/>
          <a:ext cx="2582545" cy="315595"/>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45719" tIns="45719" rIns="45719" bIns="45719" anchor="ctr"/>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lvl="0" algn="ctr">
            <a:lnSpc>
              <a:spcPct val="100000"/>
            </a:lnSpc>
            <a:spcBef>
              <a:spcPct val="0"/>
            </a:spcBef>
            <a:spcAft>
              <a:spcPct val="35000"/>
            </a:spcAft>
          </a:pPr>
          <a:r>
            <a:rPr lang="en-IN" sz="1200">
              <a:solidFill>
                <a:schemeClr val="dk1"/>
              </a:solidFill>
              <a:latin typeface="Palatino Linotype" panose="02040502050505030304" pitchFamily="18" charset="0"/>
            </a:rPr>
            <a:t>American, BBQ, Sandwich</a:t>
          </a:r>
          <a:endParaRPr>
            <a:solidFill>
              <a:schemeClr val="dk1"/>
            </a:solidFill>
          </a:endParaRPr>
        </a:p>
      </dsp:txBody>
      <dsp:txXfrm>
        <a:off x="0" y="352435"/>
        <a:ext cx="2582545" cy="315595"/>
      </dsp:txXfrm>
    </dsp:sp>
    <dsp:sp modelId="{D86AB633-4538-438A-B244-F57C723B5892}">
      <dsp:nvSpPr>
        <dsp:cNvPr id="5" name="Rounded Rectangle 4"/>
        <dsp:cNvSpPr/>
      </dsp:nvSpPr>
      <dsp:spPr bwMode="white">
        <a:xfrm>
          <a:off x="0" y="691070"/>
          <a:ext cx="2582545" cy="315595"/>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45719" tIns="45719" rIns="45719" bIns="45719" anchor="ctr"/>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lvl="0" algn="ctr">
            <a:lnSpc>
              <a:spcPct val="100000"/>
            </a:lnSpc>
            <a:spcBef>
              <a:spcPct val="0"/>
            </a:spcBef>
            <a:spcAft>
              <a:spcPct val="35000"/>
            </a:spcAft>
          </a:pPr>
          <a:r>
            <a:rPr lang="en-IN" sz="1200" dirty="0">
              <a:solidFill>
                <a:schemeClr val="dk1"/>
              </a:solidFill>
              <a:latin typeface="Palatino Linotype" panose="02040502050505030304" pitchFamily="18" charset="0"/>
            </a:rPr>
            <a:t>American, Desserts</a:t>
          </a:r>
          <a:endParaRPr>
            <a:solidFill>
              <a:schemeClr val="dk1"/>
            </a:solidFill>
          </a:endParaRPr>
        </a:p>
      </dsp:txBody>
      <dsp:txXfrm>
        <a:off x="0" y="691070"/>
        <a:ext cx="2582545" cy="315595"/>
      </dsp:txXfrm>
    </dsp:sp>
    <dsp:sp modelId="{4FABFEDF-9AFE-43FA-9A94-0E93B8C9AFD1}">
      <dsp:nvSpPr>
        <dsp:cNvPr id="6" name="Rounded Rectangle 5"/>
        <dsp:cNvSpPr/>
      </dsp:nvSpPr>
      <dsp:spPr bwMode="white">
        <a:xfrm>
          <a:off x="0" y="1029705"/>
          <a:ext cx="2582545" cy="315595"/>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45719" tIns="45719" rIns="45719" bIns="45719" anchor="ctr"/>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lvl="0" algn="ctr">
            <a:lnSpc>
              <a:spcPct val="100000"/>
            </a:lnSpc>
            <a:spcBef>
              <a:spcPct val="0"/>
            </a:spcBef>
            <a:spcAft>
              <a:spcPct val="35000"/>
            </a:spcAft>
          </a:pPr>
          <a:r>
            <a:rPr lang="en-IN" sz="1200">
              <a:solidFill>
                <a:schemeClr val="dk1"/>
              </a:solidFill>
              <a:latin typeface="Palatino Linotype" panose="02040502050505030304" pitchFamily="18" charset="0"/>
            </a:rPr>
            <a:t>American, Desserts, Steak</a:t>
          </a:r>
          <a:endParaRPr>
            <a:solidFill>
              <a:schemeClr val="dk1"/>
            </a:solidFill>
          </a:endParaRPr>
        </a:p>
      </dsp:txBody>
      <dsp:txXfrm>
        <a:off x="0" y="1029705"/>
        <a:ext cx="2582545" cy="315595"/>
      </dsp:txXfrm>
    </dsp:sp>
    <dsp:sp modelId="{42C8BA66-C786-4C73-91CB-323CFBC00548}">
      <dsp:nvSpPr>
        <dsp:cNvPr id="7" name="Rounded Rectangle 6"/>
        <dsp:cNvSpPr/>
      </dsp:nvSpPr>
      <dsp:spPr bwMode="white">
        <a:xfrm>
          <a:off x="0" y="1368340"/>
          <a:ext cx="2582545" cy="315595"/>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45719" tIns="45719" rIns="45719" bIns="45719" anchor="ctr"/>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lvl="0" algn="ctr">
            <a:lnSpc>
              <a:spcPct val="100000"/>
            </a:lnSpc>
            <a:spcBef>
              <a:spcPct val="0"/>
            </a:spcBef>
            <a:spcAft>
              <a:spcPct val="35000"/>
            </a:spcAft>
          </a:pPr>
          <a:r>
            <a:rPr lang="en-IN" sz="1200">
              <a:solidFill>
                <a:schemeClr val="dk1"/>
              </a:solidFill>
              <a:latin typeface="Palatino Linotype" panose="02040502050505030304" pitchFamily="18" charset="0"/>
            </a:rPr>
            <a:t>American, Sandwich, Salad</a:t>
          </a:r>
          <a:endParaRPr>
            <a:solidFill>
              <a:schemeClr val="dk1"/>
            </a:solidFill>
          </a:endParaRPr>
        </a:p>
      </dsp:txBody>
      <dsp:txXfrm>
        <a:off x="0" y="1368340"/>
        <a:ext cx="2582545" cy="315595"/>
      </dsp:txXfrm>
    </dsp:sp>
    <dsp:sp modelId="{9ACC3F4A-202D-41C8-BB02-D89560279202}">
      <dsp:nvSpPr>
        <dsp:cNvPr id="8" name="Rounded Rectangle 7"/>
        <dsp:cNvSpPr/>
      </dsp:nvSpPr>
      <dsp:spPr bwMode="white">
        <a:xfrm>
          <a:off x="0" y="1706975"/>
          <a:ext cx="2582545" cy="315595"/>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45719" tIns="45719" rIns="45719" bIns="45719" anchor="ctr"/>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lvl="0" algn="ctr">
            <a:lnSpc>
              <a:spcPct val="100000"/>
            </a:lnSpc>
            <a:spcBef>
              <a:spcPct val="0"/>
            </a:spcBef>
            <a:spcAft>
              <a:spcPct val="35000"/>
            </a:spcAft>
          </a:pPr>
          <a:r>
            <a:rPr lang="en-IN" sz="1200">
              <a:solidFill>
                <a:schemeClr val="dk1"/>
              </a:solidFill>
              <a:latin typeface="Palatino Linotype" panose="02040502050505030304" pitchFamily="18" charset="0"/>
            </a:rPr>
            <a:t>American, Sandwich, Tea</a:t>
          </a:r>
          <a:endParaRPr>
            <a:solidFill>
              <a:schemeClr val="dk1"/>
            </a:solidFill>
          </a:endParaRPr>
        </a:p>
      </dsp:txBody>
      <dsp:txXfrm>
        <a:off x="0" y="1706975"/>
        <a:ext cx="2582545" cy="315595"/>
      </dsp:txXfrm>
    </dsp:sp>
    <dsp:sp modelId="{C0010F37-C944-4D27-ACAE-28EAF574E30D}">
      <dsp:nvSpPr>
        <dsp:cNvPr id="9" name="Rounded Rectangle 8"/>
        <dsp:cNvSpPr/>
      </dsp:nvSpPr>
      <dsp:spPr bwMode="white">
        <a:xfrm>
          <a:off x="0" y="2045610"/>
          <a:ext cx="2582545" cy="315595"/>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45719" tIns="45719" rIns="45719" bIns="45719" anchor="ctr"/>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lvl="0" algn="ctr">
            <a:lnSpc>
              <a:spcPct val="100000"/>
            </a:lnSpc>
            <a:spcBef>
              <a:spcPct val="0"/>
            </a:spcBef>
            <a:spcAft>
              <a:spcPct val="35000"/>
            </a:spcAft>
          </a:pPr>
          <a:r>
            <a:rPr lang="en-IN" sz="1200">
              <a:solidFill>
                <a:schemeClr val="dk1"/>
              </a:solidFill>
              <a:latin typeface="Palatino Linotype" panose="02040502050505030304" pitchFamily="18" charset="0"/>
            </a:rPr>
            <a:t>American, Seafood, Sushi</a:t>
          </a:r>
          <a:endParaRPr>
            <a:solidFill>
              <a:schemeClr val="dk1"/>
            </a:solidFill>
          </a:endParaRPr>
        </a:p>
      </dsp:txBody>
      <dsp:txXfrm>
        <a:off x="0" y="2045610"/>
        <a:ext cx="2582545" cy="315595"/>
      </dsp:txXfrm>
    </dsp:sp>
    <dsp:sp modelId="{867F3563-53D1-4C06-B9F8-10B566BD14E3}">
      <dsp:nvSpPr>
        <dsp:cNvPr id="10" name="Rounded Rectangle 9"/>
        <dsp:cNvSpPr/>
      </dsp:nvSpPr>
      <dsp:spPr bwMode="white">
        <a:xfrm>
          <a:off x="0" y="2384245"/>
          <a:ext cx="2582545" cy="315595"/>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45719" tIns="45719" rIns="45719" bIns="45719" anchor="ctr"/>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lvl="0" algn="ctr">
            <a:lnSpc>
              <a:spcPct val="100000"/>
            </a:lnSpc>
            <a:spcBef>
              <a:spcPct val="0"/>
            </a:spcBef>
            <a:spcAft>
              <a:spcPct val="35000"/>
            </a:spcAft>
          </a:pPr>
          <a:r>
            <a:rPr lang="en-IN" sz="1200">
              <a:solidFill>
                <a:schemeClr val="dk1"/>
              </a:solidFill>
              <a:latin typeface="Palatino Linotype" panose="02040502050505030304" pitchFamily="18" charset="0"/>
            </a:rPr>
            <a:t>American, Southern, Southwestern</a:t>
          </a:r>
          <a:endParaRPr>
            <a:solidFill>
              <a:schemeClr val="dk1"/>
            </a:solidFill>
          </a:endParaRPr>
        </a:p>
      </dsp:txBody>
      <dsp:txXfrm>
        <a:off x="0" y="2384245"/>
        <a:ext cx="2582545" cy="315595"/>
      </dsp:txXfrm>
    </dsp:sp>
    <dsp:sp modelId="{11217943-F60B-40C9-8FC2-941379FE17A3}">
      <dsp:nvSpPr>
        <dsp:cNvPr id="11" name="Rounded Rectangle 10"/>
        <dsp:cNvSpPr/>
      </dsp:nvSpPr>
      <dsp:spPr bwMode="white">
        <a:xfrm>
          <a:off x="0" y="2722880"/>
          <a:ext cx="2582545" cy="315595"/>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45719" tIns="45719" rIns="45719" bIns="45719" anchor="ctr"/>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lvl="0" algn="ctr">
            <a:lnSpc>
              <a:spcPct val="100000"/>
            </a:lnSpc>
            <a:spcBef>
              <a:spcPct val="0"/>
            </a:spcBef>
            <a:spcAft>
              <a:spcPct val="35000"/>
            </a:spcAft>
          </a:pPr>
          <a:r>
            <a:rPr lang="en-IN" sz="1200">
              <a:solidFill>
                <a:schemeClr val="dk1"/>
              </a:solidFill>
              <a:latin typeface="Palatino Linotype" panose="02040502050505030304" pitchFamily="18" charset="0"/>
            </a:rPr>
            <a:t>BBQ, Burger, Desserts</a:t>
          </a:r>
          <a:endParaRPr>
            <a:solidFill>
              <a:schemeClr val="dk1"/>
            </a:solidFill>
          </a:endParaRPr>
        </a:p>
      </dsp:txBody>
      <dsp:txXfrm>
        <a:off x="0" y="2722880"/>
        <a:ext cx="2582545" cy="315595"/>
      </dsp:txXfrm>
    </dsp:sp>
    <dsp:sp modelId="{BF298002-F8F4-4389-83AE-96920A88620B}">
      <dsp:nvSpPr>
        <dsp:cNvPr id="12" name="Rounded Rectangle 11"/>
        <dsp:cNvSpPr/>
      </dsp:nvSpPr>
      <dsp:spPr bwMode="white">
        <a:xfrm>
          <a:off x="0" y="3061515"/>
          <a:ext cx="2582545" cy="315595"/>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45719" tIns="45719" rIns="45719" bIns="45719" anchor="ctr"/>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lvl="0" algn="ctr">
            <a:lnSpc>
              <a:spcPct val="100000"/>
            </a:lnSpc>
            <a:spcBef>
              <a:spcPct val="0"/>
            </a:spcBef>
            <a:spcAft>
              <a:spcPct val="35000"/>
            </a:spcAft>
          </a:pPr>
          <a:r>
            <a:rPr lang="en-IN" sz="1200">
              <a:solidFill>
                <a:schemeClr val="dk1"/>
              </a:solidFill>
              <a:latin typeface="Palatino Linotype" panose="02040502050505030304" pitchFamily="18" charset="0"/>
            </a:rPr>
            <a:t>BBQ, Caribbean, Seafood</a:t>
          </a:r>
          <a:endParaRPr>
            <a:solidFill>
              <a:schemeClr val="dk1"/>
            </a:solidFill>
          </a:endParaRPr>
        </a:p>
      </dsp:txBody>
      <dsp:txXfrm>
        <a:off x="0" y="3061515"/>
        <a:ext cx="2582545" cy="315595"/>
      </dsp:txXfrm>
    </dsp:sp>
    <dsp:sp modelId="{FCF21BB7-BCC0-44E5-83C3-B87CA157509B}">
      <dsp:nvSpPr>
        <dsp:cNvPr id="13" name="Rounded Rectangle 12"/>
        <dsp:cNvSpPr/>
      </dsp:nvSpPr>
      <dsp:spPr bwMode="white">
        <a:xfrm>
          <a:off x="0" y="3400150"/>
          <a:ext cx="2582545" cy="315595"/>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45719" tIns="45719" rIns="45719" bIns="45719" anchor="ctr"/>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lvl="0" algn="ctr">
            <a:lnSpc>
              <a:spcPct val="100000"/>
            </a:lnSpc>
            <a:spcBef>
              <a:spcPct val="0"/>
            </a:spcBef>
            <a:spcAft>
              <a:spcPct val="35000"/>
            </a:spcAft>
          </a:pPr>
          <a:r>
            <a:rPr lang="en-IN" sz="1200">
              <a:solidFill>
                <a:schemeClr val="dk1"/>
              </a:solidFill>
              <a:latin typeface="Palatino Linotype" panose="02040502050505030304" pitchFamily="18" charset="0"/>
            </a:rPr>
            <a:t>Brazilian, Steak</a:t>
          </a:r>
          <a:endParaRPr>
            <a:solidFill>
              <a:schemeClr val="dk1"/>
            </a:solidFill>
          </a:endParaRPr>
        </a:p>
      </dsp:txBody>
      <dsp:txXfrm>
        <a:off x="0" y="3400150"/>
        <a:ext cx="2582545" cy="315595"/>
      </dsp:txXfrm>
    </dsp:sp>
    <dsp:sp modelId="{697A891F-95B2-4D3B-B23A-F22F59D322E7}">
      <dsp:nvSpPr>
        <dsp:cNvPr id="14" name="Rounded Rectangle 13"/>
        <dsp:cNvSpPr/>
      </dsp:nvSpPr>
      <dsp:spPr bwMode="white">
        <a:xfrm>
          <a:off x="0" y="3738785"/>
          <a:ext cx="2582545" cy="315595"/>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45719" tIns="45719" rIns="45719" bIns="45719" anchor="ctr"/>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lvl="0" algn="ctr">
            <a:lnSpc>
              <a:spcPct val="100000"/>
            </a:lnSpc>
            <a:spcBef>
              <a:spcPct val="0"/>
            </a:spcBef>
            <a:spcAft>
              <a:spcPct val="35000"/>
            </a:spcAft>
          </a:pPr>
          <a:r>
            <a:rPr lang="en-IN" sz="1200">
              <a:solidFill>
                <a:schemeClr val="dk1"/>
              </a:solidFill>
              <a:latin typeface="Palatino Linotype" panose="02040502050505030304" pitchFamily="18" charset="0"/>
            </a:rPr>
            <a:t>Breakfast, Mexican</a:t>
          </a:r>
          <a:endParaRPr>
            <a:solidFill>
              <a:schemeClr val="dk1"/>
            </a:solidFill>
          </a:endParaRPr>
        </a:p>
      </dsp:txBody>
      <dsp:txXfrm>
        <a:off x="0" y="3738785"/>
        <a:ext cx="2582545" cy="315595"/>
      </dsp:txXfrm>
    </dsp:sp>
    <dsp:sp modelId="{6F681A80-A08F-471D-96C4-92A19862BD25}">
      <dsp:nvSpPr>
        <dsp:cNvPr id="15" name="Rounded Rectangle 14"/>
        <dsp:cNvSpPr/>
      </dsp:nvSpPr>
      <dsp:spPr bwMode="white">
        <a:xfrm>
          <a:off x="0" y="4077420"/>
          <a:ext cx="2582545" cy="315595"/>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45719" tIns="45719" rIns="45719" bIns="45719" anchor="ctr"/>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lvl="0" algn="ctr">
            <a:lnSpc>
              <a:spcPct val="100000"/>
            </a:lnSpc>
            <a:spcBef>
              <a:spcPct val="0"/>
            </a:spcBef>
            <a:spcAft>
              <a:spcPct val="35000"/>
            </a:spcAft>
          </a:pPr>
          <a:r>
            <a:rPr lang="en-IN" sz="1200">
              <a:solidFill>
                <a:schemeClr val="dk1"/>
              </a:solidFill>
              <a:latin typeface="Palatino Linotype" panose="02040502050505030304" pitchFamily="18" charset="0"/>
            </a:rPr>
            <a:t>British, Bar Food, Sandwich</a:t>
          </a:r>
          <a:endParaRPr>
            <a:solidFill>
              <a:schemeClr val="dk1"/>
            </a:solidFill>
          </a:endParaRPr>
        </a:p>
      </dsp:txBody>
      <dsp:txXfrm>
        <a:off x="0" y="4077420"/>
        <a:ext cx="2582545" cy="315595"/>
      </dsp:txXfrm>
    </dsp:sp>
    <dsp:sp modelId="{FDD3AF5B-AC84-4BE3-B8BF-D4D368FD7354}">
      <dsp:nvSpPr>
        <dsp:cNvPr id="16" name="Rounded Rectangle 15"/>
        <dsp:cNvSpPr/>
      </dsp:nvSpPr>
      <dsp:spPr bwMode="white">
        <a:xfrm>
          <a:off x="0" y="4416055"/>
          <a:ext cx="2582545" cy="315595"/>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45719" tIns="45719" rIns="45719" bIns="45719" anchor="ctr"/>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lvl="0" algn="ctr">
            <a:lnSpc>
              <a:spcPct val="100000"/>
            </a:lnSpc>
            <a:spcBef>
              <a:spcPct val="0"/>
            </a:spcBef>
            <a:spcAft>
              <a:spcPct val="35000"/>
            </a:spcAft>
          </a:pPr>
          <a:r>
            <a:rPr lang="en-IN" sz="1200">
              <a:solidFill>
                <a:schemeClr val="dk1"/>
              </a:solidFill>
              <a:latin typeface="Palatino Linotype" panose="02040502050505030304" pitchFamily="18" charset="0"/>
            </a:rPr>
            <a:t>Burger, Bar Food, Steak</a:t>
          </a:r>
          <a:endParaRPr>
            <a:solidFill>
              <a:schemeClr val="dk1"/>
            </a:solidFill>
          </a:endParaRPr>
        </a:p>
      </dsp:txBody>
      <dsp:txXfrm>
        <a:off x="0" y="4416055"/>
        <a:ext cx="2582545" cy="315595"/>
      </dsp:txXfrm>
    </dsp:sp>
    <dsp:sp modelId="{07817086-6A68-481C-87EE-A7DC4767B422}">
      <dsp:nvSpPr>
        <dsp:cNvPr id="17" name="Rounded Rectangle 16"/>
        <dsp:cNvSpPr/>
      </dsp:nvSpPr>
      <dsp:spPr bwMode="white">
        <a:xfrm>
          <a:off x="0" y="4754690"/>
          <a:ext cx="2582545" cy="315595"/>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45719" tIns="45719" rIns="45719" bIns="45719" anchor="ctr"/>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lvl="0" algn="ctr">
            <a:lnSpc>
              <a:spcPct val="100000"/>
            </a:lnSpc>
            <a:spcBef>
              <a:spcPct val="0"/>
            </a:spcBef>
            <a:spcAft>
              <a:spcPct val="35000"/>
            </a:spcAft>
          </a:pPr>
          <a:r>
            <a:rPr lang="en-IN" sz="1200">
              <a:solidFill>
                <a:schemeClr val="dk1"/>
              </a:solidFill>
              <a:latin typeface="Palatino Linotype" panose="02040502050505030304" pitchFamily="18" charset="0"/>
            </a:rPr>
            <a:t>Burger, Sandwich, Seafood</a:t>
          </a:r>
          <a:endParaRPr>
            <a:solidFill>
              <a:schemeClr val="dk1"/>
            </a:solidFill>
          </a:endParaRPr>
        </a:p>
      </dsp:txBody>
      <dsp:txXfrm>
        <a:off x="0" y="4754690"/>
        <a:ext cx="2582545" cy="315595"/>
      </dsp:txXfrm>
    </dsp:sp>
    <dsp:sp modelId="{F18B229C-69F9-474F-82F2-BD4F0E58BBBD}">
      <dsp:nvSpPr>
        <dsp:cNvPr id="18" name="Rounded Rectangle 17"/>
        <dsp:cNvSpPr/>
      </dsp:nvSpPr>
      <dsp:spPr bwMode="white">
        <a:xfrm>
          <a:off x="0" y="5093325"/>
          <a:ext cx="2582545" cy="315595"/>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45719" tIns="45719" rIns="45719" bIns="45719" anchor="ctr"/>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lvl="0" algn="ctr">
            <a:lnSpc>
              <a:spcPct val="100000"/>
            </a:lnSpc>
            <a:spcBef>
              <a:spcPct val="0"/>
            </a:spcBef>
            <a:spcAft>
              <a:spcPct val="35000"/>
            </a:spcAft>
          </a:pPr>
          <a:r>
            <a:rPr lang="en-IN" sz="1200">
              <a:solidFill>
                <a:schemeClr val="dk1"/>
              </a:solidFill>
              <a:latin typeface="Palatino Linotype" panose="02040502050505030304" pitchFamily="18" charset="0"/>
            </a:rPr>
            <a:t>Cajun</a:t>
          </a:r>
          <a:endParaRPr>
            <a:solidFill>
              <a:schemeClr val="dk1"/>
            </a:solidFill>
          </a:endParaRPr>
        </a:p>
      </dsp:txBody>
      <dsp:txXfrm>
        <a:off x="0" y="5093325"/>
        <a:ext cx="2582545" cy="315595"/>
      </dsp:txXfrm>
    </dsp:sp>
    <dsp:sp modelId="{64C67470-ADDE-427B-8510-FD3E4097C511}">
      <dsp:nvSpPr>
        <dsp:cNvPr id="19" name="Rounded Rectangle 18"/>
        <dsp:cNvSpPr/>
      </dsp:nvSpPr>
      <dsp:spPr bwMode="white">
        <a:xfrm>
          <a:off x="0" y="5431960"/>
          <a:ext cx="2582545" cy="315595"/>
        </a:xfrm>
        <a:prstGeom prst="roundRect">
          <a:avLst/>
        </a:prstGeom>
      </dsp:spPr>
      <dsp:style>
        <a:lnRef idx="3">
          <a:schemeClr val="accent4">
            <a:shade val="80000"/>
          </a:schemeClr>
        </a:lnRef>
        <a:fillRef idx="1">
          <a:schemeClr val="lt1"/>
        </a:fillRef>
        <a:effectRef idx="1">
          <a:scrgbClr r="0" g="0" b="0"/>
        </a:effectRef>
        <a:fontRef idx="minor">
          <a:schemeClr val="lt1"/>
        </a:fontRef>
      </dsp:style>
      <dsp:txBody>
        <a:bodyPr lIns="45719" tIns="45719" rIns="45719" bIns="45719" anchor="ctr"/>
        <a:lstStyle>
          <a:lvl1pPr algn="l">
            <a:defRPr sz="800"/>
          </a:lvl1pPr>
          <a:lvl2pPr marL="57150" indent="-57150" algn="l">
            <a:defRPr sz="600"/>
          </a:lvl2pPr>
          <a:lvl3pPr marL="114300" indent="-57150" algn="l">
            <a:defRPr sz="600"/>
          </a:lvl3pPr>
          <a:lvl4pPr marL="171450" indent="-57150" algn="l">
            <a:defRPr sz="600"/>
          </a:lvl4pPr>
          <a:lvl5pPr marL="228600" indent="-57150" algn="l">
            <a:defRPr sz="600"/>
          </a:lvl5pPr>
          <a:lvl6pPr marL="285750" indent="-57150" algn="l">
            <a:defRPr sz="600"/>
          </a:lvl6pPr>
          <a:lvl7pPr marL="342900" indent="-57150" algn="l">
            <a:defRPr sz="600"/>
          </a:lvl7pPr>
          <a:lvl8pPr marL="400050" indent="-57150" algn="l">
            <a:defRPr sz="600"/>
          </a:lvl8pPr>
          <a:lvl9pPr marL="457200" indent="-57150" algn="l">
            <a:defRPr sz="600"/>
          </a:lvl9pPr>
        </a:lstStyle>
        <a:p>
          <a:pPr lvl="0" algn="ctr">
            <a:lnSpc>
              <a:spcPct val="100000"/>
            </a:lnSpc>
            <a:spcBef>
              <a:spcPct val="0"/>
            </a:spcBef>
            <a:spcAft>
              <a:spcPct val="35000"/>
            </a:spcAft>
          </a:pPr>
          <a:r>
            <a:rPr lang="en-IN" sz="1200">
              <a:solidFill>
                <a:schemeClr val="dk1"/>
              </a:solidFill>
              <a:latin typeface="Palatino Linotype" panose="02040502050505030304" pitchFamily="18" charset="0"/>
            </a:rPr>
            <a:t>Cuban, Spanish</a:t>
          </a:r>
          <a:endParaRPr>
            <a:solidFill>
              <a:schemeClr val="dk1"/>
            </a:solidFill>
          </a:endParaRPr>
        </a:p>
      </dsp:txBody>
      <dsp:txXfrm>
        <a:off x="0" y="5431960"/>
        <a:ext cx="2582545" cy="31559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rSet csTypeId="urn:microsoft.com/office/officeart/2005/8/colors/accent6_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rSet csTypeId="urn:microsoft.com/office/officeart/2005/8/colors/accent6_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D55EA-C9CC-469A-BACD-B6A3A86CEB7F}"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458A1-D223-442A-8F7A-CA894621AEB5}"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C458A1-D223-442A-8F7A-CA894621AEB5}"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C458A1-D223-442A-8F7A-CA894621AEB5}"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C458A1-D223-442A-8F7A-CA894621AEB5}"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99FC67-2A8F-4337-A3BF-173F368DD13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D5FAA-678B-40F0-9154-244BC4FA71E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899FC67-2A8F-4337-A3BF-173F368DD13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DD5FAA-678B-40F0-9154-244BC4FA71E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899FC67-2A8F-4337-A3BF-173F368DD13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DD5FAA-678B-40F0-9154-244BC4FA71E9}"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899FC67-2A8F-4337-A3BF-173F368DD13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DD5FAA-678B-40F0-9154-244BC4FA71E9}" type="slidenum">
              <a:rPr lang="en-IN" smtClean="0"/>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899FC67-2A8F-4337-A3BF-173F368DD13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DD5FAA-678B-40F0-9154-244BC4FA71E9}"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899FC67-2A8F-4337-A3BF-173F368DD13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DD5FAA-678B-40F0-9154-244BC4FA71E9}"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899FC67-2A8F-4337-A3BF-173F368DD13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DD5FAA-678B-40F0-9154-244BC4FA71E9}"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899FC67-2A8F-4337-A3BF-173F368DD13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D5FAA-678B-40F0-9154-244BC4FA71E9}"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899FC67-2A8F-4337-A3BF-173F368DD13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D5FAA-678B-40F0-9154-244BC4FA71E9}"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899FC67-2A8F-4337-A3BF-173F368DD13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D5FAA-678B-40F0-9154-244BC4FA71E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899FC67-2A8F-4337-A3BF-173F368DD13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D5FAA-678B-40F0-9154-244BC4FA71E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899FC67-2A8F-4337-A3BF-173F368DD13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DD5FAA-678B-40F0-9154-244BC4FA71E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899FC67-2A8F-4337-A3BF-173F368DD13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DD5FAA-678B-40F0-9154-244BC4FA71E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899FC67-2A8F-4337-A3BF-173F368DD13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DD5FAA-678B-40F0-9154-244BC4FA71E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99FC67-2A8F-4337-A3BF-173F368DD13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DD5FAA-678B-40F0-9154-244BC4FA71E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899FC67-2A8F-4337-A3BF-173F368DD13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DD5FAA-678B-40F0-9154-244BC4FA71E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899FC67-2A8F-4337-A3BF-173F368DD13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DD5FAA-678B-40F0-9154-244BC4FA71E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899FC67-2A8F-4337-A3BF-173F368DD133}" type="datetimeFigureOut">
              <a:rPr lang="en-IN" smtClean="0"/>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DD5FAA-678B-40F0-9154-244BC4FA71E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3.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899FC67-2A8F-4337-A3BF-173F368DD133}" type="datetimeFigureOut">
              <a:rPr lang="en-IN" smtClean="0"/>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7DD5FAA-678B-40F0-9154-244BC4FA71E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9" Type="http://schemas.openxmlformats.org/officeDocument/2006/relationships/diagramQuickStyle" Target="../diagrams/quickStyle10.xml"/><Relationship Id="rId8" Type="http://schemas.openxmlformats.org/officeDocument/2006/relationships/diagramLayout" Target="../diagrams/layout10.xml"/><Relationship Id="rId7" Type="http://schemas.openxmlformats.org/officeDocument/2006/relationships/diagramData" Target="../diagrams/data10.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3" Type="http://schemas.openxmlformats.org/officeDocument/2006/relationships/diagramLayout" Target="../diagrams/layout9.xml"/><Relationship Id="rId2" Type="http://schemas.openxmlformats.org/officeDocument/2006/relationships/diagramData" Target="../diagrams/data9.xml"/><Relationship Id="rId14" Type="http://schemas.openxmlformats.org/officeDocument/2006/relationships/slideLayout" Target="../slideLayouts/slideLayout4.xml"/><Relationship Id="rId13" Type="http://schemas.openxmlformats.org/officeDocument/2006/relationships/tags" Target="../tags/tag3.xml"/><Relationship Id="rId12" Type="http://schemas.openxmlformats.org/officeDocument/2006/relationships/tags" Target="../tags/tag2.xml"/><Relationship Id="rId11" Type="http://schemas.microsoft.com/office/2007/relationships/diagramDrawing" Target="../diagrams/drawing10.xml"/><Relationship Id="rId10" Type="http://schemas.openxmlformats.org/officeDocument/2006/relationships/diagramColors" Target="../diagrams/colors10.xml"/><Relationship Id="rId1" Type="http://schemas.openxmlformats.org/officeDocument/2006/relationships/image" Target="../media/image17.jpe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microsoft.com/office/2007/relationships/diagramDrawing" Target="../diagrams/drawing1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3" Type="http://schemas.openxmlformats.org/officeDocument/2006/relationships/diagramData" Target="../diagrams/data11.xml"/><Relationship Id="rId2" Type="http://schemas.openxmlformats.org/officeDocument/2006/relationships/image" Target="../media/image8.png"/><Relationship Id="rId1" Type="http://schemas.openxmlformats.org/officeDocument/2006/relationships/image" Target="../media/image18.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8.png"/><Relationship Id="rId2" Type="http://schemas.openxmlformats.org/officeDocument/2006/relationships/image" Target="../media/image20.jpeg"/><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microsoft.com/office/2007/relationships/diagramDrawing" Target="../diagrams/drawing1.xml"/><Relationship Id="rId7" Type="http://schemas.openxmlformats.org/officeDocument/2006/relationships/diagramColors" Target="../diagrams/colors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9" Type="http://schemas.openxmlformats.org/officeDocument/2006/relationships/image" Target="../media/image8.png"/><Relationship Id="rId8" Type="http://schemas.microsoft.com/office/2007/relationships/diagramDrawing" Target="../diagrams/drawing2.xml"/><Relationship Id="rId7" Type="http://schemas.openxmlformats.org/officeDocument/2006/relationships/diagramColors" Target="../diagrams/colors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3" Type="http://schemas.openxmlformats.org/officeDocument/2006/relationships/image" Target="../media/image10.png"/><Relationship Id="rId2" Type="http://schemas.openxmlformats.org/officeDocument/2006/relationships/image" Target="../media/image9.png"/><Relationship Id="rId11" Type="http://schemas.openxmlformats.org/officeDocument/2006/relationships/slideLayout" Target="../slideLayouts/slideLayout18.xml"/><Relationship Id="rId10" Type="http://schemas.openxmlformats.org/officeDocument/2006/relationships/image" Target="../media/image11.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2.jpe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4.png"/><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microsoft.com/office/2007/relationships/diagramDrawing" Target="../diagrams/drawing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3" Type="http://schemas.openxmlformats.org/officeDocument/2006/relationships/diagramData" Target="../diagrams/data4.xml"/><Relationship Id="rId2" Type="http://schemas.openxmlformats.org/officeDocument/2006/relationships/image" Target="../media/image15.png"/><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9" Type="http://schemas.openxmlformats.org/officeDocument/2006/relationships/diagramLayout" Target="../diagrams/layout6.xml"/><Relationship Id="rId8" Type="http://schemas.openxmlformats.org/officeDocument/2006/relationships/diagramData" Target="../diagrams/data6.xml"/><Relationship Id="rId7" Type="http://schemas.microsoft.com/office/2007/relationships/diagramDrawing" Target="../diagrams/drawing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3" Type="http://schemas.openxmlformats.org/officeDocument/2006/relationships/diagramData" Target="../diagrams/data5.xml"/><Relationship Id="rId2" Type="http://schemas.openxmlformats.org/officeDocument/2006/relationships/image" Target="../media/image8.png"/><Relationship Id="rId19" Type="http://schemas.openxmlformats.org/officeDocument/2006/relationships/slideLayout" Target="../slideLayouts/slideLayout2.xml"/><Relationship Id="rId18" Type="http://schemas.microsoft.com/office/2007/relationships/diagramDrawing" Target="../diagrams/drawing7.xml"/><Relationship Id="rId17" Type="http://schemas.openxmlformats.org/officeDocument/2006/relationships/diagramColors" Target="../diagrams/colors7.xml"/><Relationship Id="rId16" Type="http://schemas.openxmlformats.org/officeDocument/2006/relationships/diagramQuickStyle" Target="../diagrams/quickStyle7.xml"/><Relationship Id="rId15" Type="http://schemas.openxmlformats.org/officeDocument/2006/relationships/diagramLayout" Target="../diagrams/layout7.xml"/><Relationship Id="rId14" Type="http://schemas.openxmlformats.org/officeDocument/2006/relationships/diagramData" Target="../diagrams/data7.xml"/><Relationship Id="rId13" Type="http://schemas.openxmlformats.org/officeDocument/2006/relationships/tags" Target="../tags/tag1.xml"/><Relationship Id="rId12" Type="http://schemas.microsoft.com/office/2007/relationships/diagramDrawing" Target="../diagrams/drawing6.xml"/><Relationship Id="rId11" Type="http://schemas.openxmlformats.org/officeDocument/2006/relationships/diagramColors" Target="../diagrams/colors6.xml"/><Relationship Id="rId10" Type="http://schemas.openxmlformats.org/officeDocument/2006/relationships/diagramQuickStyle" Target="../diagrams/quickStyle6.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6" name="Picture 5" descr="Zomato"/>
          <p:cNvPicPr>
            <a:picLocks noChangeAspect="1"/>
          </p:cNvPicPr>
          <p:nvPr/>
        </p:nvPicPr>
        <p:blipFill>
          <a:blip r:embed="rId1"/>
          <a:stretch>
            <a:fillRect/>
          </a:stretch>
        </p:blipFill>
        <p:spPr>
          <a:xfrm>
            <a:off x="0" y="0"/>
            <a:ext cx="12191365" cy="6858000"/>
          </a:xfrm>
          <a:prstGeom prst="rect">
            <a:avLst/>
          </a:prstGeom>
        </p:spPr>
      </p:pic>
      <p:sp>
        <p:nvSpPr>
          <p:cNvPr id="3" name="Subtitle 2"/>
          <p:cNvSpPr>
            <a:spLocks noGrp="1"/>
          </p:cNvSpPr>
          <p:nvPr>
            <p:ph type="subTitle" idx="1"/>
          </p:nvPr>
        </p:nvSpPr>
        <p:spPr>
          <a:xfrm>
            <a:off x="81400" y="5685463"/>
            <a:ext cx="3498980" cy="1004167"/>
          </a:xfrm>
        </p:spPr>
        <p:txBody>
          <a:bodyPr>
            <a:normAutofit fontScale="62500" lnSpcReduction="20000"/>
          </a:bodyPr>
          <a:lstStyle/>
          <a:p>
            <a:pPr algn="l"/>
            <a:r>
              <a:rPr lang="en-US" b="1" dirty="0">
                <a:solidFill>
                  <a:schemeClr val="bg1"/>
                </a:solidFill>
                <a:latin typeface="Palatino Linotype" panose="02040502050505030304" pitchFamily="18" charset="0"/>
              </a:rPr>
              <a:t>BY</a:t>
            </a:r>
            <a:endParaRPr lang="en-US" b="1" dirty="0">
              <a:solidFill>
                <a:schemeClr val="bg1"/>
              </a:solidFill>
              <a:latin typeface="Palatino Linotype" panose="02040502050505030304" pitchFamily="18" charset="0"/>
            </a:endParaRPr>
          </a:p>
          <a:p>
            <a:pPr algn="l"/>
            <a:r>
              <a:rPr lang="en-US" b="1" dirty="0">
                <a:solidFill>
                  <a:schemeClr val="bg1"/>
                </a:solidFill>
                <a:latin typeface="Palatino Linotype" panose="02040502050505030304" pitchFamily="18" charset="0"/>
              </a:rPr>
              <a:t>MR. S</a:t>
            </a:r>
            <a:r>
              <a:rPr lang="en-IN" altLang="en-US" b="1" dirty="0">
                <a:solidFill>
                  <a:schemeClr val="bg1"/>
                </a:solidFill>
                <a:latin typeface="Palatino Linotype" panose="02040502050505030304" pitchFamily="18" charset="0"/>
              </a:rPr>
              <a:t>hELDON lUIS dE NORONHA</a:t>
            </a:r>
            <a:endParaRPr lang="en-US" b="1" dirty="0">
              <a:solidFill>
                <a:schemeClr val="bg1"/>
              </a:solidFill>
              <a:latin typeface="Palatino Linotype" panose="02040502050505030304" pitchFamily="18" charset="0"/>
            </a:endParaRPr>
          </a:p>
          <a:p>
            <a:pPr algn="l"/>
            <a:r>
              <a:rPr lang="en-US" b="1" dirty="0">
                <a:solidFill>
                  <a:schemeClr val="bg1"/>
                </a:solidFill>
                <a:latin typeface="Palatino Linotype" panose="02040502050505030304" pitchFamily="18" charset="0"/>
              </a:rPr>
              <a:t>2</a:t>
            </a:r>
            <a:r>
              <a:rPr lang="en-IN" altLang="en-US" b="1" dirty="0">
                <a:solidFill>
                  <a:schemeClr val="bg1"/>
                </a:solidFill>
                <a:latin typeface="Palatino Linotype" panose="02040502050505030304" pitchFamily="18" charset="0"/>
              </a:rPr>
              <a:t>4</a:t>
            </a:r>
            <a:r>
              <a:rPr lang="en-US" b="1" dirty="0">
                <a:solidFill>
                  <a:schemeClr val="bg1"/>
                </a:solidFill>
                <a:latin typeface="Palatino Linotype" panose="02040502050505030304" pitchFamily="18" charset="0"/>
              </a:rPr>
              <a:t>-05-2024</a:t>
            </a:r>
            <a:endParaRPr lang="en-IN" b="1" dirty="0">
              <a:solidFill>
                <a:schemeClr val="bg1"/>
              </a:solidFill>
              <a:latin typeface="Palatino Linotype" panose="02040502050505030304" pitchFamily="18" charset="0"/>
            </a:endParaRPr>
          </a:p>
        </p:txBody>
      </p:sp>
      <p:sp>
        <p:nvSpPr>
          <p:cNvPr id="7" name="TextBox 6"/>
          <p:cNvSpPr txBox="1"/>
          <p:nvPr/>
        </p:nvSpPr>
        <p:spPr>
          <a:xfrm>
            <a:off x="2987160" y="3820053"/>
            <a:ext cx="6486815" cy="1014730"/>
          </a:xfrm>
          <a:prstGeom prst="rect">
            <a:avLst/>
          </a:prstGeom>
          <a:noFill/>
        </p:spPr>
        <p:txBody>
          <a:bodyPr wrap="square">
            <a:spAutoFit/>
          </a:bodyPr>
          <a:lstStyle/>
          <a:p>
            <a:pPr algn="ctr"/>
            <a:r>
              <a:rPr lang="en-US" sz="6000" b="1" i="1" dirty="0">
                <a:solidFill>
                  <a:schemeClr val="bg1"/>
                </a:solidFill>
                <a:effectLst>
                  <a:outerShdw blurRad="38100" dist="38100" dir="2700000" algn="tl">
                    <a:srgbClr val="000000">
                      <a:alpha val="43137"/>
                    </a:srgbClr>
                  </a:outerShdw>
                </a:effectLst>
                <a:latin typeface="Franklin Gothic Heavy" panose="020B0903020102020204" pitchFamily="34" charset="0"/>
                <a:ea typeface="Cambria" panose="02040503050406030204" pitchFamily="18" charset="0"/>
              </a:rPr>
              <a:t>Expansion</a:t>
            </a:r>
            <a:r>
              <a:rPr lang="en-IN" altLang="en-US" sz="6000" b="1" i="1" dirty="0">
                <a:solidFill>
                  <a:schemeClr val="bg1"/>
                </a:solidFill>
                <a:effectLst>
                  <a:outerShdw blurRad="38100" dist="38100" dir="2700000" algn="tl">
                    <a:srgbClr val="000000">
                      <a:alpha val="43137"/>
                    </a:srgbClr>
                  </a:outerShdw>
                </a:effectLst>
                <a:latin typeface="Franklin Gothic Heavy" panose="020B0903020102020204" pitchFamily="34" charset="0"/>
                <a:ea typeface="Cambria" panose="02040503050406030204" pitchFamily="18" charset="0"/>
              </a:rPr>
              <a:t> </a:t>
            </a:r>
            <a:r>
              <a:rPr lang="en-US" sz="6000" b="1" i="1" dirty="0">
                <a:solidFill>
                  <a:schemeClr val="bg1"/>
                </a:solidFill>
                <a:effectLst>
                  <a:outerShdw blurRad="38100" dist="38100" dir="2700000" algn="tl">
                    <a:srgbClr val="000000">
                      <a:alpha val="43137"/>
                    </a:srgbClr>
                  </a:outerShdw>
                </a:effectLst>
                <a:latin typeface="Franklin Gothic Heavy" panose="020B0903020102020204" pitchFamily="34" charset="0"/>
                <a:ea typeface="Cambria" panose="02040503050406030204" pitchFamily="18" charset="0"/>
              </a:rPr>
              <a:t>Scope </a:t>
            </a:r>
            <a:endParaRPr lang="en-US" sz="6000" b="1" i="1" dirty="0">
              <a:solidFill>
                <a:schemeClr val="bg1"/>
              </a:solidFill>
              <a:effectLst>
                <a:outerShdw blurRad="38100" dist="38100" dir="2700000" algn="tl">
                  <a:srgbClr val="000000">
                    <a:alpha val="43137"/>
                  </a:srgbClr>
                </a:outerShdw>
              </a:effectLst>
              <a:latin typeface="Franklin Gothic Heavy" panose="020B0903020102020204" pitchFamily="34"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920865" y="313055"/>
            <a:ext cx="5106035" cy="698500"/>
          </a:xfrm>
        </p:spPr>
        <p:txBody>
          <a:bodyPr>
            <a:normAutofit/>
          </a:bodyPr>
          <a:lstStyle/>
          <a:p>
            <a:pPr marL="0" indent="0" algn="ctr">
              <a:buNone/>
            </a:pPr>
            <a:r>
              <a:rPr lang="en-US" b="1" i="1" dirty="0">
                <a:gradFill>
                  <a:gsLst>
                    <a:gs pos="0">
                      <a:srgbClr val="14CD68"/>
                    </a:gs>
                    <a:gs pos="100000">
                      <a:srgbClr val="035C7D"/>
                    </a:gs>
                  </a:gsLst>
                  <a:lin scaled="0"/>
                </a:gradFill>
                <a:effectLst>
                  <a:outerShdw blurRad="38100" dist="38100" dir="2700000" algn="tl">
                    <a:srgbClr val="000000">
                      <a:alpha val="43137"/>
                    </a:srgbClr>
                  </a:outerShdw>
                </a:effectLst>
                <a:latin typeface="Palatino Linotype" panose="02040502050505030304" pitchFamily="18" charset="0"/>
              </a:rPr>
              <a:t>Recommended Cuisines </a:t>
            </a:r>
            <a:endParaRPr lang="en-US" b="1" i="1" dirty="0">
              <a:gradFill>
                <a:gsLst>
                  <a:gs pos="0">
                    <a:srgbClr val="14CD68"/>
                  </a:gs>
                  <a:gs pos="100000">
                    <a:srgbClr val="035C7D"/>
                  </a:gs>
                </a:gsLst>
                <a:lin scaled="0"/>
              </a:gradFill>
              <a:effectLst>
                <a:outerShdw blurRad="38100" dist="38100" dir="2700000" algn="tl">
                  <a:srgbClr val="000000">
                    <a:alpha val="43137"/>
                  </a:srgbClr>
                </a:outerShdw>
              </a:effectLst>
              <a:latin typeface="Palatino Linotype" panose="02040502050505030304" pitchFamily="18" charset="0"/>
            </a:endParaRPr>
          </a:p>
        </p:txBody>
      </p:sp>
      <p:sp>
        <p:nvSpPr>
          <p:cNvPr id="4" name="Content Placeholder 2"/>
          <p:cNvSpPr txBox="1"/>
          <p:nvPr/>
        </p:nvSpPr>
        <p:spPr>
          <a:xfrm>
            <a:off x="6975312" y="2923134"/>
            <a:ext cx="5486921" cy="6795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endParaRPr lang="en-IN" b="1" u="sng" dirty="0">
              <a:solidFill>
                <a:srgbClr val="4B4037"/>
              </a:solidFill>
              <a:latin typeface="Palatino Linotype" panose="02040502050505030304" pitchFamily="18" charset="0"/>
            </a:endParaRPr>
          </a:p>
        </p:txBody>
      </p:sp>
      <p:graphicFrame>
        <p:nvGraphicFramePr>
          <p:cNvPr id="14" name="Diagram 13"/>
          <p:cNvGraphicFramePr/>
          <p:nvPr/>
        </p:nvGraphicFramePr>
        <p:xfrm>
          <a:off x="6920865" y="889635"/>
          <a:ext cx="2582545" cy="5761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p:cNvGraphicFramePr/>
          <p:nvPr/>
        </p:nvGraphicFramePr>
        <p:xfrm>
          <a:off x="9596755" y="883920"/>
          <a:ext cx="2504440" cy="58832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Content Placeholder 5"/>
          <p:cNvGraphicFramePr/>
          <p:nvPr>
            <p:ph sz="quarter" idx="14"/>
            <p:custDataLst>
              <p:tags r:id="rId12"/>
            </p:custDataLst>
          </p:nvPr>
        </p:nvGraphicFramePr>
        <p:xfrm>
          <a:off x="625475" y="3770630"/>
          <a:ext cx="5389880" cy="2996565"/>
        </p:xfrm>
        <a:graphic>
          <a:graphicData uri="http://schemas.openxmlformats.org/drawingml/2006/table">
            <a:tbl>
              <a:tblPr/>
              <a:tblGrid>
                <a:gridCol w="2231390"/>
                <a:gridCol w="3158490"/>
              </a:tblGrid>
              <a:tr h="272415">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City</a:t>
                      </a:r>
                      <a:endParaRPr sz="1600" b="1" i="0">
                        <a:solidFill>
                          <a:srgbClr val="000000"/>
                        </a:solidFill>
                        <a:latin typeface="Calibri" panose="020F0502020204030204"/>
                        <a:ea typeface="SimSun" panose="02010600030101010101" pitchFamily="2" charset="-122"/>
                      </a:endParaRPr>
                    </a:p>
                  </a:txBody>
                  <a:tcPr marL="68580" marR="68580" marT="0" marB="0" anchor="b" anchorCtr="0">
                    <a:lnL>
                      <a:noFill/>
                    </a:lnL>
                    <a:lnR>
                      <a:noFill/>
                    </a:lnR>
                    <a:lnT>
                      <a:noFill/>
                    </a:lnT>
                    <a:lnB w="12700" cap="flat" cmpd="sng">
                      <a:solidFill>
                        <a:schemeClr val="tx1"/>
                      </a:solidFill>
                      <a:prstDash val="solid"/>
                      <a:headEnd type="none" w="med" len="med"/>
                      <a:tailEnd type="none" w="med" len="med"/>
                    </a:lnB>
                    <a:solidFill>
                      <a:schemeClr val="accent4">
                        <a:lumMod val="60000"/>
                        <a:lumOff val="40000"/>
                        <a:alpha val="50000"/>
                      </a:schemeClr>
                    </a:solidFill>
                  </a:tcPr>
                </a:tc>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Cuisines</a:t>
                      </a:r>
                      <a:endParaRPr sz="1600" b="1" i="0">
                        <a:solidFill>
                          <a:srgbClr val="000000"/>
                        </a:solidFill>
                        <a:latin typeface="Calibri" panose="020F0502020204030204"/>
                        <a:ea typeface="SimSun" panose="02010600030101010101" pitchFamily="2" charset="-122"/>
                      </a:endParaRPr>
                    </a:p>
                  </a:txBody>
                  <a:tcPr marL="68580" marR="68580" marT="0" marB="0" anchor="b" anchorCtr="0">
                    <a:lnL>
                      <a:noFill/>
                    </a:lnL>
                    <a:lnR>
                      <a:noFill/>
                    </a:lnR>
                    <a:lnT>
                      <a:noFill/>
                    </a:lnT>
                    <a:lnB w="12700" cap="flat" cmpd="sng">
                      <a:solidFill>
                        <a:schemeClr val="tx1"/>
                      </a:solidFill>
                      <a:prstDash val="solid"/>
                      <a:headEnd type="none" w="med" len="med"/>
                      <a:tailEnd type="none" w="med" len="med"/>
                    </a:lnB>
                    <a:solidFill>
                      <a:schemeClr val="accent4">
                        <a:lumMod val="60000"/>
                        <a:lumOff val="40000"/>
                        <a:alpha val="50000"/>
                      </a:schemeClr>
                    </a:solidFill>
                  </a:tcPr>
                </a:tc>
              </a:tr>
              <a:tr h="272415">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Mc Millan</a:t>
                      </a:r>
                      <a:endParaRPr sz="1600" b="1" i="0">
                        <a:solidFill>
                          <a:srgbClr val="000000"/>
                        </a:solidFill>
                        <a:latin typeface="Calibri" panose="020F0502020204030204"/>
                        <a:ea typeface="SimSun" panose="02010600030101010101" pitchFamily="2" charset="-122"/>
                      </a:endParaRPr>
                    </a:p>
                  </a:txBody>
                  <a:tcPr marL="68580" marR="68580" marT="0" marB="0" anchor="b" anchorCtr="0">
                    <a:lnL>
                      <a:noFill/>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solidFill>
                      <a:schemeClr val="accent4">
                        <a:lumMod val="60000"/>
                        <a:lumOff val="40000"/>
                        <a:alpha val="50000"/>
                      </a:schemeClr>
                    </a:solidFill>
                  </a:tcPr>
                </a:tc>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Breakfast, Burger</a:t>
                      </a:r>
                      <a:endParaRPr sz="1600" b="1" i="0">
                        <a:solidFill>
                          <a:srgbClr val="000000"/>
                        </a:solidFill>
                        <a:latin typeface="Calibri" panose="020F0502020204030204"/>
                        <a:ea typeface="SimSun" panose="02010600030101010101" pitchFamily="2" charset="-122"/>
                      </a:endParaRPr>
                    </a:p>
                  </a:txBody>
                  <a:tcPr marL="68580" marR="68580" marT="0" marB="0" anchor="b" anchorCtr="0">
                    <a:lnL w="12700">
                      <a:solidFill>
                        <a:schemeClr val="tx1"/>
                      </a:solidFill>
                      <a:prstDash val="solid"/>
                    </a:lnL>
                    <a:lnR>
                      <a:noFill/>
                    </a:lnR>
                    <a:lnT w="12700" cap="flat" cmpd="sng">
                      <a:solidFill>
                        <a:schemeClr val="tx1"/>
                      </a:solidFill>
                      <a:prstDash val="solid"/>
                      <a:headEnd type="none" w="med" len="med"/>
                      <a:tailEnd type="none" w="med" len="med"/>
                    </a:lnT>
                    <a:lnB w="12700">
                      <a:solidFill>
                        <a:schemeClr val="tx1"/>
                      </a:solidFill>
                      <a:prstDash val="solid"/>
                    </a:lnB>
                    <a:solidFill>
                      <a:schemeClr val="accent4">
                        <a:lumMod val="60000"/>
                        <a:lumOff val="40000"/>
                        <a:alpha val="50000"/>
                      </a:schemeClr>
                    </a:solidFill>
                  </a:tcPr>
                </a:tc>
              </a:tr>
              <a:tr h="272415">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Montville</a:t>
                      </a:r>
                      <a:endParaRPr sz="1600" b="1" i="0">
                        <a:solidFill>
                          <a:srgbClr val="000000"/>
                        </a:solidFill>
                        <a:latin typeface="Calibri" panose="020F0502020204030204"/>
                        <a:ea typeface="SimSun" panose="02010600030101010101" pitchFamily="2" charset="-122"/>
                      </a:endParaRPr>
                    </a:p>
                  </a:txBody>
                  <a:tcPr marL="68580" marR="68580" marT="0" marB="0" anchor="b" anchorCtr="0">
                    <a:lnL>
                      <a:noFill/>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solidFill>
                      <a:schemeClr val="accent4">
                        <a:lumMod val="60000"/>
                        <a:lumOff val="40000"/>
                        <a:alpha val="50000"/>
                      </a:schemeClr>
                    </a:solidFill>
                  </a:tcPr>
                </a:tc>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Coffee and Tea, Modern Australian</a:t>
                      </a:r>
                      <a:endParaRPr sz="1600" b="1" i="0">
                        <a:solidFill>
                          <a:srgbClr val="000000"/>
                        </a:solidFill>
                        <a:latin typeface="Calibri" panose="020F0502020204030204"/>
                        <a:ea typeface="SimSun" panose="02010600030101010101" pitchFamily="2" charset="-122"/>
                      </a:endParaRPr>
                    </a:p>
                  </a:txBody>
                  <a:tcPr marL="68580" marR="68580" marT="0" marB="0" anchor="b" anchorCtr="0">
                    <a:lnL w="12700">
                      <a:solidFill>
                        <a:schemeClr val="tx1"/>
                      </a:solidFill>
                      <a:prstDash val="solid"/>
                    </a:lnL>
                    <a:lnR>
                      <a:noFill/>
                    </a:lnR>
                    <a:lnT w="12700">
                      <a:solidFill>
                        <a:schemeClr val="tx1"/>
                      </a:solidFill>
                      <a:prstDash val="solid"/>
                    </a:lnT>
                    <a:lnB w="12700">
                      <a:solidFill>
                        <a:schemeClr val="tx1"/>
                      </a:solidFill>
                      <a:prstDash val="solid"/>
                    </a:lnB>
                    <a:solidFill>
                      <a:schemeClr val="accent4">
                        <a:lumMod val="60000"/>
                        <a:lumOff val="40000"/>
                        <a:alpha val="50000"/>
                      </a:schemeClr>
                    </a:solidFill>
                  </a:tcPr>
                </a:tc>
              </a:tr>
              <a:tr h="272415">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Paynesville</a:t>
                      </a:r>
                      <a:endParaRPr sz="1600" b="1" i="0">
                        <a:solidFill>
                          <a:srgbClr val="000000"/>
                        </a:solidFill>
                        <a:latin typeface="Calibri" panose="020F0502020204030204"/>
                        <a:ea typeface="SimSun" panose="02010600030101010101" pitchFamily="2" charset="-122"/>
                      </a:endParaRPr>
                    </a:p>
                  </a:txBody>
                  <a:tcPr marL="68580" marR="68580" marT="0" marB="0" anchor="b" anchorCtr="0">
                    <a:lnL>
                      <a:noFill/>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solidFill>
                      <a:schemeClr val="accent4">
                        <a:lumMod val="60000"/>
                        <a:lumOff val="40000"/>
                        <a:alpha val="50000"/>
                      </a:schemeClr>
                    </a:solidFill>
                  </a:tcPr>
                </a:tc>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Modern Australian</a:t>
                      </a:r>
                      <a:endParaRPr sz="1600" b="1" i="0">
                        <a:solidFill>
                          <a:srgbClr val="000000"/>
                        </a:solidFill>
                        <a:latin typeface="Calibri" panose="020F0502020204030204"/>
                        <a:ea typeface="SimSun" panose="02010600030101010101" pitchFamily="2" charset="-122"/>
                      </a:endParaRPr>
                    </a:p>
                  </a:txBody>
                  <a:tcPr marL="68580" marR="68580" marT="0" marB="0" anchor="b" anchorCtr="0">
                    <a:lnL w="12700">
                      <a:solidFill>
                        <a:schemeClr val="tx1"/>
                      </a:solidFill>
                      <a:prstDash val="solid"/>
                    </a:lnL>
                    <a:lnR>
                      <a:noFill/>
                    </a:lnR>
                    <a:lnT w="12700">
                      <a:solidFill>
                        <a:schemeClr val="tx1"/>
                      </a:solidFill>
                      <a:prstDash val="solid"/>
                    </a:lnT>
                    <a:lnB w="12700">
                      <a:solidFill>
                        <a:schemeClr val="tx1"/>
                      </a:solidFill>
                      <a:prstDash val="solid"/>
                    </a:lnB>
                    <a:solidFill>
                      <a:schemeClr val="accent4">
                        <a:lumMod val="60000"/>
                        <a:lumOff val="40000"/>
                        <a:alpha val="50000"/>
                      </a:schemeClr>
                    </a:solidFill>
                  </a:tcPr>
                </a:tc>
              </a:tr>
              <a:tr h="272415">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Mayfield</a:t>
                      </a:r>
                      <a:endParaRPr sz="1600" b="1" i="0">
                        <a:solidFill>
                          <a:srgbClr val="000000"/>
                        </a:solidFill>
                        <a:latin typeface="Calibri" panose="020F0502020204030204"/>
                        <a:ea typeface="SimSun" panose="02010600030101010101" pitchFamily="2" charset="-122"/>
                      </a:endParaRPr>
                    </a:p>
                  </a:txBody>
                  <a:tcPr marL="68580" marR="68580" marT="0" marB="0" anchor="b" anchorCtr="0">
                    <a:lnL>
                      <a:noFill/>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solidFill>
                      <a:schemeClr val="accent4">
                        <a:lumMod val="60000"/>
                        <a:lumOff val="40000"/>
                        <a:alpha val="50000"/>
                      </a:schemeClr>
                    </a:solidFill>
                  </a:tcPr>
                </a:tc>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Asian</a:t>
                      </a:r>
                      <a:endParaRPr sz="1600" b="1" i="0">
                        <a:solidFill>
                          <a:srgbClr val="000000"/>
                        </a:solidFill>
                        <a:latin typeface="Calibri" panose="020F0502020204030204"/>
                        <a:ea typeface="SimSun" panose="02010600030101010101" pitchFamily="2" charset="-122"/>
                      </a:endParaRPr>
                    </a:p>
                  </a:txBody>
                  <a:tcPr marL="68580" marR="68580" marT="0" marB="0" anchor="b" anchorCtr="0">
                    <a:lnL w="12700">
                      <a:solidFill>
                        <a:schemeClr val="tx1"/>
                      </a:solidFill>
                      <a:prstDash val="solid"/>
                    </a:lnL>
                    <a:lnR>
                      <a:noFill/>
                    </a:lnR>
                    <a:lnT w="12700">
                      <a:solidFill>
                        <a:schemeClr val="tx1"/>
                      </a:solidFill>
                      <a:prstDash val="solid"/>
                    </a:lnT>
                    <a:lnB w="12700">
                      <a:solidFill>
                        <a:schemeClr val="tx1"/>
                      </a:solidFill>
                      <a:prstDash val="solid"/>
                    </a:lnB>
                    <a:solidFill>
                      <a:schemeClr val="accent4">
                        <a:lumMod val="60000"/>
                        <a:lumOff val="40000"/>
                        <a:alpha val="50000"/>
                      </a:schemeClr>
                    </a:solidFill>
                  </a:tcPr>
                </a:tc>
              </a:tr>
              <a:tr h="272415">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Ghaziabad</a:t>
                      </a:r>
                      <a:endParaRPr sz="1600" b="1" i="0">
                        <a:solidFill>
                          <a:srgbClr val="000000"/>
                        </a:solidFill>
                        <a:latin typeface="Calibri" panose="020F0502020204030204"/>
                        <a:ea typeface="SimSun" panose="02010600030101010101" pitchFamily="2" charset="-122"/>
                      </a:endParaRPr>
                    </a:p>
                  </a:txBody>
                  <a:tcPr marL="68580" marR="68580" marT="0" marB="0" anchor="b" anchorCtr="0">
                    <a:lnL>
                      <a:noFill/>
                    </a:lnL>
                    <a:lnR w="12700">
                      <a:solidFill>
                        <a:schemeClr val="tx1"/>
                      </a:solidFill>
                      <a:prstDash val="solid"/>
                    </a:lnR>
                    <a:lnT w="12700" cap="flat" cmpd="sng">
                      <a:solidFill>
                        <a:schemeClr val="tx1"/>
                      </a:solidFill>
                      <a:prstDash val="solid"/>
                      <a:headEnd type="none" w="med" len="med"/>
                      <a:tailEnd type="none" w="med" len="med"/>
                    </a:lnT>
                    <a:lnB w="12700">
                      <a:solidFill>
                        <a:schemeClr val="tx1"/>
                      </a:solidFill>
                      <a:prstDash val="solid"/>
                    </a:lnB>
                    <a:solidFill>
                      <a:schemeClr val="accent4">
                        <a:lumMod val="60000"/>
                        <a:lumOff val="40000"/>
                        <a:alpha val="50000"/>
                      </a:schemeClr>
                    </a:solidFill>
                  </a:tcPr>
                </a:tc>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Chinese</a:t>
                      </a:r>
                      <a:endParaRPr sz="1600" b="1" i="0">
                        <a:solidFill>
                          <a:srgbClr val="000000"/>
                        </a:solidFill>
                        <a:latin typeface="Calibri" panose="020F0502020204030204"/>
                        <a:ea typeface="SimSun" panose="02010600030101010101" pitchFamily="2" charset="-122"/>
                      </a:endParaRPr>
                    </a:p>
                  </a:txBody>
                  <a:tcPr marL="68580" marR="68580" marT="0" marB="0" anchor="b" anchorCtr="0">
                    <a:lnL w="12700">
                      <a:solidFill>
                        <a:schemeClr val="tx1"/>
                      </a:solidFill>
                      <a:prstDash val="solid"/>
                    </a:lnL>
                    <a:lnR>
                      <a:noFill/>
                    </a:lnR>
                    <a:lnT w="12700">
                      <a:solidFill>
                        <a:schemeClr val="tx1"/>
                      </a:solidFill>
                      <a:prstDash val="solid"/>
                    </a:lnT>
                    <a:lnB w="12700">
                      <a:solidFill>
                        <a:schemeClr val="tx1"/>
                      </a:solidFill>
                      <a:prstDash val="solid"/>
                    </a:lnB>
                    <a:solidFill>
                      <a:schemeClr val="accent4">
                        <a:lumMod val="60000"/>
                        <a:lumOff val="40000"/>
                        <a:alpha val="50000"/>
                      </a:schemeClr>
                    </a:solidFill>
                  </a:tcPr>
                </a:tc>
              </a:tr>
              <a:tr h="272415">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Ghaziabad</a:t>
                      </a:r>
                      <a:endParaRPr sz="1600" b="1" i="0">
                        <a:solidFill>
                          <a:srgbClr val="000000"/>
                        </a:solidFill>
                        <a:latin typeface="Calibri" panose="020F0502020204030204"/>
                        <a:ea typeface="SimSun" panose="02010600030101010101" pitchFamily="2" charset="-122"/>
                      </a:endParaRPr>
                    </a:p>
                  </a:txBody>
                  <a:tcPr marL="68580" marR="68580" marT="0" marB="0" anchor="b" anchorCtr="0">
                    <a:lnL>
                      <a:noFill/>
                    </a:lnL>
                    <a:lnR w="12700">
                      <a:solidFill>
                        <a:schemeClr val="tx1"/>
                      </a:solidFill>
                      <a:prstDash val="solid"/>
                    </a:lnR>
                    <a:lnT w="12700">
                      <a:solidFill>
                        <a:schemeClr val="tx1"/>
                      </a:solidFill>
                      <a:prstDash val="solid"/>
                    </a:lnT>
                    <a:lnB w="12700">
                      <a:solidFill>
                        <a:schemeClr val="tx1"/>
                      </a:solidFill>
                      <a:prstDash val="solid"/>
                    </a:lnB>
                    <a:solidFill>
                      <a:schemeClr val="accent4">
                        <a:lumMod val="60000"/>
                        <a:lumOff val="40000"/>
                        <a:alpha val="50000"/>
                      </a:schemeClr>
                    </a:solidFill>
                  </a:tcPr>
                </a:tc>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Ice Cream</a:t>
                      </a:r>
                      <a:endParaRPr sz="1600" b="1" i="0">
                        <a:solidFill>
                          <a:srgbClr val="000000"/>
                        </a:solidFill>
                        <a:latin typeface="Calibri" panose="020F0502020204030204"/>
                        <a:ea typeface="SimSun" panose="02010600030101010101" pitchFamily="2" charset="-122"/>
                      </a:endParaRPr>
                    </a:p>
                  </a:txBody>
                  <a:tcPr marL="68580" marR="68580" marT="0" marB="0" anchor="b" anchorCtr="0">
                    <a:lnL w="12700">
                      <a:solidFill>
                        <a:schemeClr val="tx1"/>
                      </a:solidFill>
                      <a:prstDash val="solid"/>
                    </a:lnL>
                    <a:lnR>
                      <a:noFill/>
                    </a:lnR>
                    <a:lnT w="12700">
                      <a:solidFill>
                        <a:schemeClr val="tx1"/>
                      </a:solidFill>
                      <a:prstDash val="solid"/>
                    </a:lnT>
                    <a:lnB w="12700">
                      <a:solidFill>
                        <a:schemeClr val="tx1"/>
                      </a:solidFill>
                      <a:prstDash val="solid"/>
                    </a:lnB>
                    <a:solidFill>
                      <a:schemeClr val="accent4">
                        <a:lumMod val="60000"/>
                        <a:lumOff val="40000"/>
                        <a:alpha val="50000"/>
                      </a:schemeClr>
                    </a:solidFill>
                  </a:tcPr>
                </a:tc>
              </a:tr>
              <a:tr h="272415">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Ghaziabad</a:t>
                      </a:r>
                      <a:endParaRPr sz="1600" b="1" i="0">
                        <a:solidFill>
                          <a:srgbClr val="000000"/>
                        </a:solidFill>
                        <a:latin typeface="Calibri" panose="020F0502020204030204"/>
                        <a:ea typeface="SimSun" panose="02010600030101010101" pitchFamily="2" charset="-122"/>
                      </a:endParaRPr>
                    </a:p>
                  </a:txBody>
                  <a:tcPr marL="68580" marR="68580" marT="0" marB="0" anchor="b" anchorCtr="0">
                    <a:lnL>
                      <a:noFill/>
                    </a:lnL>
                    <a:lnR w="12700">
                      <a:solidFill>
                        <a:schemeClr val="tx1"/>
                      </a:solidFill>
                      <a:prstDash val="solid"/>
                    </a:lnR>
                    <a:lnT w="12700">
                      <a:solidFill>
                        <a:schemeClr val="tx1"/>
                      </a:solidFill>
                      <a:prstDash val="solid"/>
                    </a:lnT>
                    <a:lnB w="12700">
                      <a:solidFill>
                        <a:schemeClr val="tx1"/>
                      </a:solidFill>
                      <a:prstDash val="solid"/>
                    </a:lnB>
                    <a:solidFill>
                      <a:schemeClr val="accent4">
                        <a:lumMod val="60000"/>
                        <a:lumOff val="40000"/>
                        <a:alpha val="50000"/>
                      </a:schemeClr>
                    </a:solidFill>
                  </a:tcPr>
                </a:tc>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North Indian</a:t>
                      </a:r>
                      <a:endParaRPr sz="1600" b="1" i="0">
                        <a:solidFill>
                          <a:srgbClr val="000000"/>
                        </a:solidFill>
                        <a:latin typeface="Calibri" panose="020F0502020204030204"/>
                        <a:ea typeface="SimSun" panose="02010600030101010101" pitchFamily="2" charset="-122"/>
                      </a:endParaRPr>
                    </a:p>
                  </a:txBody>
                  <a:tcPr marL="68580" marR="68580" marT="0" marB="0" anchor="b" anchorCtr="0">
                    <a:lnL w="12700">
                      <a:solidFill>
                        <a:schemeClr val="tx1"/>
                      </a:solidFill>
                      <a:prstDash val="solid"/>
                    </a:lnL>
                    <a:lnR>
                      <a:noFill/>
                    </a:lnR>
                    <a:lnT w="12700">
                      <a:solidFill>
                        <a:schemeClr val="tx1"/>
                      </a:solidFill>
                      <a:prstDash val="solid"/>
                    </a:lnT>
                    <a:lnB w="12700">
                      <a:solidFill>
                        <a:schemeClr val="tx1"/>
                      </a:solidFill>
                      <a:prstDash val="solid"/>
                    </a:lnB>
                    <a:solidFill>
                      <a:schemeClr val="accent4">
                        <a:lumMod val="60000"/>
                        <a:lumOff val="40000"/>
                        <a:alpha val="50000"/>
                      </a:schemeClr>
                    </a:solidFill>
                  </a:tcPr>
                </a:tc>
              </a:tr>
              <a:tr h="272415">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Ghaziabad</a:t>
                      </a:r>
                      <a:endParaRPr sz="1600" b="1" i="0">
                        <a:solidFill>
                          <a:srgbClr val="000000"/>
                        </a:solidFill>
                        <a:latin typeface="Calibri" panose="020F0502020204030204"/>
                        <a:ea typeface="SimSun" panose="02010600030101010101" pitchFamily="2" charset="-122"/>
                      </a:endParaRPr>
                    </a:p>
                  </a:txBody>
                  <a:tcPr marL="68580" marR="68580" marT="0" marB="0" anchor="b" anchorCtr="0">
                    <a:lnL>
                      <a:noFill/>
                    </a:lnL>
                    <a:lnR w="12700">
                      <a:solidFill>
                        <a:schemeClr val="tx1"/>
                      </a:solidFill>
                      <a:prstDash val="solid"/>
                    </a:lnR>
                    <a:lnT w="12700">
                      <a:solidFill>
                        <a:schemeClr val="tx1"/>
                      </a:solidFill>
                      <a:prstDash val="solid"/>
                    </a:lnT>
                    <a:lnB w="12700">
                      <a:solidFill>
                        <a:schemeClr val="tx1"/>
                      </a:solidFill>
                      <a:prstDash val="solid"/>
                    </a:lnB>
                    <a:solidFill>
                      <a:schemeClr val="accent4">
                        <a:lumMod val="60000"/>
                        <a:lumOff val="40000"/>
                        <a:alpha val="50000"/>
                      </a:schemeClr>
                    </a:solidFill>
                  </a:tcPr>
                </a:tc>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North Indian, Chinese</a:t>
                      </a:r>
                      <a:endParaRPr sz="1600" b="1" i="0">
                        <a:solidFill>
                          <a:srgbClr val="000000"/>
                        </a:solidFill>
                        <a:latin typeface="Calibri" panose="020F0502020204030204"/>
                        <a:ea typeface="SimSun" panose="02010600030101010101" pitchFamily="2" charset="-122"/>
                      </a:endParaRPr>
                    </a:p>
                  </a:txBody>
                  <a:tcPr marL="68580" marR="68580" marT="0" marB="0" anchor="b" anchorCtr="0">
                    <a:lnL w="12700">
                      <a:solidFill>
                        <a:schemeClr val="tx1"/>
                      </a:solidFill>
                      <a:prstDash val="solid"/>
                    </a:lnL>
                    <a:lnR>
                      <a:noFill/>
                    </a:lnR>
                    <a:lnT w="12700">
                      <a:solidFill>
                        <a:schemeClr val="tx1"/>
                      </a:solidFill>
                      <a:prstDash val="solid"/>
                    </a:lnT>
                    <a:lnB w="12700">
                      <a:solidFill>
                        <a:schemeClr val="tx1"/>
                      </a:solidFill>
                      <a:prstDash val="solid"/>
                    </a:lnB>
                    <a:solidFill>
                      <a:schemeClr val="accent4">
                        <a:lumMod val="60000"/>
                        <a:lumOff val="40000"/>
                        <a:alpha val="50000"/>
                      </a:schemeClr>
                    </a:solidFill>
                  </a:tcPr>
                </a:tc>
              </a:tr>
              <a:tr h="272415">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Ghaziabad</a:t>
                      </a:r>
                      <a:endParaRPr sz="1600" b="1" i="0">
                        <a:solidFill>
                          <a:srgbClr val="000000"/>
                        </a:solidFill>
                        <a:latin typeface="Calibri" panose="020F0502020204030204"/>
                        <a:ea typeface="SimSun" panose="02010600030101010101" pitchFamily="2" charset="-122"/>
                      </a:endParaRPr>
                    </a:p>
                  </a:txBody>
                  <a:tcPr marL="68580" marR="68580" marT="0" marB="0" anchor="b" anchorCtr="0">
                    <a:lnL>
                      <a:noFill/>
                    </a:lnL>
                    <a:lnR w="12700">
                      <a:solidFill>
                        <a:schemeClr val="tx1"/>
                      </a:solidFill>
                      <a:prstDash val="solid"/>
                    </a:lnR>
                    <a:lnT w="12700">
                      <a:solidFill>
                        <a:schemeClr val="tx1"/>
                      </a:solidFill>
                      <a:prstDash val="solid"/>
                    </a:lnT>
                    <a:lnB w="12700">
                      <a:solidFill>
                        <a:schemeClr val="tx1"/>
                      </a:solidFill>
                      <a:prstDash val="solid"/>
                    </a:lnB>
                    <a:solidFill>
                      <a:schemeClr val="accent4">
                        <a:lumMod val="60000"/>
                        <a:lumOff val="40000"/>
                        <a:alpha val="50000"/>
                      </a:schemeClr>
                    </a:solidFill>
                  </a:tcPr>
                </a:tc>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North Indian, Chinese, Continental</a:t>
                      </a:r>
                      <a:endParaRPr sz="1600" b="1" i="0">
                        <a:solidFill>
                          <a:srgbClr val="000000"/>
                        </a:solidFill>
                        <a:latin typeface="Calibri" panose="020F0502020204030204"/>
                        <a:ea typeface="SimSun" panose="02010600030101010101" pitchFamily="2" charset="-122"/>
                      </a:endParaRPr>
                    </a:p>
                  </a:txBody>
                  <a:tcPr marL="68580" marR="68580" marT="0" marB="0" anchor="b" anchorCtr="0">
                    <a:lnL w="12700">
                      <a:solidFill>
                        <a:schemeClr val="tx1"/>
                      </a:solidFill>
                      <a:prstDash val="solid"/>
                    </a:lnL>
                    <a:lnR>
                      <a:noFill/>
                    </a:lnR>
                    <a:lnT w="12700">
                      <a:solidFill>
                        <a:schemeClr val="tx1"/>
                      </a:solidFill>
                      <a:prstDash val="solid"/>
                    </a:lnT>
                    <a:lnB w="12700">
                      <a:solidFill>
                        <a:schemeClr val="tx1"/>
                      </a:solidFill>
                      <a:prstDash val="solid"/>
                    </a:lnB>
                    <a:solidFill>
                      <a:schemeClr val="accent4">
                        <a:lumMod val="60000"/>
                        <a:lumOff val="40000"/>
                        <a:alpha val="50000"/>
                      </a:schemeClr>
                    </a:solidFill>
                  </a:tcPr>
                </a:tc>
              </a:tr>
              <a:tr h="272415">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Ghaziabad</a:t>
                      </a:r>
                      <a:endParaRPr sz="1600" b="1" i="0">
                        <a:solidFill>
                          <a:srgbClr val="000000"/>
                        </a:solidFill>
                        <a:latin typeface="Calibri" panose="020F0502020204030204"/>
                        <a:ea typeface="SimSun" panose="02010600030101010101" pitchFamily="2" charset="-122"/>
                      </a:endParaRPr>
                    </a:p>
                  </a:txBody>
                  <a:tcPr marL="68580" marR="68580" marT="0" marB="0" anchor="b" anchorCtr="0">
                    <a:lnL>
                      <a:noFill/>
                    </a:lnL>
                    <a:lnR w="12700">
                      <a:solidFill>
                        <a:schemeClr val="tx1"/>
                      </a:solidFill>
                      <a:prstDash val="solid"/>
                    </a:lnR>
                    <a:lnT w="12700">
                      <a:solidFill>
                        <a:schemeClr val="tx1"/>
                      </a:solidFill>
                      <a:prstDash val="solid"/>
                    </a:lnT>
                    <a:lnB>
                      <a:noFill/>
                    </a:lnB>
                    <a:solidFill>
                      <a:schemeClr val="accent4">
                        <a:lumMod val="60000"/>
                        <a:lumOff val="40000"/>
                        <a:alpha val="50000"/>
                      </a:schemeClr>
                    </a:solidFill>
                  </a:tcPr>
                </a:tc>
                <a:tc>
                  <a:txBody>
                    <a:bodyPr/>
                    <a:p>
                      <a:pPr marL="68580" indent="0" algn="ctr" fontAlgn="b">
                        <a:spcBef>
                          <a:spcPct val="0"/>
                        </a:spcBef>
                        <a:spcAft>
                          <a:spcPct val="0"/>
                        </a:spcAft>
                      </a:pPr>
                      <a:r>
                        <a:rPr sz="1600" b="1" i="0">
                          <a:solidFill>
                            <a:srgbClr val="000000"/>
                          </a:solidFill>
                          <a:latin typeface="Calibri" panose="020F0502020204030204"/>
                          <a:ea typeface="SimSun" panose="02010600030101010101" pitchFamily="2" charset="-122"/>
                        </a:rPr>
                        <a:t>North Indian, Mughlai</a:t>
                      </a:r>
                      <a:endParaRPr sz="1600" b="1" i="0">
                        <a:solidFill>
                          <a:srgbClr val="000000"/>
                        </a:solidFill>
                        <a:latin typeface="Calibri" panose="020F0502020204030204"/>
                        <a:ea typeface="SimSun" panose="02010600030101010101" pitchFamily="2" charset="-122"/>
                      </a:endParaRPr>
                    </a:p>
                  </a:txBody>
                  <a:tcPr marL="68580" marR="68580" marT="0" marB="0" anchor="b" anchorCtr="0">
                    <a:lnL w="12700">
                      <a:solidFill>
                        <a:schemeClr val="tx1"/>
                      </a:solidFill>
                      <a:prstDash val="solid"/>
                    </a:lnL>
                    <a:lnR>
                      <a:noFill/>
                    </a:lnR>
                    <a:lnT w="12700">
                      <a:solidFill>
                        <a:schemeClr val="tx1"/>
                      </a:solidFill>
                      <a:prstDash val="solid"/>
                    </a:lnT>
                    <a:lnB>
                      <a:noFill/>
                    </a:lnB>
                    <a:solidFill>
                      <a:schemeClr val="accent4">
                        <a:lumMod val="60000"/>
                        <a:lumOff val="40000"/>
                        <a:alpha val="50000"/>
                      </a:schemeClr>
                    </a:solidFill>
                  </a:tcPr>
                </a:tc>
              </a:tr>
            </a:tbl>
          </a:graphicData>
        </a:graphic>
      </p:graphicFrame>
      <p:sp>
        <p:nvSpPr>
          <p:cNvPr id="9" name="Content Placeholder 2"/>
          <p:cNvSpPr>
            <a:spLocks noGrp="1"/>
          </p:cNvSpPr>
          <p:nvPr>
            <p:custDataLst>
              <p:tags r:id="rId13"/>
            </p:custDataLst>
          </p:nvPr>
        </p:nvSpPr>
        <p:spPr>
          <a:xfrm>
            <a:off x="909320" y="3116580"/>
            <a:ext cx="5106035" cy="486410"/>
          </a:xfrm>
          <a:prstGeom prst="rect">
            <a:avLst/>
          </a:prstGeom>
        </p:spPr>
        <p:txBody>
          <a:bodyPr vert="horz" lIns="91440" tIns="45720" rIns="91440" bIns="45720" rtlCol="0"/>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a:buNone/>
            </a:pPr>
            <a:r>
              <a:rPr lang="en-US" sz="1400" b="1" i="1" dirty="0">
                <a:solidFill>
                  <a:srgbClr val="AD1B1E"/>
                </a:solidFill>
                <a:effectLst>
                  <a:outerShdw blurRad="38100" dist="38100" dir="2700000" algn="tl">
                    <a:srgbClr val="000000">
                      <a:alpha val="43137"/>
                    </a:srgbClr>
                  </a:outerShdw>
                </a:effectLst>
                <a:latin typeface="Palatino Linotype" panose="02040502050505030304" pitchFamily="18" charset="0"/>
              </a:rPr>
              <a:t>Cuisines</a:t>
            </a:r>
            <a:r>
              <a:rPr lang="en-IN" altLang="en-US" sz="1400" b="1" i="1" dirty="0">
                <a:solidFill>
                  <a:srgbClr val="AD1B1E"/>
                </a:solidFill>
                <a:effectLst>
                  <a:outerShdw blurRad="38100" dist="38100" dir="2700000" algn="tl">
                    <a:srgbClr val="000000">
                      <a:alpha val="43137"/>
                    </a:srgbClr>
                  </a:outerShdw>
                </a:effectLst>
                <a:latin typeface="Palatino Linotype" panose="02040502050505030304" pitchFamily="18" charset="0"/>
              </a:rPr>
              <a:t> for Recommended city Expansion having low ratings  and low AVG Cost FOR 2</a:t>
            </a:r>
            <a:r>
              <a:rPr lang="en-US" sz="1400" b="1" i="1" dirty="0">
                <a:solidFill>
                  <a:srgbClr val="AD1B1E"/>
                </a:solidFill>
                <a:effectLst>
                  <a:outerShdw blurRad="38100" dist="38100" dir="2700000" algn="tl">
                    <a:srgbClr val="000000">
                      <a:alpha val="43137"/>
                    </a:srgbClr>
                  </a:outerShdw>
                </a:effectLst>
                <a:latin typeface="Palatino Linotype" panose="02040502050505030304" pitchFamily="18" charset="0"/>
              </a:rPr>
              <a:t> </a:t>
            </a:r>
            <a:endParaRPr lang="en-US" sz="1400" b="1" i="1" dirty="0">
              <a:solidFill>
                <a:srgbClr val="AD1B1E"/>
              </a:solidFill>
              <a:effectLst>
                <a:outerShdw blurRad="38100" dist="38100" dir="2700000" algn="tl">
                  <a:srgbClr val="000000">
                    <a:alpha val="43137"/>
                  </a:srgbClr>
                </a:outerShdw>
              </a:effectLst>
              <a:latin typeface="Palatino Linotype" panose="0204050205050503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Zomato: India food delivery app rolls back green uniform pla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485" y="0"/>
            <a:ext cx="12191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Zomato Logo, symbol, meaning, history, PNG, brand"/>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2902263" y="0"/>
            <a:ext cx="5691232" cy="2064148"/>
          </a:xfrm>
          <a:prstGeom prst="rect">
            <a:avLst/>
          </a:prstGeom>
          <a:noFill/>
          <a:effectLst>
            <a:outerShdw blurRad="50800" dist="38100" dir="13500000" algn="b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5" name="Diagram 14"/>
          <p:cNvGraphicFramePr/>
          <p:nvPr/>
        </p:nvGraphicFramePr>
        <p:xfrm>
          <a:off x="4376928" y="1214022"/>
          <a:ext cx="4014216" cy="8503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Rounded Corners 10"/>
          <p:cNvSpPr/>
          <p:nvPr/>
        </p:nvSpPr>
        <p:spPr>
          <a:xfrm>
            <a:off x="17145" y="3481070"/>
            <a:ext cx="6860540" cy="3278505"/>
          </a:xfrm>
          <a:prstGeom prst="roundRect">
            <a:avLst/>
          </a:prstGeom>
          <a:solidFill>
            <a:srgbClr val="F7E6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8" name="Speech Bubble: Oval 7"/>
          <p:cNvSpPr/>
          <p:nvPr/>
        </p:nvSpPr>
        <p:spPr>
          <a:xfrm rot="783306">
            <a:off x="7683250" y="3596953"/>
            <a:ext cx="4631654" cy="2584940"/>
          </a:xfrm>
          <a:prstGeom prst="wedgeEllipseCallou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359227" y="3680927"/>
            <a:ext cx="2621715" cy="451671"/>
          </a:xfrm>
        </p:spPr>
        <p:txBody>
          <a:bodyPr>
            <a:normAutofit/>
            <a:scene3d>
              <a:camera prst="obliqueTopLeft"/>
              <a:lightRig rig="threePt" dir="t"/>
            </a:scene3d>
          </a:bodyPr>
          <a:lstStyle/>
          <a:p>
            <a:r>
              <a:rPr lang="en-US" sz="2000" cap="none" dirty="0">
                <a:ln w="0">
                  <a:solidFill>
                    <a:schemeClr val="tx1"/>
                  </a:solidFill>
                </a:ln>
                <a:solidFill>
                  <a:srgbClr val="FF0000"/>
                </a:solidFill>
                <a:effectLst>
                  <a:outerShdw blurRad="63500" sx="102000" sy="102000" algn="ctr" rotWithShape="0">
                    <a:prstClr val="black">
                      <a:alpha val="40000"/>
                    </a:prstClr>
                  </a:outerShdw>
                  <a:reflection blurRad="6350" stA="60000" endA="900" endPos="58000" dir="5400000" sy="-100000" algn="bl" rotWithShape="0"/>
                </a:effectLst>
                <a:latin typeface="Palatino Linotype" panose="02040502050505030304" pitchFamily="18" charset="0"/>
              </a:rPr>
              <a:t>Conclusion</a:t>
            </a:r>
            <a:endParaRPr lang="en-IN" sz="2000" cap="none" dirty="0">
              <a:ln w="0">
                <a:solidFill>
                  <a:schemeClr val="tx1"/>
                </a:solidFill>
              </a:ln>
              <a:solidFill>
                <a:srgbClr val="FF0000"/>
              </a:solidFill>
              <a:effectLst>
                <a:outerShdw blurRad="63500" sx="102000" sy="102000" algn="ctr" rotWithShape="0">
                  <a:prstClr val="black">
                    <a:alpha val="40000"/>
                  </a:prstClr>
                </a:outerShdw>
                <a:reflection blurRad="6350" stA="60000" endA="900" endPos="58000" dir="5400000" sy="-100000" algn="bl" rotWithShape="0"/>
              </a:effectLst>
              <a:latin typeface="Palatino Linotype" panose="02040502050505030304" pitchFamily="18" charset="0"/>
            </a:endParaRPr>
          </a:p>
        </p:txBody>
      </p:sp>
      <p:sp>
        <p:nvSpPr>
          <p:cNvPr id="3" name="Content Placeholder 2"/>
          <p:cNvSpPr>
            <a:spLocks noGrp="1"/>
          </p:cNvSpPr>
          <p:nvPr>
            <p:ph idx="1"/>
          </p:nvPr>
        </p:nvSpPr>
        <p:spPr>
          <a:xfrm>
            <a:off x="29210" y="3937635"/>
            <a:ext cx="6658610" cy="2733675"/>
          </a:xfrm>
        </p:spPr>
        <p:txBody>
          <a:bodyPr>
            <a:noAutofit/>
          </a:bodyPr>
          <a:lstStyle/>
          <a:p>
            <a:pPr>
              <a:lnSpc>
                <a:spcPct val="220000"/>
              </a:lnSpc>
            </a:pPr>
            <a:r>
              <a:rPr lang="en-US" sz="1200" b="1" u="sng" cap="none" dirty="0">
                <a:solidFill>
                  <a:schemeClr val="accent5">
                    <a:lumMod val="50000"/>
                  </a:schemeClr>
                </a:solidFill>
                <a:effectLst>
                  <a:outerShdw blurRad="38100" dist="38100" dir="2700000" algn="tl">
                    <a:srgbClr val="000000">
                      <a:alpha val="43137"/>
                    </a:srgbClr>
                  </a:outerShdw>
                </a:effectLst>
                <a:latin typeface="Palatino Linotype" panose="02040502050505030304" pitchFamily="18" charset="0"/>
              </a:rPr>
              <a:t>Customer response </a:t>
            </a:r>
            <a:r>
              <a:rPr lang="en-US" sz="1200" cap="none" dirty="0">
                <a:solidFill>
                  <a:schemeClr val="accent5">
                    <a:lumMod val="50000"/>
                  </a:schemeClr>
                </a:solidFill>
                <a:latin typeface="Palatino Linotype" panose="02040502050505030304" pitchFamily="18" charset="0"/>
              </a:rPr>
              <a:t>– Analyzed customer preference and rating affecting the restaurant based on cuisine</a:t>
            </a:r>
            <a:r>
              <a:rPr lang="en-IN" altLang="en-US" sz="1200" cap="none" dirty="0">
                <a:solidFill>
                  <a:schemeClr val="accent5">
                    <a:lumMod val="50000"/>
                  </a:schemeClr>
                </a:solidFill>
                <a:latin typeface="Palatino Linotype" panose="02040502050505030304" pitchFamily="18" charset="0"/>
              </a:rPr>
              <a:t>, ratings and Avg Cost For 2</a:t>
            </a:r>
            <a:endParaRPr lang="en-US" sz="1200" cap="none" dirty="0">
              <a:solidFill>
                <a:schemeClr val="accent5">
                  <a:lumMod val="50000"/>
                </a:schemeClr>
              </a:solidFill>
              <a:latin typeface="Palatino Linotype" panose="02040502050505030304" pitchFamily="18" charset="0"/>
            </a:endParaRPr>
          </a:p>
          <a:p>
            <a:pPr>
              <a:lnSpc>
                <a:spcPct val="220000"/>
              </a:lnSpc>
            </a:pPr>
            <a:r>
              <a:rPr lang="en-US" sz="1200" b="1" u="sng" cap="none" dirty="0">
                <a:solidFill>
                  <a:schemeClr val="accent5">
                    <a:lumMod val="50000"/>
                  </a:schemeClr>
                </a:solidFill>
                <a:effectLst>
                  <a:outerShdw blurRad="38100" dist="38100" dir="2700000" algn="tl">
                    <a:srgbClr val="000000">
                      <a:alpha val="43137"/>
                    </a:srgbClr>
                  </a:outerShdw>
                </a:effectLst>
                <a:latin typeface="Palatino Linotype" panose="02040502050505030304" pitchFamily="18" charset="0"/>
              </a:rPr>
              <a:t>New market penetration </a:t>
            </a:r>
            <a:r>
              <a:rPr lang="en-US" sz="1200" cap="none" dirty="0">
                <a:solidFill>
                  <a:schemeClr val="accent5">
                    <a:lumMod val="50000"/>
                  </a:schemeClr>
                </a:solidFill>
                <a:latin typeface="Palatino Linotype" panose="02040502050505030304" pitchFamily="18" charset="0"/>
              </a:rPr>
              <a:t>– The top competitors has been identified, along with the lowest rated restaurant in those suggested countries.</a:t>
            </a:r>
            <a:endParaRPr lang="en-US" sz="1200" cap="none" dirty="0">
              <a:solidFill>
                <a:schemeClr val="accent5">
                  <a:lumMod val="50000"/>
                </a:schemeClr>
              </a:solidFill>
              <a:latin typeface="Palatino Linotype" panose="02040502050505030304" pitchFamily="18" charset="0"/>
            </a:endParaRPr>
          </a:p>
          <a:p>
            <a:pPr>
              <a:lnSpc>
                <a:spcPct val="220000"/>
              </a:lnSpc>
            </a:pPr>
            <a:r>
              <a:rPr lang="en-US" sz="1200" b="1" u="sng" cap="none" dirty="0">
                <a:solidFill>
                  <a:schemeClr val="accent5">
                    <a:lumMod val="50000"/>
                  </a:schemeClr>
                </a:solidFill>
                <a:effectLst>
                  <a:outerShdw blurRad="38100" dist="38100" dir="2700000" algn="tl">
                    <a:srgbClr val="000000">
                      <a:alpha val="43137"/>
                    </a:srgbClr>
                  </a:outerShdw>
                </a:effectLst>
                <a:latin typeface="Palatino Linotype" panose="02040502050505030304" pitchFamily="18" charset="0"/>
              </a:rPr>
              <a:t>Pattern analysis </a:t>
            </a:r>
            <a:r>
              <a:rPr lang="en-US" sz="1200" cap="none" dirty="0">
                <a:solidFill>
                  <a:schemeClr val="accent5">
                    <a:lumMod val="50000"/>
                  </a:schemeClr>
                </a:solidFill>
                <a:latin typeface="Palatino Linotype" panose="02040502050505030304" pitchFamily="18" charset="0"/>
              </a:rPr>
              <a:t>– </a:t>
            </a:r>
            <a:r>
              <a:rPr lang="en-IN" altLang="en-US" sz="1200" cap="none" dirty="0">
                <a:solidFill>
                  <a:schemeClr val="accent5">
                    <a:lumMod val="50000"/>
                  </a:schemeClr>
                </a:solidFill>
                <a:latin typeface="Palatino Linotype" panose="02040502050505030304" pitchFamily="18" charset="0"/>
              </a:rPr>
              <a:t>Relation between Ratings and  Average Cost for 2, if there is a correlation betwenn the 2</a:t>
            </a:r>
            <a:endParaRPr lang="en-IN" altLang="en-US" sz="1200" b="1" u="sng" cap="none" dirty="0">
              <a:solidFill>
                <a:schemeClr val="accent5">
                  <a:lumMod val="50000"/>
                </a:schemeClr>
              </a:solidFill>
              <a:effectLst>
                <a:outerShdw blurRad="38100" dist="38100" dir="2700000" algn="tl">
                  <a:srgbClr val="000000">
                    <a:alpha val="43137"/>
                  </a:srgbClr>
                </a:outerShdw>
              </a:effectLst>
              <a:latin typeface="Palatino Linotype" panose="02040502050505030304" pitchFamily="18" charset="0"/>
            </a:endParaRPr>
          </a:p>
        </p:txBody>
      </p:sp>
      <p:sp>
        <p:nvSpPr>
          <p:cNvPr id="4" name="Content Placeholder 2"/>
          <p:cNvSpPr txBox="1"/>
          <p:nvPr/>
        </p:nvSpPr>
        <p:spPr>
          <a:xfrm rot="767110">
            <a:off x="7802828" y="4140741"/>
            <a:ext cx="4224044" cy="161924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a:lnSpc>
                <a:spcPct val="200000"/>
              </a:lnSpc>
              <a:buNone/>
            </a:pPr>
            <a:r>
              <a:rPr lang="en-US" sz="1200" b="1" i="1" dirty="0">
                <a:solidFill>
                  <a:schemeClr val="accent5">
                    <a:lumMod val="50000"/>
                  </a:schemeClr>
                </a:solidFill>
                <a:latin typeface="Palatino Linotype" panose="02040502050505030304" pitchFamily="18" charset="0"/>
              </a:rPr>
              <a:t>“</a:t>
            </a:r>
            <a:r>
              <a:rPr lang="en-US" sz="1200" b="1" i="1" cap="none" dirty="0">
                <a:solidFill>
                  <a:schemeClr val="accent5">
                    <a:lumMod val="50000"/>
                  </a:schemeClr>
                </a:solidFill>
                <a:latin typeface="Palatino Linotype" panose="02040502050505030304" pitchFamily="18" charset="0"/>
              </a:rPr>
              <a:t>Our statistical analysis gives an overall view of impact according to the decision. The customer satisfaction, cuisine related rating increase or decrease gives us an insight how to increase market share of Zomato across the globe. The suggestion made were just not speculations it’s based on careful analysis of trend and behavior as well the location impact on the business. This gives us an edge for a successful business expansion”.</a:t>
            </a:r>
            <a:endParaRPr lang="en-IN" sz="1200" b="1" i="1" dirty="0">
              <a:solidFill>
                <a:schemeClr val="accent5">
                  <a:lumMod val="50000"/>
                </a:schemeClr>
              </a:solidFill>
              <a:latin typeface="Palatino Linotype" panose="0204050205050503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Zomato: $1.1 Billion Net Worth - Better food for more people - Strategy $  Business Canv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571500"/>
            <a:ext cx="11430000" cy="5715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4" descr="Best Restaurants in India - Zoma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913522" y="399174"/>
            <a:ext cx="10364451" cy="1596177"/>
          </a:xfrm>
        </p:spPr>
        <p:txBody>
          <a:bodyPr/>
          <a:lstStyle/>
          <a:p>
            <a:r>
              <a:rPr lang="en-IN" altLang="en-US" b="1" u="sng" dirty="0">
                <a:solidFill>
                  <a:schemeClr val="bg1"/>
                </a:solidFill>
                <a:effectLst>
                  <a:outerShdw blurRad="38100" dist="38100" dir="2700000" algn="tl">
                    <a:srgbClr val="000000">
                      <a:alpha val="43137"/>
                    </a:srgbClr>
                  </a:outerShdw>
                </a:effectLst>
                <a:latin typeface="Palatino Linotype" panose="02040502050505030304" pitchFamily="18" charset="0"/>
              </a:rPr>
              <a:t>Suggestion:</a:t>
            </a:r>
            <a:endParaRPr lang="en-IN" altLang="en-US" b="1" u="sng" dirty="0">
              <a:solidFill>
                <a:schemeClr val="bg1"/>
              </a:solidFill>
              <a:effectLst>
                <a:outerShdw blurRad="38100" dist="38100" dir="2700000" algn="tl">
                  <a:srgbClr val="000000">
                    <a:alpha val="43137"/>
                  </a:srgbClr>
                </a:outerShdw>
              </a:effectLst>
              <a:latin typeface="Palatino Linotype" panose="02040502050505030304" pitchFamily="18" charset="0"/>
            </a:endParaRPr>
          </a:p>
        </p:txBody>
      </p:sp>
      <p:pic>
        <p:nvPicPr>
          <p:cNvPr id="5" name="Picture 2" descr="Zomato Logo, symbol, meaning, history, PNG, br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7176" y="4617720"/>
            <a:ext cx="7354824" cy="3096653"/>
          </a:xfrm>
          <a:prstGeom prst="rect">
            <a:avLst/>
          </a:prstGeom>
          <a:noFill/>
          <a:effectLst>
            <a:outerShdw blurRad="50800" dist="38100" dir="13500000" algn="b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Text Box 7"/>
          <p:cNvSpPr txBox="1"/>
          <p:nvPr/>
        </p:nvSpPr>
        <p:spPr>
          <a:xfrm>
            <a:off x="813435" y="1555750"/>
            <a:ext cx="10879455" cy="1322070"/>
          </a:xfrm>
          <a:prstGeom prst="rect">
            <a:avLst/>
          </a:prstGeom>
          <a:noFill/>
          <a:ln w="9525">
            <a:noFill/>
          </a:ln>
        </p:spPr>
        <p:txBody>
          <a:bodyPr wrap="square">
            <a:spAutoFit/>
          </a:bodyPr>
          <a:p>
            <a:pPr marL="266700" indent="-266700" algn="ctr"/>
            <a:r>
              <a:rPr lang="en-US" sz="2000" b="0">
                <a:solidFill>
                  <a:schemeClr val="bg1"/>
                </a:solidFill>
                <a:latin typeface="Wingdings" panose="05000000000000000000" charset="0"/>
                <a:ea typeface="SimSun" panose="02010600030101010101" pitchFamily="2" charset="-122"/>
              </a:rPr>
              <a:t>l </a:t>
            </a:r>
            <a:r>
              <a:rPr lang="en-US" sz="2000" b="0">
                <a:solidFill>
                  <a:schemeClr val="bg1"/>
                </a:solidFill>
                <a:latin typeface="Arial" panose="020B0604020202020204" pitchFamily="34" charset="0"/>
                <a:ea typeface="SimSun" panose="02010600030101010101" pitchFamily="2" charset="-122"/>
              </a:rPr>
              <a:t>From the above data we consider the Countries that satisfy - High Count and Low Avg Rating (Although the competition is High and Consumers are not satisfied hence there can be possible room for business and expansion) e.g.</a:t>
            </a:r>
            <a:endParaRPr lang="en-US" sz="2000" b="0">
              <a:solidFill>
                <a:schemeClr val="bg1"/>
              </a:solidFill>
              <a:latin typeface="Arial" panose="020B0604020202020204" pitchFamily="34" charset="0"/>
              <a:ea typeface="SimSun" panose="02010600030101010101" pitchFamily="2" charset="-122"/>
            </a:endParaRPr>
          </a:p>
        </p:txBody>
      </p:sp>
      <p:graphicFrame>
        <p:nvGraphicFramePr>
          <p:cNvPr id="9" name="Table 8"/>
          <p:cNvGraphicFramePr/>
          <p:nvPr/>
        </p:nvGraphicFramePr>
        <p:xfrm>
          <a:off x="478155" y="2877820"/>
          <a:ext cx="11431270" cy="1927225"/>
        </p:xfrm>
        <a:graphic>
          <a:graphicData uri="http://schemas.openxmlformats.org/drawingml/2006/table">
            <a:tbl>
              <a:tblPr/>
              <a:tblGrid>
                <a:gridCol w="2741930"/>
                <a:gridCol w="2405380"/>
                <a:gridCol w="3543935"/>
                <a:gridCol w="1108710"/>
                <a:gridCol w="1631315"/>
              </a:tblGrid>
              <a:tr h="829945">
                <a:tc>
                  <a:txBody>
                    <a:bodyPr/>
                    <a:p>
                      <a:pPr indent="0" algn="ctr">
                        <a:buNone/>
                      </a:pPr>
                      <a:r>
                        <a:rPr lang="en-US" sz="1800" b="0">
                          <a:solidFill>
                            <a:schemeClr val="tx1"/>
                          </a:solidFill>
                          <a:latin typeface="Calibri" panose="020F0502020204030204" pitchFamily="34" charset="0"/>
                          <a:cs typeface="Calibri" panose="020F0502020204030204" pitchFamily="34" charset="0"/>
                        </a:rPr>
                        <a:t>Country</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City</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Average of Average_Cost_for_two</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Average of Rating</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Count of RestaurantID</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r>
              <a:tr h="274320">
                <a:tc>
                  <a:txBody>
                    <a:bodyPr/>
                    <a:p>
                      <a:pPr indent="0" algn="ctr">
                        <a:buNone/>
                      </a:pPr>
                      <a:r>
                        <a:rPr lang="en-US" sz="1800" b="0">
                          <a:solidFill>
                            <a:schemeClr val="tx1"/>
                          </a:solidFill>
                          <a:latin typeface="Calibri" panose="020F0502020204030204" pitchFamily="34" charset="0"/>
                          <a:cs typeface="Calibri" panose="020F0502020204030204" pitchFamily="34" charset="0"/>
                        </a:rPr>
                        <a:t>India</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Faridabad</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447.6 </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2.3 </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251</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r>
              <a:tr h="274320">
                <a:tc>
                  <a:txBody>
                    <a:bodyPr/>
                    <a:p>
                      <a:pPr indent="0" algn="ctr">
                        <a:buNone/>
                      </a:pPr>
                      <a:r>
                        <a:rPr lang="en-US" sz="1800" b="0">
                          <a:solidFill>
                            <a:schemeClr val="tx1"/>
                          </a:solidFill>
                          <a:latin typeface="Calibri" panose="020F0502020204030204" pitchFamily="34" charset="0"/>
                          <a:cs typeface="Calibri" panose="020F0502020204030204" pitchFamily="34" charset="0"/>
                        </a:rPr>
                        <a:t>India</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Noida</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539.5 </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2.4 </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1080</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r>
              <a:tr h="274320">
                <a:tc>
                  <a:txBody>
                    <a:bodyPr/>
                    <a:p>
                      <a:pPr indent="0" algn="ctr">
                        <a:buNone/>
                      </a:pPr>
                      <a:r>
                        <a:rPr lang="en-US" sz="1800" b="0">
                          <a:solidFill>
                            <a:schemeClr val="tx1"/>
                          </a:solidFill>
                          <a:latin typeface="Calibri" panose="020F0502020204030204" pitchFamily="34" charset="0"/>
                          <a:cs typeface="Calibri" panose="020F0502020204030204" pitchFamily="34" charset="0"/>
                        </a:rPr>
                        <a:t>India</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New Delhi</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596.1 </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2.7 </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5473</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r>
              <a:tr h="274320">
                <a:tc>
                  <a:txBody>
                    <a:bodyPr/>
                    <a:p>
                      <a:pPr indent="0" algn="ctr">
                        <a:buNone/>
                      </a:pPr>
                      <a:r>
                        <a:rPr lang="en-US" sz="1800" b="0">
                          <a:solidFill>
                            <a:schemeClr val="tx1"/>
                          </a:solidFill>
                          <a:latin typeface="Calibri" panose="020F0502020204030204" pitchFamily="34" charset="0"/>
                          <a:cs typeface="Calibri" panose="020F0502020204030204" pitchFamily="34" charset="0"/>
                        </a:rPr>
                        <a:t>India</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Gurgaon</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714.0 </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2.9 </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c>
                  <a:txBody>
                    <a:bodyPr/>
                    <a:p>
                      <a:pPr indent="0" algn="ctr">
                        <a:buNone/>
                      </a:pPr>
                      <a:r>
                        <a:rPr lang="en-US" sz="1800" b="0">
                          <a:solidFill>
                            <a:schemeClr val="tx1"/>
                          </a:solidFill>
                          <a:latin typeface="Calibri" panose="020F0502020204030204" pitchFamily="34" charset="0"/>
                          <a:cs typeface="Calibri" panose="020F0502020204030204" pitchFamily="34" charset="0"/>
                        </a:rPr>
                        <a:t>1118</a:t>
                      </a:r>
                      <a:endParaRPr lang="en-US" sz="1800" b="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alpha val="63000"/>
                      </a:schemeClr>
                    </a:solidFill>
                  </a:tcPr>
                </a:tc>
              </a:tr>
            </a:tbl>
          </a:graphicData>
        </a:graphic>
      </p:graphicFrame>
      <p:sp>
        <p:nvSpPr>
          <p:cNvPr id="10" name="Text Box 9"/>
          <p:cNvSpPr txBox="1"/>
          <p:nvPr/>
        </p:nvSpPr>
        <p:spPr>
          <a:xfrm>
            <a:off x="478790" y="4399280"/>
            <a:ext cx="11431270" cy="1485265"/>
          </a:xfrm>
          <a:prstGeom prst="rect">
            <a:avLst/>
          </a:prstGeom>
          <a:noFill/>
          <a:ln w="9525">
            <a:noFill/>
          </a:ln>
        </p:spPr>
        <p:txBody>
          <a:bodyPr wrap="square">
            <a:noAutofit/>
          </a:bodyPr>
          <a:p>
            <a:pPr indent="0" algn="ctr"/>
            <a:r>
              <a:rPr lang="en-US" sz="2000" b="0">
                <a:solidFill>
                  <a:schemeClr val="bg1"/>
                </a:solidFill>
                <a:latin typeface="Arial" panose="020B0604020202020204" pitchFamily="34" charset="0"/>
                <a:ea typeface="SimSun" panose="02010600030101010101" pitchFamily="2" charset="-122"/>
              </a:rPr>
              <a:t> </a:t>
            </a:r>
            <a:r>
              <a:rPr lang="en-US" sz="2000" b="0">
                <a:solidFill>
                  <a:schemeClr val="bg1"/>
                </a:solidFill>
                <a:latin typeface="Wingdings" panose="05000000000000000000" charset="0"/>
                <a:ea typeface="SimSun" panose="02010600030101010101" pitchFamily="2" charset="-122"/>
              </a:rPr>
              <a:t>l </a:t>
            </a:r>
            <a:r>
              <a:rPr lang="en-US" sz="2000" b="0">
                <a:solidFill>
                  <a:schemeClr val="bg1"/>
                </a:solidFill>
                <a:latin typeface="Arial" panose="020B0604020202020204" pitchFamily="34" charset="0"/>
                <a:ea typeface="SimSun" panose="02010600030101010101" pitchFamily="2" charset="-122"/>
              </a:rPr>
              <a:t>We will also consider Countries that satisfy -Low Count and Low Avg Rating, as this would be a perfect scenario to enter and capture the market.</a:t>
            </a:r>
            <a:endParaRPr lang="en-US" sz="2000" b="0">
              <a:solidFill>
                <a:schemeClr val="bg1"/>
              </a:solidFill>
              <a:latin typeface="Arial" panose="020B0604020202020204" pitchFamily="34" charset="0"/>
              <a:ea typeface="SimSun"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ost-Estimation-to-develop-a-Restaurant-App-like-Zomato"/>
          <p:cNvPicPr>
            <a:picLocks noChangeAspect="1"/>
          </p:cNvPicPr>
          <p:nvPr/>
        </p:nvPicPr>
        <p:blipFill>
          <a:blip r:embed="rId1"/>
          <a:stretch>
            <a:fillRect/>
          </a:stretch>
        </p:blipFill>
        <p:spPr>
          <a:xfrm>
            <a:off x="0" y="0"/>
            <a:ext cx="12192000" cy="6858000"/>
          </a:xfrm>
          <a:prstGeom prst="rect">
            <a:avLst/>
          </a:prstGeom>
        </p:spPr>
      </p:pic>
      <p:sp>
        <p:nvSpPr>
          <p:cNvPr id="2" name="Title 1"/>
          <p:cNvSpPr>
            <a:spLocks noGrp="1"/>
          </p:cNvSpPr>
          <p:nvPr>
            <p:ph type="ctrTitle"/>
          </p:nvPr>
        </p:nvSpPr>
        <p:spPr>
          <a:xfrm flipH="1">
            <a:off x="12432792" y="2069845"/>
            <a:ext cx="762000" cy="2387600"/>
          </a:xfrm>
        </p:spPr>
        <p:txBody>
          <a:bodyPr/>
          <a:lstStyle/>
          <a:p>
            <a:endParaRPr lang="en-IN" dirty="0"/>
          </a:p>
        </p:txBody>
      </p:sp>
      <p:sp>
        <p:nvSpPr>
          <p:cNvPr id="9" name="TextBox 8"/>
          <p:cNvSpPr txBox="1"/>
          <p:nvPr/>
        </p:nvSpPr>
        <p:spPr>
          <a:xfrm>
            <a:off x="5662295" y="-635"/>
            <a:ext cx="6529705" cy="6858635"/>
          </a:xfrm>
          <a:prstGeom prst="rect">
            <a:avLst/>
          </a:prstGeom>
          <a:solidFill>
            <a:schemeClr val="tx1">
              <a:lumMod val="65000"/>
              <a:lumOff val="35000"/>
              <a:alpha val="80000"/>
            </a:schemeClr>
          </a:solidFill>
        </p:spPr>
        <p:txBody>
          <a:bodyPr wrap="square">
            <a:noAutofit/>
          </a:bodyPr>
          <a:lstStyle/>
          <a:p>
            <a:pPr marL="342900" indent="-342900" algn="just">
              <a:buFont typeface="Wingdings" panose="05000000000000000000" pitchFamily="2" charset="2"/>
              <a:buChar char="q"/>
            </a:pPr>
            <a:r>
              <a:rPr lang="en-US" sz="1900" b="1" i="1"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Launched in 2010, Our technology platform connects customers, restaurant partners and delivery partners, serving their multiple needs.</a:t>
            </a:r>
            <a:endParaRPr lang="en-US" sz="1900" b="1" i="1"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q"/>
            </a:pPr>
            <a:endParaRPr lang="en-US" sz="1900" b="1" i="1"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q"/>
            </a:pPr>
            <a:r>
              <a:rPr lang="en-US" sz="1900" b="1" i="1"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Customers use our platform to search and discover restaurants, read and write customer generated reviews and view and upload photos, order food delivery, book a table and make payments while dining-out at restaurants.</a:t>
            </a:r>
            <a:endParaRPr lang="en-US" sz="1900" b="1" i="1"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q"/>
            </a:pPr>
            <a:endParaRPr lang="en-US" sz="1900" b="1" i="1"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q"/>
            </a:pPr>
            <a:r>
              <a:rPr lang="en-US" sz="1900" b="1" i="1"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On the other hand, we provide restaurant partners with industry-specific marketing tools which enable them to engage and acquire customers to grow their business while also providing a reliable and efficient last mile delivery service. </a:t>
            </a:r>
            <a:endParaRPr lang="en-US" sz="1900" b="1" i="1"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q"/>
            </a:pPr>
            <a:endParaRPr lang="en-US" sz="1900" b="1" i="1"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q"/>
            </a:pPr>
            <a:r>
              <a:rPr lang="en-US" sz="1900" b="1" i="1"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We also operate a one-stop procurement solution, </a:t>
            </a:r>
            <a:r>
              <a:rPr lang="en-US" sz="1900" b="1" i="1" dirty="0" err="1">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Hyperpure</a:t>
            </a:r>
            <a:r>
              <a:rPr lang="en-US" sz="1900" b="1" i="1"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which supplies high quality ingredients and kitchen products to restaurant partners. We also provide our delivery partners with transparent and flexible earning opportunities.</a:t>
            </a:r>
            <a:endParaRPr lang="en-US" sz="1900" b="1" i="1" dirty="0">
              <a:solidFill>
                <a:schemeClr val="bg2">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TextBox 6"/>
          <p:cNvSpPr txBox="1"/>
          <p:nvPr/>
        </p:nvSpPr>
        <p:spPr>
          <a:xfrm>
            <a:off x="64135" y="132080"/>
            <a:ext cx="3431540" cy="1568450"/>
          </a:xfrm>
          <a:prstGeom prst="rect">
            <a:avLst/>
          </a:prstGeom>
          <a:noFill/>
        </p:spPr>
        <p:txBody>
          <a:bodyPr wrap="square">
            <a:spAutoFit/>
          </a:bodyPr>
          <a:p>
            <a:pPr algn="ctr"/>
            <a:r>
              <a:rPr lang="en-IN" sz="4800" b="1" i="1" dirty="0">
                <a:solidFill>
                  <a:schemeClr val="bg1"/>
                </a:solidFill>
                <a:effectLst>
                  <a:outerShdw blurRad="38100" dist="38100" dir="2700000" algn="tl">
                    <a:srgbClr val="000000">
                      <a:alpha val="43137"/>
                    </a:srgbClr>
                  </a:outerShdw>
                </a:effectLst>
                <a:latin typeface="Franklin Gothic Heavy" panose="020B0903020102020204" pitchFamily="34" charset="0"/>
                <a:ea typeface="Cambria" panose="02040503050406030204" pitchFamily="18" charset="0"/>
              </a:rPr>
              <a:t>ABOUT ZOMATO</a:t>
            </a:r>
            <a:r>
              <a:rPr lang="en-US" sz="4800" b="1" i="1" dirty="0">
                <a:solidFill>
                  <a:schemeClr val="bg1"/>
                </a:solidFill>
                <a:effectLst>
                  <a:outerShdw blurRad="38100" dist="38100" dir="2700000" algn="tl">
                    <a:srgbClr val="000000">
                      <a:alpha val="43137"/>
                    </a:srgbClr>
                  </a:outerShdw>
                </a:effectLst>
                <a:latin typeface="Franklin Gothic Heavy" panose="020B0903020102020204" pitchFamily="34" charset="0"/>
                <a:ea typeface="Cambria" panose="02040503050406030204" pitchFamily="18" charset="0"/>
              </a:rPr>
              <a:t> </a:t>
            </a:r>
            <a:endParaRPr lang="en-US" sz="4800" b="1" i="1" dirty="0">
              <a:solidFill>
                <a:schemeClr val="bg1"/>
              </a:solidFill>
              <a:effectLst>
                <a:outerShdw blurRad="38100" dist="38100" dir="2700000" algn="tl">
                  <a:srgbClr val="000000">
                    <a:alpha val="43137"/>
                  </a:srgbClr>
                </a:outerShdw>
              </a:effectLst>
              <a:latin typeface="Franklin Gothic Heavy" panose="020B0903020102020204" pitchFamily="34"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llout: Down Arrow 24"/>
          <p:cNvSpPr/>
          <p:nvPr/>
        </p:nvSpPr>
        <p:spPr>
          <a:xfrm>
            <a:off x="1645908" y="4070470"/>
            <a:ext cx="3633232" cy="878148"/>
          </a:xfrm>
          <a:prstGeom prst="downArrow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Rounded Corners 18"/>
          <p:cNvSpPr/>
          <p:nvPr/>
        </p:nvSpPr>
        <p:spPr>
          <a:xfrm>
            <a:off x="7790688" y="5580388"/>
            <a:ext cx="4401312" cy="1193919"/>
          </a:xfrm>
          <a:prstGeom prst="roundRect">
            <a:avLst/>
          </a:prstGeom>
          <a:solidFill>
            <a:srgbClr val="E051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p:cNvSpPr/>
          <p:nvPr/>
        </p:nvSpPr>
        <p:spPr>
          <a:xfrm>
            <a:off x="7790688" y="4337510"/>
            <a:ext cx="4401312" cy="1193919"/>
          </a:xfrm>
          <a:prstGeom prst="roundRect">
            <a:avLst/>
          </a:prstGeom>
          <a:solidFill>
            <a:srgbClr val="E051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p:cNvSpPr/>
          <p:nvPr/>
        </p:nvSpPr>
        <p:spPr>
          <a:xfrm>
            <a:off x="7790688" y="3212360"/>
            <a:ext cx="4401312" cy="1076191"/>
          </a:xfrm>
          <a:prstGeom prst="roundRect">
            <a:avLst/>
          </a:prstGeom>
          <a:solidFill>
            <a:srgbClr val="E051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4" descr="Legal formalities to list a cloud kitchen on Zomato - iPlead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2010" y="23825"/>
            <a:ext cx="1879599" cy="8046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53702" y="816466"/>
            <a:ext cx="3768882" cy="435522"/>
          </a:xfrm>
        </p:spPr>
        <p:txBody>
          <a:bodyPr>
            <a:normAutofit fontScale="90000"/>
          </a:bodyPr>
          <a:lstStyle/>
          <a:p>
            <a:pPr algn="ctr"/>
            <a:r>
              <a:rPr lang="en-IN" sz="4800" dirty="0">
                <a:solidFill>
                  <a:srgbClr val="693619"/>
                </a:solidFill>
                <a:effectLst>
                  <a:outerShdw blurRad="38100" dist="38100" dir="2700000" algn="tl">
                    <a:srgbClr val="000000">
                      <a:alpha val="43137"/>
                    </a:srgbClr>
                  </a:outerShdw>
                </a:effectLst>
                <a:latin typeface="Bernard MT Condensed" panose="02050806060905020404" pitchFamily="18" charset="0"/>
              </a:rPr>
              <a:t>Data Summary</a:t>
            </a:r>
            <a:endParaRPr lang="en-IN" sz="7200" dirty="0">
              <a:solidFill>
                <a:srgbClr val="693619"/>
              </a:solidFill>
              <a:effectLst>
                <a:outerShdw blurRad="38100" dist="38100" dir="2700000" algn="tl">
                  <a:srgbClr val="000000">
                    <a:alpha val="43137"/>
                  </a:srgbClr>
                </a:outerShdw>
              </a:effectLst>
              <a:latin typeface="Bernard MT Condensed" panose="02050806060905020404" pitchFamily="18" charset="0"/>
            </a:endParaRPr>
          </a:p>
        </p:txBody>
      </p:sp>
      <p:pic>
        <p:nvPicPr>
          <p:cNvPr id="3074" name="Picture 2" descr="जोमाटो - विकिपीडिया"/>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2440" y="23826"/>
            <a:ext cx="4099560" cy="29384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Zomato Logo, symbol, meaning, history, PNG, brand"/>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33994" y="-434961"/>
            <a:ext cx="2213171" cy="1581912"/>
          </a:xfrm>
          <a:prstGeom prst="rect">
            <a:avLst/>
          </a:prstGeom>
          <a:noFill/>
          <a:effectLst>
            <a:outerShdw blurRad="50800" dist="38100" dir="13500000" algn="b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2" name="Diagram 21"/>
          <p:cNvGraphicFramePr/>
          <p:nvPr/>
        </p:nvGraphicFramePr>
        <p:xfrm>
          <a:off x="335288" y="4438679"/>
          <a:ext cx="6669017" cy="24235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Content Placeholder 2"/>
          <p:cNvSpPr txBox="1"/>
          <p:nvPr/>
        </p:nvSpPr>
        <p:spPr>
          <a:xfrm>
            <a:off x="8028432" y="5753420"/>
            <a:ext cx="4241323" cy="1216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100" dirty="0">
                <a:solidFill>
                  <a:schemeClr val="bg1"/>
                </a:solidFill>
                <a:latin typeface="Palatino Linotype" panose="02040502050505030304" pitchFamily="18" charset="0"/>
              </a:rPr>
              <a:t>Insights for expansion is greatly dependent on the user preference and competition on particular countries.</a:t>
            </a:r>
            <a:endParaRPr lang="en-IN" sz="1100" dirty="0">
              <a:solidFill>
                <a:schemeClr val="bg1"/>
              </a:solidFill>
              <a:latin typeface="Palatino Linotype" panose="02040502050505030304" pitchFamily="18" charset="0"/>
            </a:endParaRPr>
          </a:p>
        </p:txBody>
      </p:sp>
      <p:sp>
        <p:nvSpPr>
          <p:cNvPr id="11" name="TextBox 10"/>
          <p:cNvSpPr txBox="1"/>
          <p:nvPr/>
        </p:nvSpPr>
        <p:spPr>
          <a:xfrm>
            <a:off x="1645908" y="4165475"/>
            <a:ext cx="3992887" cy="344069"/>
          </a:xfrm>
          <a:prstGeom prst="rect">
            <a:avLst/>
          </a:prstGeom>
          <a:noFill/>
          <a:ln>
            <a:noFill/>
          </a:ln>
          <a:effectLst>
            <a:outerShdw blurRad="76200" dist="12700" dir="8100000" sy="-23000" kx="800400" algn="br"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07000"/>
              </a:lnSpc>
              <a:spcAft>
                <a:spcPts val="800"/>
              </a:spcAft>
            </a:pPr>
            <a:r>
              <a:rPr lang="en-US" sz="1600" b="1" kern="100" dirty="0">
                <a:solidFill>
                  <a:srgbClr val="693619"/>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Data Cleaning and pre-processing output</a:t>
            </a:r>
            <a:endParaRPr lang="en-IN" sz="1600" b="1" kern="100" dirty="0">
              <a:solidFill>
                <a:srgbClr val="693619"/>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p:cNvSpPr txBox="1"/>
          <p:nvPr/>
        </p:nvSpPr>
        <p:spPr>
          <a:xfrm>
            <a:off x="8028432" y="3406226"/>
            <a:ext cx="4133856" cy="688458"/>
          </a:xfrm>
          <a:prstGeom prst="rect">
            <a:avLst/>
          </a:prstGeom>
          <a:noFill/>
        </p:spPr>
        <p:txBody>
          <a:bodyPr wrap="square">
            <a:spAutoFit/>
          </a:bodyPr>
          <a:lstStyle/>
          <a:p>
            <a:pPr>
              <a:lnSpc>
                <a:spcPct val="120000"/>
              </a:lnSpc>
            </a:pPr>
            <a:r>
              <a:rPr lang="en-US" sz="1100" dirty="0">
                <a:solidFill>
                  <a:schemeClr val="bg1"/>
                </a:solidFill>
                <a:latin typeface="Palatino Linotype" panose="02040502050505030304" pitchFamily="18" charset="0"/>
              </a:rPr>
              <a:t>This data helps to build a understanding the current food market of different regions of different countries across the globe.</a:t>
            </a:r>
            <a:endParaRPr lang="en-US" sz="1100" dirty="0">
              <a:solidFill>
                <a:schemeClr val="bg1"/>
              </a:solidFill>
              <a:latin typeface="Palatino Linotype" panose="02040502050505030304" pitchFamily="18" charset="0"/>
            </a:endParaRPr>
          </a:p>
        </p:txBody>
      </p:sp>
      <p:sp>
        <p:nvSpPr>
          <p:cNvPr id="17" name="TextBox 16"/>
          <p:cNvSpPr txBox="1"/>
          <p:nvPr/>
        </p:nvSpPr>
        <p:spPr>
          <a:xfrm>
            <a:off x="8028432" y="4531022"/>
            <a:ext cx="4133856" cy="641907"/>
          </a:xfrm>
          <a:prstGeom prst="rect">
            <a:avLst/>
          </a:prstGeom>
          <a:noFill/>
        </p:spPr>
        <p:txBody>
          <a:bodyPr wrap="square">
            <a:spAutoFit/>
          </a:bodyPr>
          <a:lstStyle/>
          <a:p>
            <a:pPr marL="0" indent="0">
              <a:lnSpc>
                <a:spcPct val="110000"/>
              </a:lnSpc>
              <a:buNone/>
            </a:pPr>
            <a:r>
              <a:rPr lang="en-US" sz="1100" dirty="0">
                <a:solidFill>
                  <a:schemeClr val="bg1"/>
                </a:solidFill>
                <a:latin typeface="Palatino Linotype" panose="02040502050505030304" pitchFamily="18" charset="0"/>
              </a:rPr>
              <a:t>This country based restaurant data is crucial for current market analysis of current cuisine trend, customer preference, competitor analysis and restaurant performance analysis.</a:t>
            </a:r>
            <a:endParaRPr lang="en-US" sz="1100" dirty="0">
              <a:solidFill>
                <a:schemeClr val="bg1"/>
              </a:solidFill>
              <a:latin typeface="Palatino Linotype" panose="02040502050505030304" pitchFamily="18" charset="0"/>
            </a:endParaRPr>
          </a:p>
        </p:txBody>
      </p:sp>
      <p:sp>
        <p:nvSpPr>
          <p:cNvPr id="4" name="Snip Diagonal Corner Rectangle 3"/>
          <p:cNvSpPr/>
          <p:nvPr/>
        </p:nvSpPr>
        <p:spPr>
          <a:xfrm rot="16200000">
            <a:off x="2277110" y="-847090"/>
            <a:ext cx="2593975" cy="6859905"/>
          </a:xfrm>
          <a:prstGeom prst="snip2DiagRect">
            <a:avLst>
              <a:gd name="adj1" fmla="val 0"/>
              <a:gd name="adj2" fmla="val 3334"/>
            </a:avLst>
          </a:prstGeom>
          <a:gradFill>
            <a:gsLst>
              <a:gs pos="0">
                <a:srgbClr val="E30000"/>
              </a:gs>
              <a:gs pos="100000">
                <a:srgbClr val="760303"/>
              </a:gs>
            </a:gsLst>
            <a:lin ang="0" scaled="0"/>
          </a:gradFill>
        </p:spPr>
        <p:style>
          <a:lnRef idx="2">
            <a:schemeClr val="accent1">
              <a:lumMod val="75000"/>
            </a:schemeClr>
          </a:lnRef>
          <a:fillRef idx="1">
            <a:schemeClr val="accent1"/>
          </a:fillRef>
          <a:effectRef idx="0">
            <a:srgbClr val="FFFFFF"/>
          </a:effectRef>
          <a:fontRef idx="minor">
            <a:schemeClr val="lt1"/>
          </a:fontRef>
        </p:style>
        <p:txBody>
          <a:bodyPr vertOverflow="clip" horzOverflow="clip" wrap="square" rtlCol="0" anchor="t"/>
          <a:lstStyle>
            <a:defPPr>
              <a:defRPr lang="en-US">
                <a:solidFill>
                  <a:schemeClr val="lt1"/>
                </a:solidFill>
              </a:defRPr>
            </a:defPPr>
            <a:lvl1pPr marL="0" algn="l" defTabSz="914400" rtl="0" eaLnBrk="1" latinLnBrk="0" hangingPunct="1">
              <a:defRPr sz="1100">
                <a:solidFill>
                  <a:schemeClr val="lt1"/>
                </a:solidFill>
                <a:latin typeface="+mn-lt"/>
                <a:ea typeface="+mn-ea"/>
                <a:cs typeface="+mn-cs"/>
              </a:defRPr>
            </a:lvl1pPr>
            <a:lvl2pPr marL="457200" algn="l" defTabSz="914400" rtl="0" eaLnBrk="1" latinLnBrk="0" hangingPunct="1">
              <a:defRPr sz="1100">
                <a:solidFill>
                  <a:schemeClr val="lt1"/>
                </a:solidFill>
                <a:latin typeface="+mn-lt"/>
                <a:ea typeface="+mn-ea"/>
                <a:cs typeface="+mn-cs"/>
              </a:defRPr>
            </a:lvl2pPr>
            <a:lvl3pPr marL="914400" algn="l" defTabSz="914400" rtl="0" eaLnBrk="1" latinLnBrk="0" hangingPunct="1">
              <a:defRPr sz="1100">
                <a:solidFill>
                  <a:schemeClr val="lt1"/>
                </a:solidFill>
                <a:latin typeface="+mn-lt"/>
                <a:ea typeface="+mn-ea"/>
                <a:cs typeface="+mn-cs"/>
              </a:defRPr>
            </a:lvl3pPr>
            <a:lvl4pPr marL="1371600" algn="l" defTabSz="914400" rtl="0" eaLnBrk="1" latinLnBrk="0" hangingPunct="1">
              <a:defRPr sz="1100">
                <a:solidFill>
                  <a:schemeClr val="lt1"/>
                </a:solidFill>
                <a:latin typeface="+mn-lt"/>
                <a:ea typeface="+mn-ea"/>
                <a:cs typeface="+mn-cs"/>
              </a:defRPr>
            </a:lvl4pPr>
            <a:lvl5pPr marL="1828800" algn="l" defTabSz="914400" rtl="0" eaLnBrk="1" latinLnBrk="0" hangingPunct="1">
              <a:defRPr sz="1100">
                <a:solidFill>
                  <a:schemeClr val="lt1"/>
                </a:solidFill>
                <a:latin typeface="+mn-lt"/>
                <a:ea typeface="+mn-ea"/>
                <a:cs typeface="+mn-cs"/>
              </a:defRPr>
            </a:lvl5pPr>
            <a:lvl6pPr marL="2286000" algn="l" defTabSz="914400" rtl="0" eaLnBrk="1" latinLnBrk="0" hangingPunct="1">
              <a:defRPr sz="1100">
                <a:solidFill>
                  <a:schemeClr val="lt1"/>
                </a:solidFill>
                <a:latin typeface="+mn-lt"/>
                <a:ea typeface="+mn-ea"/>
                <a:cs typeface="+mn-cs"/>
              </a:defRPr>
            </a:lvl6pPr>
            <a:lvl7pPr marL="2743200" algn="l" defTabSz="914400" rtl="0" eaLnBrk="1" latinLnBrk="0" hangingPunct="1">
              <a:defRPr sz="1100">
                <a:solidFill>
                  <a:schemeClr val="lt1"/>
                </a:solidFill>
                <a:latin typeface="+mn-lt"/>
                <a:ea typeface="+mn-ea"/>
                <a:cs typeface="+mn-cs"/>
              </a:defRPr>
            </a:lvl7pPr>
            <a:lvl8pPr marL="3200400" algn="l" defTabSz="914400" rtl="0" eaLnBrk="1" latinLnBrk="0" hangingPunct="1">
              <a:defRPr sz="1100">
                <a:solidFill>
                  <a:schemeClr val="lt1"/>
                </a:solidFill>
                <a:latin typeface="+mn-lt"/>
                <a:ea typeface="+mn-ea"/>
                <a:cs typeface="+mn-cs"/>
              </a:defRPr>
            </a:lvl8pPr>
            <a:lvl9pPr marL="3657600" algn="l" defTabSz="914400" rtl="0" eaLnBrk="1" latinLnBrk="0" hangingPunct="1">
              <a:defRPr sz="1100">
                <a:solidFill>
                  <a:schemeClr val="lt1"/>
                </a:solidFill>
                <a:latin typeface="+mn-lt"/>
                <a:ea typeface="+mn-ea"/>
                <a:cs typeface="+mn-cs"/>
              </a:defRPr>
            </a:lvl9pPr>
          </a:lstStyle>
          <a:p>
            <a:pPr algn="l"/>
            <a:endParaRPr lang="en-US" sz="700"/>
          </a:p>
        </p:txBody>
      </p:sp>
      <p:sp>
        <p:nvSpPr>
          <p:cNvPr id="24" name="TextBox 21"/>
          <p:cNvSpPr txBox="1"/>
          <p:nvPr/>
        </p:nvSpPr>
        <p:spPr>
          <a:xfrm>
            <a:off x="254000" y="1430655"/>
            <a:ext cx="3122295" cy="1085215"/>
          </a:xfrm>
          <a:prstGeom prst="rect">
            <a:avLst/>
          </a:prstGeom>
          <a:gradFill>
            <a:gsLst>
              <a:gs pos="0">
                <a:srgbClr val="FE4444"/>
              </a:gs>
              <a:gs pos="100000">
                <a:srgbClr val="832B2B"/>
              </a:gs>
            </a:gsLst>
            <a:lin scaled="0"/>
          </a:gradFill>
          <a:ln w="28575" cmpd="sng">
            <a:solidFill>
              <a:schemeClr val="bg2"/>
            </a:solidFill>
            <a:prstDash val="solid"/>
          </a:ln>
        </p:spPr>
        <p:style>
          <a:lnRef idx="0">
            <a:scrgbClr r="0" g="0" b="0"/>
          </a:lnRef>
          <a:fillRef idx="0">
            <a:scrgbClr r="0" g="0" b="0"/>
          </a:fillRef>
          <a:effectRef idx="0">
            <a:scrgbClr r="0" g="0" b="0"/>
          </a:effectRef>
          <a:fontRef idx="minor">
            <a:schemeClr val="tx1"/>
          </a:fontRef>
        </p:style>
        <p:txBody>
          <a:bodyPr vertOverflow="clip" horzOverflow="clip" wrap="square" rtlCol="0" anchor="t" anchorCtr="0"/>
          <a:lstStyle>
            <a:defPPr>
              <a:defRPr lang="en-US">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ctr"/>
            <a:r>
              <a:rPr lang="en-IN" sz="2000" b="1">
                <a:solidFill>
                  <a:schemeClr val="bg2"/>
                </a:solidFill>
              </a:rPr>
              <a:t>Total Number</a:t>
            </a:r>
            <a:r>
              <a:rPr lang="en-IN" sz="2000" b="1" baseline="0">
                <a:solidFill>
                  <a:schemeClr val="bg2"/>
                </a:solidFill>
              </a:rPr>
              <a:t> </a:t>
            </a:r>
            <a:r>
              <a:rPr lang="en-IN" sz="2000" b="1">
                <a:solidFill>
                  <a:schemeClr val="bg2"/>
                </a:solidFill>
              </a:rPr>
              <a:t>Of Restaurant</a:t>
            </a:r>
            <a:r>
              <a:rPr lang="en-IN" sz="2000" b="1" i="0" u="none" strike="noStrike">
                <a:solidFill>
                  <a:schemeClr val="bg2"/>
                </a:solidFill>
                <a:effectLst/>
                <a:latin typeface="+mn-lt"/>
                <a:ea typeface="+mn-ea"/>
                <a:cs typeface="+mn-cs"/>
              </a:rPr>
              <a:t> </a:t>
            </a:r>
            <a:r>
              <a:rPr lang="en-IN" sz="2000" b="1">
                <a:solidFill>
                  <a:schemeClr val="bg2"/>
                </a:solidFill>
              </a:rPr>
              <a:t> </a:t>
            </a:r>
            <a:endParaRPr lang="en-IN" sz="2000" b="1">
              <a:solidFill>
                <a:schemeClr val="bg2"/>
              </a:solidFill>
            </a:endParaRPr>
          </a:p>
          <a:p>
            <a:pPr algn="ctr"/>
            <a:r>
              <a:rPr lang="en-IN" sz="1400" b="1" i="0" u="none" strike="noStrike" baseline="0">
                <a:solidFill>
                  <a:schemeClr val="bg2"/>
                </a:solidFill>
                <a:effectLst/>
                <a:latin typeface="+mn-lt"/>
                <a:ea typeface="+mn-ea"/>
                <a:cs typeface="+mn-cs"/>
              </a:rPr>
              <a:t> </a:t>
            </a:r>
            <a:r>
              <a:rPr lang="en-IN" sz="2000" b="1" i="0" u="none" strike="noStrike">
                <a:solidFill>
                  <a:schemeClr val="bg2"/>
                </a:solidFill>
                <a:effectLst/>
                <a:latin typeface="+mn-lt"/>
                <a:ea typeface="+mn-ea"/>
                <a:cs typeface="+mn-cs"/>
              </a:rPr>
              <a:t>9542</a:t>
            </a:r>
            <a:endParaRPr lang="en-IN" sz="2000" b="1" i="0" u="none" strike="noStrike">
              <a:solidFill>
                <a:schemeClr val="bg2"/>
              </a:solidFill>
              <a:effectLst/>
              <a:latin typeface="+mn-lt"/>
              <a:ea typeface="+mn-ea"/>
              <a:cs typeface="+mn-cs"/>
            </a:endParaRPr>
          </a:p>
        </p:txBody>
      </p:sp>
      <p:sp>
        <p:nvSpPr>
          <p:cNvPr id="5" name="TextBox 29"/>
          <p:cNvSpPr txBox="1"/>
          <p:nvPr/>
        </p:nvSpPr>
        <p:spPr>
          <a:xfrm>
            <a:off x="254000" y="2564130"/>
            <a:ext cx="3124200" cy="1249045"/>
          </a:xfrm>
          <a:prstGeom prst="rect">
            <a:avLst/>
          </a:prstGeom>
          <a:gradFill>
            <a:gsLst>
              <a:gs pos="0">
                <a:srgbClr val="FE4444"/>
              </a:gs>
              <a:gs pos="100000">
                <a:srgbClr val="832B2B"/>
              </a:gs>
            </a:gsLst>
            <a:lin scaled="0"/>
          </a:gradFill>
          <a:ln w="28575" cmpd="sng">
            <a:solidFill>
              <a:schemeClr val="bg2"/>
            </a:solidFill>
            <a:prstDash val="solid"/>
          </a:ln>
        </p:spPr>
        <p:style>
          <a:lnRef idx="0">
            <a:scrgbClr r="0" g="0" b="0"/>
          </a:lnRef>
          <a:fillRef idx="0">
            <a:scrgbClr r="0" g="0" b="0"/>
          </a:fillRef>
          <a:effectRef idx="0">
            <a:scrgbClr r="0" g="0" b="0"/>
          </a:effectRef>
          <a:fontRef idx="minor">
            <a:schemeClr val="tx1"/>
          </a:fontRef>
        </p:style>
        <p:txBody>
          <a:bodyPr vertOverflow="clip" horzOverflow="clip" wrap="square" rtlCol="0" anchor="ctr"/>
          <a:lstStyle>
            <a:defPPr>
              <a:defRPr lang="en-US">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ctr"/>
            <a:r>
              <a:rPr lang="en-IN" sz="1800" b="1">
                <a:solidFill>
                  <a:schemeClr val="bg2"/>
                </a:solidFill>
              </a:rPr>
              <a:t>Total Number Of Voters</a:t>
            </a:r>
            <a:endParaRPr lang="en-IN" sz="1800" b="1">
              <a:solidFill>
                <a:schemeClr val="bg2"/>
              </a:solidFill>
            </a:endParaRPr>
          </a:p>
          <a:p>
            <a:pPr algn="ctr"/>
            <a:r>
              <a:rPr lang="en-IN" sz="1600" b="1" i="0" u="none" strike="noStrike">
                <a:solidFill>
                  <a:schemeClr val="bg2"/>
                </a:solidFill>
                <a:effectLst/>
                <a:latin typeface="+mn-lt"/>
                <a:ea typeface="+mn-ea"/>
                <a:cs typeface="+mn-cs"/>
              </a:rPr>
              <a:t>1495919</a:t>
            </a:r>
            <a:endParaRPr lang="en-IN" sz="1600" b="1" i="0" u="none" strike="noStrike">
              <a:solidFill>
                <a:schemeClr val="bg2"/>
              </a:solidFill>
              <a:effectLst/>
              <a:latin typeface="+mn-lt"/>
              <a:ea typeface="+mn-ea"/>
              <a:cs typeface="+mn-cs"/>
            </a:endParaRPr>
          </a:p>
        </p:txBody>
      </p:sp>
      <p:sp>
        <p:nvSpPr>
          <p:cNvPr id="26" name="TextBox 30"/>
          <p:cNvSpPr txBox="1"/>
          <p:nvPr/>
        </p:nvSpPr>
        <p:spPr>
          <a:xfrm>
            <a:off x="3570605" y="1434465"/>
            <a:ext cx="3270250" cy="1081405"/>
          </a:xfrm>
          <a:prstGeom prst="rect">
            <a:avLst/>
          </a:prstGeom>
          <a:gradFill>
            <a:gsLst>
              <a:gs pos="0">
                <a:srgbClr val="FE4444"/>
              </a:gs>
              <a:gs pos="100000">
                <a:srgbClr val="832B2B"/>
              </a:gs>
            </a:gsLst>
            <a:lin scaled="0"/>
          </a:gradFill>
          <a:ln w="28575" cmpd="sng">
            <a:solidFill>
              <a:schemeClr val="bg2"/>
            </a:solidFill>
            <a:prstDash val="solid"/>
          </a:ln>
        </p:spPr>
        <p:style>
          <a:lnRef idx="0">
            <a:scrgbClr r="0" g="0" b="0"/>
          </a:lnRef>
          <a:fillRef idx="0">
            <a:scrgbClr r="0" g="0" b="0"/>
          </a:fillRef>
          <a:effectRef idx="0">
            <a:scrgbClr r="0" g="0" b="0"/>
          </a:effectRef>
          <a:fontRef idx="minor">
            <a:schemeClr val="tx1"/>
          </a:fontRef>
        </p:style>
        <p:txBody>
          <a:bodyPr vertOverflow="clip" horzOverflow="clip" wrap="square" rtlCol="0" anchor="ctr"/>
          <a:lstStyle>
            <a:defPPr>
              <a:defRPr lang="en-US">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ctr"/>
            <a:r>
              <a:rPr lang="en-IN" sz="2400" b="1">
                <a:solidFill>
                  <a:schemeClr val="bg2"/>
                </a:solidFill>
              </a:rPr>
              <a:t>Total AVG. Rating</a:t>
            </a:r>
            <a:endParaRPr lang="en-IN" sz="2400" b="1">
              <a:solidFill>
                <a:schemeClr val="bg2"/>
              </a:solidFill>
            </a:endParaRPr>
          </a:p>
          <a:p>
            <a:pPr algn="ctr"/>
            <a:r>
              <a:rPr lang="en-IN" sz="2000" b="1" i="0" u="none" strike="noStrike">
                <a:solidFill>
                  <a:schemeClr val="bg2"/>
                </a:solidFill>
                <a:effectLst/>
                <a:latin typeface="+mn-lt"/>
                <a:ea typeface="+mn-ea"/>
                <a:cs typeface="+mn-cs"/>
              </a:rPr>
              <a:t>2.89034793544331</a:t>
            </a:r>
            <a:endParaRPr lang="en-IN" sz="2000" b="1" i="0" u="none" strike="noStrike">
              <a:solidFill>
                <a:schemeClr val="bg2"/>
              </a:solidFill>
              <a:effectLst/>
              <a:latin typeface="+mn-lt"/>
              <a:ea typeface="+mn-ea"/>
              <a:cs typeface="+mn-cs"/>
            </a:endParaRPr>
          </a:p>
        </p:txBody>
      </p:sp>
      <p:sp>
        <p:nvSpPr>
          <p:cNvPr id="27" name="TextBox 33"/>
          <p:cNvSpPr txBox="1"/>
          <p:nvPr/>
        </p:nvSpPr>
        <p:spPr>
          <a:xfrm>
            <a:off x="3570605" y="2564130"/>
            <a:ext cx="3270250" cy="1249045"/>
          </a:xfrm>
          <a:prstGeom prst="rect">
            <a:avLst/>
          </a:prstGeom>
          <a:gradFill>
            <a:gsLst>
              <a:gs pos="0">
                <a:srgbClr val="FE4444"/>
              </a:gs>
              <a:gs pos="100000">
                <a:srgbClr val="832B2B"/>
              </a:gs>
            </a:gsLst>
            <a:lin scaled="0"/>
          </a:gradFill>
          <a:ln w="28575" cmpd="sng">
            <a:solidFill>
              <a:schemeClr val="bg2"/>
            </a:solidFill>
            <a:prstDash val="solid"/>
          </a:ln>
        </p:spPr>
        <p:style>
          <a:lnRef idx="0">
            <a:scrgbClr r="0" g="0" b="0"/>
          </a:lnRef>
          <a:fillRef idx="0">
            <a:scrgbClr r="0" g="0" b="0"/>
          </a:fillRef>
          <a:effectRef idx="0">
            <a:scrgbClr r="0" g="0" b="0"/>
          </a:effectRef>
          <a:fontRef idx="minor">
            <a:schemeClr val="tx1"/>
          </a:fontRef>
        </p:style>
        <p:txBody>
          <a:bodyPr vertOverflow="clip" horzOverflow="clip" wrap="square" rtlCol="0" anchor="ctr"/>
          <a:lstStyle>
            <a:defPPr>
              <a:defRPr lang="en-US">
                <a:solidFill>
                  <a:schemeClr val="tx1"/>
                </a:solidFill>
              </a:defRPr>
            </a:defPPr>
            <a:lvl1pPr marL="0" algn="l" defTabSz="914400" rtl="0" eaLnBrk="1" latinLnBrk="0" hangingPunct="1">
              <a:defRPr sz="1100">
                <a:solidFill>
                  <a:schemeClr val="tx1"/>
                </a:solidFill>
                <a:latin typeface="+mn-lt"/>
                <a:ea typeface="+mn-ea"/>
                <a:cs typeface="+mn-cs"/>
              </a:defRPr>
            </a:lvl1pPr>
            <a:lvl2pPr marL="457200" algn="l" defTabSz="914400" rtl="0" eaLnBrk="1" latinLnBrk="0" hangingPunct="1">
              <a:defRPr sz="1100">
                <a:solidFill>
                  <a:schemeClr val="tx1"/>
                </a:solidFill>
                <a:latin typeface="+mn-lt"/>
                <a:ea typeface="+mn-ea"/>
                <a:cs typeface="+mn-cs"/>
              </a:defRPr>
            </a:lvl2pPr>
            <a:lvl3pPr marL="914400" algn="l" defTabSz="914400" rtl="0" eaLnBrk="1" latinLnBrk="0" hangingPunct="1">
              <a:defRPr sz="1100">
                <a:solidFill>
                  <a:schemeClr val="tx1"/>
                </a:solidFill>
                <a:latin typeface="+mn-lt"/>
                <a:ea typeface="+mn-ea"/>
                <a:cs typeface="+mn-cs"/>
              </a:defRPr>
            </a:lvl3pPr>
            <a:lvl4pPr marL="1371600" algn="l" defTabSz="914400" rtl="0" eaLnBrk="1" latinLnBrk="0" hangingPunct="1">
              <a:defRPr sz="1100">
                <a:solidFill>
                  <a:schemeClr val="tx1"/>
                </a:solidFill>
                <a:latin typeface="+mn-lt"/>
                <a:ea typeface="+mn-ea"/>
                <a:cs typeface="+mn-cs"/>
              </a:defRPr>
            </a:lvl4pPr>
            <a:lvl5pPr marL="1828800" algn="l" defTabSz="914400" rtl="0" eaLnBrk="1" latinLnBrk="0" hangingPunct="1">
              <a:defRPr sz="1100">
                <a:solidFill>
                  <a:schemeClr val="tx1"/>
                </a:solidFill>
                <a:latin typeface="+mn-lt"/>
                <a:ea typeface="+mn-ea"/>
                <a:cs typeface="+mn-cs"/>
              </a:defRPr>
            </a:lvl5pPr>
            <a:lvl6pPr marL="2286000" algn="l" defTabSz="914400" rtl="0" eaLnBrk="1" latinLnBrk="0" hangingPunct="1">
              <a:defRPr sz="1100">
                <a:solidFill>
                  <a:schemeClr val="tx1"/>
                </a:solidFill>
                <a:latin typeface="+mn-lt"/>
                <a:ea typeface="+mn-ea"/>
                <a:cs typeface="+mn-cs"/>
              </a:defRPr>
            </a:lvl6pPr>
            <a:lvl7pPr marL="2743200" algn="l" defTabSz="914400" rtl="0" eaLnBrk="1" latinLnBrk="0" hangingPunct="1">
              <a:defRPr sz="1100">
                <a:solidFill>
                  <a:schemeClr val="tx1"/>
                </a:solidFill>
                <a:latin typeface="+mn-lt"/>
                <a:ea typeface="+mn-ea"/>
                <a:cs typeface="+mn-cs"/>
              </a:defRPr>
            </a:lvl7pPr>
            <a:lvl8pPr marL="3200400" algn="l" defTabSz="914400" rtl="0" eaLnBrk="1" latinLnBrk="0" hangingPunct="1">
              <a:defRPr sz="1100">
                <a:solidFill>
                  <a:schemeClr val="tx1"/>
                </a:solidFill>
                <a:latin typeface="+mn-lt"/>
                <a:ea typeface="+mn-ea"/>
                <a:cs typeface="+mn-cs"/>
              </a:defRPr>
            </a:lvl8pPr>
            <a:lvl9pPr marL="3657600" algn="l" defTabSz="914400" rtl="0" eaLnBrk="1" latinLnBrk="0" hangingPunct="1">
              <a:defRPr sz="1100">
                <a:solidFill>
                  <a:schemeClr val="tx1"/>
                </a:solidFill>
                <a:latin typeface="+mn-lt"/>
                <a:ea typeface="+mn-ea"/>
                <a:cs typeface="+mn-cs"/>
              </a:defRPr>
            </a:lvl9pPr>
          </a:lstStyle>
          <a:p>
            <a:pPr algn="ctr"/>
            <a:r>
              <a:rPr lang="en-IN" sz="1600" b="1">
                <a:solidFill>
                  <a:schemeClr val="bg2"/>
                </a:solidFill>
              </a:rPr>
              <a:t>Total Sum Of AVG. Cost For Two</a:t>
            </a:r>
            <a:endParaRPr lang="en-IN" sz="1600" b="1">
              <a:solidFill>
                <a:schemeClr val="bg2"/>
              </a:solidFill>
            </a:endParaRPr>
          </a:p>
          <a:p>
            <a:pPr algn="ctr"/>
            <a:r>
              <a:rPr lang="en-IN" sz="2000" b="1" i="0" u="none" strike="noStrike">
                <a:solidFill>
                  <a:schemeClr val="bg2"/>
                </a:solidFill>
                <a:effectLst/>
                <a:latin typeface="+mn-lt"/>
                <a:ea typeface="+mn-ea"/>
                <a:cs typeface="+mn-cs"/>
              </a:rPr>
              <a:t>11461164</a:t>
            </a:r>
            <a:endParaRPr lang="en-IN" sz="2000" b="1" i="0" u="none" strike="noStrike">
              <a:solidFill>
                <a:schemeClr val="bg2"/>
              </a:solidFill>
              <a:effectLst/>
              <a:latin typeface="+mn-lt"/>
              <a:ea typeface="+mn-ea"/>
              <a:cs typeface="+mn-cs"/>
            </a:endParaRPr>
          </a:p>
        </p:txBody>
      </p:sp>
      <p:sp>
        <p:nvSpPr>
          <p:cNvPr id="7" name="Text Box 6"/>
          <p:cNvSpPr txBox="1"/>
          <p:nvPr/>
        </p:nvSpPr>
        <p:spPr>
          <a:xfrm>
            <a:off x="5858510" y="1123315"/>
            <a:ext cx="4064000" cy="368300"/>
          </a:xfrm>
          <a:prstGeom prst="rect">
            <a:avLst/>
          </a:prstGeom>
          <a:noFill/>
        </p:spPr>
        <p:txBody>
          <a:bodyPr wrap="square" rtlCol="0">
            <a:sp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जोमाटो - विकिपीडिया"/>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86467" y="160920"/>
            <a:ext cx="4392804" cy="5980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2"/>
          <a:stretch>
            <a:fillRect/>
          </a:stretch>
        </p:blipFill>
        <p:spPr>
          <a:xfrm>
            <a:off x="8205898" y="605712"/>
            <a:ext cx="1426103" cy="1185259"/>
          </a:xfrm>
          <a:prstGeom prst="rect">
            <a:avLst/>
          </a:prstGeom>
        </p:spPr>
      </p:pic>
      <p:pic>
        <p:nvPicPr>
          <p:cNvPr id="12" name="Picture 11"/>
          <p:cNvPicPr>
            <a:picLocks noChangeAspect="1"/>
          </p:cNvPicPr>
          <p:nvPr/>
        </p:nvPicPr>
        <p:blipFill>
          <a:blip r:embed="rId3"/>
          <a:stretch>
            <a:fillRect/>
          </a:stretch>
        </p:blipFill>
        <p:spPr>
          <a:xfrm>
            <a:off x="9151961" y="4107216"/>
            <a:ext cx="2093976" cy="1907252"/>
          </a:xfrm>
          <a:prstGeom prst="rect">
            <a:avLst/>
          </a:prstGeom>
        </p:spPr>
      </p:pic>
      <p:sp>
        <p:nvSpPr>
          <p:cNvPr id="2" name="Title 1"/>
          <p:cNvSpPr>
            <a:spLocks noGrp="1"/>
          </p:cNvSpPr>
          <p:nvPr>
            <p:ph type="title"/>
          </p:nvPr>
        </p:nvSpPr>
        <p:spPr>
          <a:xfrm flipH="1">
            <a:off x="13219175" y="694945"/>
            <a:ext cx="45719" cy="1343216"/>
          </a:xfrm>
        </p:spPr>
        <p:txBody>
          <a:bodyPr/>
          <a:lstStyle/>
          <a:p>
            <a:endParaRPr lang="en-IN" dirty="0"/>
          </a:p>
        </p:txBody>
      </p:sp>
      <p:graphicFrame>
        <p:nvGraphicFramePr>
          <p:cNvPr id="15" name="Content Placeholder 14"/>
          <p:cNvGraphicFramePr>
            <a:graphicFrameLocks noGrp="1"/>
          </p:cNvGraphicFramePr>
          <p:nvPr>
            <p:ph idx="1"/>
          </p:nvPr>
        </p:nvGraphicFramePr>
        <p:xfrm>
          <a:off x="85344" y="251926"/>
          <a:ext cx="7603080" cy="66792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2" descr="Zomato Logo, symbol, meaning, history, PNG, brand"/>
          <p:cNvPicPr>
            <a:picLocks noChangeAspect="1" noChangeArrowheads="1"/>
          </p:cNvPicPr>
          <p:nvPr/>
        </p:nvPicPr>
        <p:blipFill>
          <a:blip r:embed="rId9">
            <a:alphaModFix amt="20000"/>
            <a:extLst>
              <a:ext uri="{28A0092B-C50C-407E-A947-70E740481C1C}">
                <a14:useLocalDpi xmlns:a14="http://schemas.microsoft.com/office/drawing/2010/main" val="0"/>
              </a:ext>
            </a:extLst>
          </a:blip>
          <a:srcRect/>
          <a:stretch>
            <a:fillRect/>
          </a:stretch>
        </p:blipFill>
        <p:spPr bwMode="auto">
          <a:xfrm rot="2303279">
            <a:off x="-518097" y="1741509"/>
            <a:ext cx="9142363" cy="2926713"/>
          </a:xfrm>
          <a:prstGeom prst="rect">
            <a:avLst/>
          </a:prstGeom>
          <a:noFill/>
          <a:effectLst>
            <a:outerShdw blurRad="50800" dist="38100" dir="13500000" algn="b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10"/>
          <a:stretch>
            <a:fillRect/>
          </a:stretch>
        </p:blipFill>
        <p:spPr>
          <a:xfrm>
            <a:off x="10548404" y="491545"/>
            <a:ext cx="1558252" cy="13056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p:cNvGraphicFramePr>
            <a:graphicFrameLocks noGrp="1"/>
          </p:cNvGraphicFramePr>
          <p:nvPr>
            <p:ph sz="quarter" idx="13"/>
          </p:nvPr>
        </p:nvGraphicFramePr>
        <p:xfrm>
          <a:off x="195589" y="3604072"/>
          <a:ext cx="5106026" cy="342410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6" descr="Zomato plans new management structure, with multiple CEOs: Report -  Hindustan Tim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5215" y="2999740"/>
            <a:ext cx="4756785" cy="3829685"/>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graphicFrame>
        <p:nvGraphicFramePr>
          <p:cNvPr id="2" name="Table 1"/>
          <p:cNvGraphicFramePr/>
          <p:nvPr/>
        </p:nvGraphicFramePr>
        <p:xfrm>
          <a:off x="94615" y="65405"/>
          <a:ext cx="3251200" cy="3724910"/>
        </p:xfrm>
        <a:graphic>
          <a:graphicData uri="http://schemas.openxmlformats.org/drawingml/2006/table">
            <a:tbl>
              <a:tblPr/>
              <a:tblGrid>
                <a:gridCol w="1894205"/>
                <a:gridCol w="1356995"/>
              </a:tblGrid>
              <a:tr h="351790">
                <a:tc>
                  <a:txBody>
                    <a:bodyPr/>
                    <a:p>
                      <a:pPr indent="0" algn="ctr">
                        <a:buNone/>
                      </a:pPr>
                      <a:r>
                        <a:rPr lang="en-US" sz="1000" b="1">
                          <a:solidFill>
                            <a:srgbClr val="000000"/>
                          </a:solidFill>
                          <a:latin typeface="Calibri" panose="020F0502020204030204" charset="-122"/>
                        </a:rPr>
                        <a:t>Country</a:t>
                      </a:r>
                      <a:endParaRPr lang="en-US" sz="1000" b="1">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chemeClr val="bg2">
                        <a:lumMod val="40000"/>
                        <a:lumOff val="60000"/>
                      </a:schemeClr>
                    </a:solidFill>
                  </a:tcPr>
                </a:tc>
                <a:tc>
                  <a:txBody>
                    <a:bodyPr/>
                    <a:p>
                      <a:pPr indent="0" algn="ctr">
                        <a:buNone/>
                      </a:pPr>
                      <a:r>
                        <a:rPr lang="en-US" sz="1000" b="1">
                          <a:solidFill>
                            <a:srgbClr val="000000"/>
                          </a:solidFill>
                          <a:latin typeface="Calibri" panose="020F0502020204030204" charset="-122"/>
                        </a:rPr>
                        <a:t>Count of RestaurantID</a:t>
                      </a:r>
                      <a:endParaRPr lang="en-US" sz="1000" b="1">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chemeClr val="bg2">
                        <a:lumMod val="40000"/>
                        <a:lumOff val="60000"/>
                      </a:schemeClr>
                    </a:solidFill>
                  </a:tcPr>
                </a:tc>
              </a:tr>
              <a:tr h="210820">
                <a:tc>
                  <a:txBody>
                    <a:bodyPr/>
                    <a:p>
                      <a:pPr indent="0" algn="ctr">
                        <a:buNone/>
                      </a:pPr>
                      <a:r>
                        <a:rPr lang="en-US" sz="1000" b="0">
                          <a:solidFill>
                            <a:srgbClr val="000000"/>
                          </a:solidFill>
                          <a:latin typeface="Calibri" panose="020F0502020204030204" charset="-122"/>
                        </a:rPr>
                        <a:t>Canada</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cmpd="sng">
                      <a:solidFill>
                        <a:schemeClr val="tx1"/>
                      </a:solidFill>
                      <a:prstDash val="solid"/>
                      <a:headEnd type="none" w="med" len="med"/>
                      <a:tailEnd type="none" w="med" len="med"/>
                    </a:lnT>
                    <a:lnB w="12700" cap="flat">
                      <a:solidFill>
                        <a:schemeClr val="tx1"/>
                      </a:solidFill>
                      <a:prstDash val="solid"/>
                    </a:lnB>
                    <a:lnTlToBr>
                      <a:noFill/>
                    </a:lnTlToBr>
                    <a:lnBlToTr>
                      <a:noFill/>
                    </a:lnBlToTr>
                    <a:solidFill>
                      <a:schemeClr val="bg1"/>
                    </a:solidFill>
                  </a:tcPr>
                </a:tc>
                <a:tc>
                  <a:txBody>
                    <a:bodyPr/>
                    <a:p>
                      <a:pPr indent="0" algn="ctr">
                        <a:buNone/>
                      </a:pPr>
                      <a:r>
                        <a:rPr lang="en-US" sz="1000" b="0">
                          <a:solidFill>
                            <a:srgbClr val="000000"/>
                          </a:solidFill>
                          <a:latin typeface="Calibri" panose="020F0502020204030204" charset="-122"/>
                        </a:rPr>
                        <a:t>4</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a:solidFill>
                        <a:schemeClr val="tx1"/>
                      </a:solidFill>
                      <a:prstDash val="solid"/>
                    </a:lnB>
                    <a:lnTlToBr>
                      <a:noFill/>
                    </a:lnTlToBr>
                    <a:lnBlToTr>
                      <a:noFill/>
                    </a:lnBlToTr>
                    <a:solidFill>
                      <a:schemeClr val="bg1"/>
                    </a:solidFill>
                  </a:tcPr>
                </a:tc>
              </a:tr>
              <a:tr h="210820">
                <a:tc>
                  <a:txBody>
                    <a:bodyPr/>
                    <a:p>
                      <a:pPr indent="0" algn="ctr">
                        <a:buNone/>
                      </a:pPr>
                      <a:r>
                        <a:rPr lang="en-US" sz="1000" b="0">
                          <a:solidFill>
                            <a:srgbClr val="000000"/>
                          </a:solidFill>
                          <a:latin typeface="Calibri" panose="020F0502020204030204" charset="-122"/>
                        </a:rPr>
                        <a:t>Qatar</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000" b="0">
                          <a:solidFill>
                            <a:srgbClr val="000000"/>
                          </a:solidFill>
                          <a:latin typeface="Calibri" panose="020F0502020204030204" charset="-122"/>
                        </a:rPr>
                        <a:t>20</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10820">
                <a:tc>
                  <a:txBody>
                    <a:bodyPr/>
                    <a:p>
                      <a:pPr indent="0" algn="ctr">
                        <a:buNone/>
                      </a:pPr>
                      <a:r>
                        <a:rPr lang="en-US" sz="1000" b="0">
                          <a:solidFill>
                            <a:srgbClr val="000000"/>
                          </a:solidFill>
                          <a:latin typeface="Calibri" panose="020F0502020204030204" charset="-122"/>
                        </a:rPr>
                        <a:t>Singapore</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000" b="0">
                          <a:solidFill>
                            <a:srgbClr val="000000"/>
                          </a:solidFill>
                          <a:latin typeface="Calibri" panose="020F0502020204030204" charset="-122"/>
                        </a:rPr>
                        <a:t>20</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10820">
                <a:tc>
                  <a:txBody>
                    <a:bodyPr/>
                    <a:p>
                      <a:pPr indent="0" algn="ctr">
                        <a:buNone/>
                      </a:pPr>
                      <a:r>
                        <a:rPr lang="en-US" sz="1000" b="0">
                          <a:solidFill>
                            <a:srgbClr val="000000"/>
                          </a:solidFill>
                          <a:latin typeface="Calibri" panose="020F0502020204030204" charset="-122"/>
                        </a:rPr>
                        <a:t>Sri Lanka</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000" b="0">
                          <a:solidFill>
                            <a:srgbClr val="000000"/>
                          </a:solidFill>
                          <a:latin typeface="Calibri" panose="020F0502020204030204" charset="-122"/>
                        </a:rPr>
                        <a:t>20</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10820">
                <a:tc>
                  <a:txBody>
                    <a:bodyPr/>
                    <a:p>
                      <a:pPr indent="0" algn="ctr">
                        <a:buNone/>
                      </a:pPr>
                      <a:r>
                        <a:rPr lang="en-US" sz="1000" b="0">
                          <a:solidFill>
                            <a:srgbClr val="000000"/>
                          </a:solidFill>
                          <a:latin typeface="Calibri" panose="020F0502020204030204" charset="-122"/>
                        </a:rPr>
                        <a:t>Indonesia</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000" b="0">
                          <a:solidFill>
                            <a:srgbClr val="000000"/>
                          </a:solidFill>
                          <a:latin typeface="Calibri" panose="020F0502020204030204" charset="-122"/>
                        </a:rPr>
                        <a:t>21</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10820">
                <a:tc>
                  <a:txBody>
                    <a:bodyPr/>
                    <a:p>
                      <a:pPr indent="0" algn="ctr">
                        <a:buNone/>
                      </a:pPr>
                      <a:r>
                        <a:rPr lang="en-US" sz="1000" b="0">
                          <a:solidFill>
                            <a:srgbClr val="000000"/>
                          </a:solidFill>
                          <a:latin typeface="Calibri" panose="020F0502020204030204" charset="-122"/>
                        </a:rPr>
                        <a:t>Philippines</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000" b="0">
                          <a:solidFill>
                            <a:srgbClr val="000000"/>
                          </a:solidFill>
                          <a:latin typeface="Calibri" panose="020F0502020204030204" charset="-122"/>
                        </a:rPr>
                        <a:t>22</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10820">
                <a:tc>
                  <a:txBody>
                    <a:bodyPr/>
                    <a:p>
                      <a:pPr indent="0" algn="ctr">
                        <a:buNone/>
                      </a:pPr>
                      <a:r>
                        <a:rPr lang="en-US" sz="1000" b="0">
                          <a:solidFill>
                            <a:srgbClr val="000000"/>
                          </a:solidFill>
                          <a:latin typeface="Calibri" panose="020F0502020204030204" charset="-122"/>
                        </a:rPr>
                        <a:t>Australia</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000" b="0">
                          <a:solidFill>
                            <a:srgbClr val="000000"/>
                          </a:solidFill>
                          <a:latin typeface="Calibri" panose="020F0502020204030204" charset="-122"/>
                        </a:rPr>
                        <a:t>24</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10820">
                <a:tc>
                  <a:txBody>
                    <a:bodyPr/>
                    <a:p>
                      <a:pPr indent="0" algn="ctr">
                        <a:buNone/>
                      </a:pPr>
                      <a:r>
                        <a:rPr lang="en-US" sz="1000" b="0">
                          <a:solidFill>
                            <a:srgbClr val="000000"/>
                          </a:solidFill>
                          <a:latin typeface="Calibri" panose="020F0502020204030204" charset="-122"/>
                        </a:rPr>
                        <a:t>Turkey</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000" b="0">
                          <a:solidFill>
                            <a:srgbClr val="000000"/>
                          </a:solidFill>
                          <a:latin typeface="Calibri" panose="020F0502020204030204" charset="-122"/>
                        </a:rPr>
                        <a:t>34</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10820">
                <a:tc>
                  <a:txBody>
                    <a:bodyPr/>
                    <a:p>
                      <a:pPr indent="0" algn="ctr">
                        <a:buNone/>
                      </a:pPr>
                      <a:r>
                        <a:rPr lang="en-US" sz="1000" b="0">
                          <a:solidFill>
                            <a:srgbClr val="000000"/>
                          </a:solidFill>
                          <a:latin typeface="Calibri" panose="020F0502020204030204" charset="-122"/>
                        </a:rPr>
                        <a:t>New Zealand</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000" b="0">
                          <a:solidFill>
                            <a:srgbClr val="000000"/>
                          </a:solidFill>
                          <a:latin typeface="Calibri" panose="020F0502020204030204" charset="-122"/>
                        </a:rPr>
                        <a:t>40</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10820">
                <a:tc>
                  <a:txBody>
                    <a:bodyPr/>
                    <a:p>
                      <a:pPr indent="0" algn="ctr">
                        <a:buNone/>
                      </a:pPr>
                      <a:r>
                        <a:rPr lang="en-US" sz="1000" b="0">
                          <a:solidFill>
                            <a:srgbClr val="000000"/>
                          </a:solidFill>
                          <a:latin typeface="Calibri" panose="020F0502020204030204" charset="-122"/>
                        </a:rPr>
                        <a:t>Brazil</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000" b="0">
                          <a:solidFill>
                            <a:srgbClr val="000000"/>
                          </a:solidFill>
                          <a:latin typeface="Calibri" panose="020F0502020204030204" charset="-122"/>
                        </a:rPr>
                        <a:t>60</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10820">
                <a:tc>
                  <a:txBody>
                    <a:bodyPr/>
                    <a:p>
                      <a:pPr indent="0" algn="ctr">
                        <a:buNone/>
                      </a:pPr>
                      <a:r>
                        <a:rPr lang="en-US" sz="1000" b="0">
                          <a:solidFill>
                            <a:srgbClr val="000000"/>
                          </a:solidFill>
                          <a:latin typeface="Calibri" panose="020F0502020204030204" charset="-122"/>
                        </a:rPr>
                        <a:t>South Africa</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000" b="0">
                          <a:solidFill>
                            <a:srgbClr val="000000"/>
                          </a:solidFill>
                          <a:latin typeface="Calibri" panose="020F0502020204030204" charset="-122"/>
                        </a:rPr>
                        <a:t>60</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10820">
                <a:tc>
                  <a:txBody>
                    <a:bodyPr/>
                    <a:p>
                      <a:pPr indent="0" algn="ctr">
                        <a:buNone/>
                      </a:pPr>
                      <a:r>
                        <a:rPr lang="en-US" sz="1000" b="0">
                          <a:solidFill>
                            <a:srgbClr val="000000"/>
                          </a:solidFill>
                          <a:latin typeface="Calibri" panose="020F0502020204030204" charset="-122"/>
                        </a:rPr>
                        <a:t>United Arab Emirates</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000" b="0">
                          <a:solidFill>
                            <a:srgbClr val="000000"/>
                          </a:solidFill>
                          <a:latin typeface="Calibri" panose="020F0502020204030204" charset="-122"/>
                        </a:rPr>
                        <a:t>60</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10820">
                <a:tc>
                  <a:txBody>
                    <a:bodyPr/>
                    <a:p>
                      <a:pPr indent="0" algn="ctr">
                        <a:buNone/>
                      </a:pPr>
                      <a:r>
                        <a:rPr lang="en-US" sz="1000" b="0">
                          <a:solidFill>
                            <a:srgbClr val="000000"/>
                          </a:solidFill>
                          <a:latin typeface="Calibri" panose="020F0502020204030204" charset="-122"/>
                        </a:rPr>
                        <a:t>United Kingdom</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000" b="0">
                          <a:solidFill>
                            <a:srgbClr val="000000"/>
                          </a:solidFill>
                          <a:latin typeface="Calibri" panose="020F0502020204030204" charset="-122"/>
                        </a:rPr>
                        <a:t>80</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10820">
                <a:tc>
                  <a:txBody>
                    <a:bodyPr/>
                    <a:p>
                      <a:pPr indent="0" algn="ctr">
                        <a:buNone/>
                      </a:pPr>
                      <a:r>
                        <a:rPr lang="en-US" sz="1000" b="0">
                          <a:solidFill>
                            <a:srgbClr val="000000"/>
                          </a:solidFill>
                          <a:latin typeface="Calibri" panose="020F0502020204030204" charset="-122"/>
                        </a:rPr>
                        <a:t>United States of America</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000" b="0">
                          <a:solidFill>
                            <a:srgbClr val="000000"/>
                          </a:solidFill>
                          <a:latin typeface="Calibri" panose="020F0502020204030204" charset="-122"/>
                        </a:rPr>
                        <a:t>425</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10820">
                <a:tc>
                  <a:txBody>
                    <a:bodyPr/>
                    <a:p>
                      <a:pPr indent="0" algn="ctr">
                        <a:buNone/>
                      </a:pPr>
                      <a:r>
                        <a:rPr lang="en-US" sz="1000" b="0">
                          <a:solidFill>
                            <a:srgbClr val="000000"/>
                          </a:solidFill>
                          <a:latin typeface="Calibri" panose="020F0502020204030204" charset="-122"/>
                        </a:rPr>
                        <a:t>India</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p>
                      <a:pPr indent="0" algn="ctr">
                        <a:buNone/>
                      </a:pPr>
                      <a:r>
                        <a:rPr lang="en-US" sz="1000" b="0">
                          <a:solidFill>
                            <a:srgbClr val="000000"/>
                          </a:solidFill>
                          <a:latin typeface="Calibri" panose="020F0502020204030204" charset="-122"/>
                        </a:rPr>
                        <a:t>8652</a:t>
                      </a:r>
                      <a:endParaRPr lang="en-US" sz="10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chemeClr val="bg1"/>
                    </a:solidFill>
                  </a:tcPr>
                </a:tc>
              </a:tr>
              <a:tr h="210820">
                <a:tc>
                  <a:txBody>
                    <a:bodyPr/>
                    <a:p>
                      <a:pPr indent="0" algn="ctr">
                        <a:buNone/>
                      </a:pPr>
                      <a:r>
                        <a:rPr lang="en-US" sz="1000" b="1">
                          <a:solidFill>
                            <a:srgbClr val="000000"/>
                          </a:solidFill>
                          <a:latin typeface="Calibri" panose="020F0502020204030204" charset="-122"/>
                        </a:rPr>
                        <a:t>Grand Total</a:t>
                      </a:r>
                      <a:endParaRPr lang="en-US" sz="1000" b="1">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40000"/>
                        <a:lumOff val="60000"/>
                      </a:schemeClr>
                    </a:solidFill>
                  </a:tcPr>
                </a:tc>
                <a:tc>
                  <a:txBody>
                    <a:bodyPr/>
                    <a:p>
                      <a:pPr indent="0" algn="ctr">
                        <a:buNone/>
                      </a:pPr>
                      <a:r>
                        <a:rPr lang="en-US" sz="1000" b="1">
                          <a:solidFill>
                            <a:srgbClr val="000000"/>
                          </a:solidFill>
                          <a:latin typeface="Calibri" panose="020F0502020204030204" charset="-122"/>
                        </a:rPr>
                        <a:t>9542</a:t>
                      </a:r>
                      <a:endParaRPr lang="en-US" sz="1000" b="1">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40000"/>
                        <a:lumOff val="60000"/>
                      </a:schemeClr>
                    </a:solidFill>
                  </a:tcPr>
                </a:tc>
              </a:tr>
            </a:tbl>
          </a:graphicData>
        </a:graphic>
      </p:graphicFrame>
      <p:graphicFrame>
        <p:nvGraphicFramePr>
          <p:cNvPr id="4" name="Content Placeholder 3"/>
          <p:cNvGraphicFramePr/>
          <p:nvPr>
            <p:ph sz="quarter" idx="14"/>
          </p:nvPr>
        </p:nvGraphicFramePr>
        <p:xfrm>
          <a:off x="7518400" y="65405"/>
          <a:ext cx="4556760" cy="2857500"/>
        </p:xfrm>
        <a:graphic>
          <a:graphicData uri="http://schemas.openxmlformats.org/drawingml/2006/table">
            <a:tbl>
              <a:tblPr/>
              <a:tblGrid>
                <a:gridCol w="2886075"/>
                <a:gridCol w="1670685"/>
              </a:tblGrid>
              <a:tr h="491490">
                <a:tc>
                  <a:txBody>
                    <a:bodyPr/>
                    <a:p>
                      <a:pPr indent="0" algn="ctr">
                        <a:buNone/>
                      </a:pPr>
                      <a:r>
                        <a:rPr lang="en-US" sz="1100" b="1">
                          <a:solidFill>
                            <a:srgbClr val="000000"/>
                          </a:solidFill>
                          <a:latin typeface="Calibri" panose="020F0502020204030204" charset="-122"/>
                        </a:rPr>
                        <a:t>Year</a:t>
                      </a:r>
                      <a:endParaRPr lang="en-US" sz="1100" b="1">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D9E1F2"/>
                    </a:solidFill>
                  </a:tcPr>
                </a:tc>
                <a:tc>
                  <a:txBody>
                    <a:bodyPr/>
                    <a:p>
                      <a:pPr indent="0" algn="ctr">
                        <a:buNone/>
                      </a:pPr>
                      <a:r>
                        <a:rPr lang="en-US" sz="1100" b="1">
                          <a:solidFill>
                            <a:srgbClr val="000000"/>
                          </a:solidFill>
                          <a:latin typeface="Calibri" panose="020F0502020204030204" charset="-122"/>
                        </a:rPr>
                        <a:t>Count of RestaurantID</a:t>
                      </a:r>
                      <a:endParaRPr lang="en-US" sz="1100" b="1">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rgbClr val="D9E1F2"/>
                    </a:solidFill>
                  </a:tcPr>
                </a:tc>
              </a:tr>
              <a:tr h="236220">
                <a:tc>
                  <a:txBody>
                    <a:bodyPr/>
                    <a:p>
                      <a:pPr indent="0" algn="ctr">
                        <a:buNone/>
                      </a:pPr>
                      <a:r>
                        <a:rPr lang="en-US" sz="1100" b="0">
                          <a:solidFill>
                            <a:srgbClr val="000000"/>
                          </a:solidFill>
                          <a:latin typeface="Calibri" panose="020F0502020204030204" charset="-122"/>
                        </a:rPr>
                        <a:t>2010</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100" b="0">
                          <a:solidFill>
                            <a:srgbClr val="000000"/>
                          </a:solidFill>
                          <a:latin typeface="Calibri" panose="020F0502020204030204" charset="-122"/>
                        </a:rPr>
                        <a:t>1079</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a:solidFill>
                        <a:schemeClr val="tx1"/>
                      </a:solidFill>
                      <a:prstDash val="solid"/>
                    </a:lnB>
                    <a:lnTlToBr>
                      <a:noFill/>
                    </a:lnTlToBr>
                    <a:lnBlToTr>
                      <a:noFill/>
                    </a:lnBlToTr>
                    <a:solidFill>
                      <a:schemeClr val="bg1"/>
                    </a:solidFill>
                  </a:tcPr>
                </a:tc>
              </a:tr>
              <a:tr h="236855">
                <a:tc>
                  <a:txBody>
                    <a:bodyPr/>
                    <a:p>
                      <a:pPr indent="0" algn="ctr">
                        <a:buNone/>
                      </a:pPr>
                      <a:r>
                        <a:rPr lang="en-US" sz="1100" b="0">
                          <a:solidFill>
                            <a:srgbClr val="000000"/>
                          </a:solidFill>
                          <a:latin typeface="Calibri" panose="020F0502020204030204" charset="-122"/>
                        </a:rPr>
                        <a:t>2011</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100" b="0">
                          <a:solidFill>
                            <a:srgbClr val="000000"/>
                          </a:solidFill>
                          <a:latin typeface="Calibri" panose="020F0502020204030204" charset="-122"/>
                        </a:rPr>
                        <a:t>1096</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36220">
                <a:tc>
                  <a:txBody>
                    <a:bodyPr/>
                    <a:p>
                      <a:pPr indent="0" algn="ctr">
                        <a:buNone/>
                      </a:pPr>
                      <a:r>
                        <a:rPr lang="en-US" sz="1100" b="0">
                          <a:solidFill>
                            <a:srgbClr val="000000"/>
                          </a:solidFill>
                          <a:latin typeface="Calibri" panose="020F0502020204030204" charset="-122"/>
                        </a:rPr>
                        <a:t>2012</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100" b="0">
                          <a:solidFill>
                            <a:srgbClr val="000000"/>
                          </a:solidFill>
                          <a:latin typeface="Calibri" panose="020F0502020204030204" charset="-122"/>
                        </a:rPr>
                        <a:t>1022</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37490">
                <a:tc>
                  <a:txBody>
                    <a:bodyPr/>
                    <a:p>
                      <a:pPr indent="0" algn="ctr">
                        <a:buNone/>
                      </a:pPr>
                      <a:r>
                        <a:rPr lang="en-US" sz="1100" b="0">
                          <a:solidFill>
                            <a:srgbClr val="000000"/>
                          </a:solidFill>
                          <a:latin typeface="Calibri" panose="020F0502020204030204" charset="-122"/>
                        </a:rPr>
                        <a:t>2013</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100" b="0">
                          <a:solidFill>
                            <a:srgbClr val="000000"/>
                          </a:solidFill>
                          <a:latin typeface="Calibri" panose="020F0502020204030204" charset="-122"/>
                        </a:rPr>
                        <a:t>1059</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36220">
                <a:tc>
                  <a:txBody>
                    <a:bodyPr/>
                    <a:p>
                      <a:pPr indent="0" algn="ctr">
                        <a:buNone/>
                      </a:pPr>
                      <a:r>
                        <a:rPr lang="en-US" sz="1100" b="0">
                          <a:solidFill>
                            <a:srgbClr val="000000"/>
                          </a:solidFill>
                          <a:latin typeface="Calibri" panose="020F0502020204030204" charset="-122"/>
                        </a:rPr>
                        <a:t>2014</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100" b="0">
                          <a:solidFill>
                            <a:srgbClr val="000000"/>
                          </a:solidFill>
                          <a:latin typeface="Calibri" panose="020F0502020204030204" charset="-122"/>
                        </a:rPr>
                        <a:t>1049</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36855">
                <a:tc>
                  <a:txBody>
                    <a:bodyPr/>
                    <a:p>
                      <a:pPr indent="0" algn="ctr">
                        <a:buNone/>
                      </a:pPr>
                      <a:r>
                        <a:rPr lang="en-US" sz="1100" b="0">
                          <a:solidFill>
                            <a:srgbClr val="000000"/>
                          </a:solidFill>
                          <a:latin typeface="Calibri" panose="020F0502020204030204" charset="-122"/>
                        </a:rPr>
                        <a:t>2015</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100" b="0">
                          <a:solidFill>
                            <a:srgbClr val="000000"/>
                          </a:solidFill>
                          <a:latin typeface="Calibri" panose="020F0502020204030204" charset="-122"/>
                        </a:rPr>
                        <a:t>1023</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35585">
                <a:tc>
                  <a:txBody>
                    <a:bodyPr/>
                    <a:p>
                      <a:pPr indent="0" algn="ctr">
                        <a:buNone/>
                      </a:pPr>
                      <a:r>
                        <a:rPr lang="en-US" sz="1100" b="0">
                          <a:solidFill>
                            <a:srgbClr val="000000"/>
                          </a:solidFill>
                          <a:latin typeface="Calibri" panose="020F0502020204030204" charset="-122"/>
                        </a:rPr>
                        <a:t>2016</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100" b="0">
                          <a:solidFill>
                            <a:srgbClr val="000000"/>
                          </a:solidFill>
                          <a:latin typeface="Calibri" panose="020F0502020204030204" charset="-122"/>
                        </a:rPr>
                        <a:t>1026</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37490">
                <a:tc>
                  <a:txBody>
                    <a:bodyPr/>
                    <a:p>
                      <a:pPr indent="0" algn="ctr">
                        <a:buNone/>
                      </a:pPr>
                      <a:r>
                        <a:rPr lang="en-US" sz="1100" b="0">
                          <a:solidFill>
                            <a:srgbClr val="000000"/>
                          </a:solidFill>
                          <a:latin typeface="Calibri" panose="020F0502020204030204" charset="-122"/>
                        </a:rPr>
                        <a:t>2017</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c>
                  <a:txBody>
                    <a:bodyPr/>
                    <a:p>
                      <a:pPr indent="0" algn="ctr">
                        <a:buNone/>
                      </a:pPr>
                      <a:r>
                        <a:rPr lang="en-US" sz="1100" b="0">
                          <a:solidFill>
                            <a:srgbClr val="000000"/>
                          </a:solidFill>
                          <a:latin typeface="Calibri" panose="020F0502020204030204" charset="-122"/>
                        </a:rPr>
                        <a:t>1086</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1"/>
                    </a:solidFill>
                  </a:tcPr>
                </a:tc>
              </a:tr>
              <a:tr h="236220">
                <a:tc>
                  <a:txBody>
                    <a:bodyPr/>
                    <a:p>
                      <a:pPr indent="0" algn="ctr">
                        <a:buNone/>
                      </a:pPr>
                      <a:r>
                        <a:rPr lang="en-US" sz="1100" b="0">
                          <a:solidFill>
                            <a:srgbClr val="000000"/>
                          </a:solidFill>
                          <a:latin typeface="Calibri" panose="020F0502020204030204" charset="-122"/>
                        </a:rPr>
                        <a:t>2018</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p>
                      <a:pPr indent="0" algn="ctr">
                        <a:buNone/>
                      </a:pPr>
                      <a:r>
                        <a:rPr lang="en-US" sz="1100" b="0">
                          <a:solidFill>
                            <a:srgbClr val="000000"/>
                          </a:solidFill>
                          <a:latin typeface="Calibri" panose="020F0502020204030204" charset="-122"/>
                        </a:rPr>
                        <a:t>1102</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chemeClr val="bg1"/>
                    </a:solidFill>
                  </a:tcPr>
                </a:tc>
              </a:tr>
              <a:tr h="236855">
                <a:tc>
                  <a:txBody>
                    <a:bodyPr/>
                    <a:p>
                      <a:pPr indent="0" algn="ctr">
                        <a:buNone/>
                      </a:pPr>
                      <a:r>
                        <a:rPr lang="en-US" sz="1100" b="1">
                          <a:solidFill>
                            <a:srgbClr val="000000"/>
                          </a:solidFill>
                          <a:latin typeface="Calibri" panose="020F0502020204030204" charset="-122"/>
                        </a:rPr>
                        <a:t>Grand Total</a:t>
                      </a:r>
                      <a:endParaRPr lang="en-US" sz="1100" b="1">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9E1F2"/>
                    </a:solidFill>
                  </a:tcPr>
                </a:tc>
                <a:tc>
                  <a:txBody>
                    <a:bodyPr/>
                    <a:p>
                      <a:pPr indent="0" algn="ctr">
                        <a:buNone/>
                      </a:pPr>
                      <a:r>
                        <a:rPr lang="en-US" sz="1100" b="1">
                          <a:solidFill>
                            <a:srgbClr val="000000"/>
                          </a:solidFill>
                          <a:latin typeface="Calibri" panose="020F0502020204030204" charset="-122"/>
                        </a:rPr>
                        <a:t>9542</a:t>
                      </a:r>
                      <a:endParaRPr lang="en-US" sz="1100" b="1">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9E1F2"/>
                    </a:solidFill>
                  </a:tcPr>
                </a:tc>
              </a:tr>
            </a:tbl>
          </a:graphicData>
        </a:graphic>
      </p:graphicFrame>
      <p:graphicFrame>
        <p:nvGraphicFramePr>
          <p:cNvPr id="10" name="Table 9"/>
          <p:cNvGraphicFramePr/>
          <p:nvPr/>
        </p:nvGraphicFramePr>
        <p:xfrm>
          <a:off x="3729990" y="65405"/>
          <a:ext cx="3563620" cy="3843020"/>
        </p:xfrm>
        <a:graphic>
          <a:graphicData uri="http://schemas.openxmlformats.org/drawingml/2006/table">
            <a:tbl>
              <a:tblPr/>
              <a:tblGrid>
                <a:gridCol w="2075815"/>
                <a:gridCol w="1487805"/>
              </a:tblGrid>
              <a:tr h="226060">
                <a:tc>
                  <a:txBody>
                    <a:bodyPr/>
                    <a:p>
                      <a:pPr indent="0" algn="ctr">
                        <a:buNone/>
                      </a:pPr>
                      <a:r>
                        <a:rPr lang="en-US" sz="1100" b="1">
                          <a:solidFill>
                            <a:srgbClr val="000000"/>
                          </a:solidFill>
                          <a:latin typeface="Calibri" panose="020F0502020204030204" charset="-122"/>
                        </a:rPr>
                        <a:t>Country</a:t>
                      </a:r>
                      <a:endParaRPr lang="en-US" sz="1100" b="1">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rgbClr val="D9E1F2"/>
                    </a:solidFill>
                  </a:tcPr>
                </a:tc>
                <a:tc>
                  <a:txBody>
                    <a:bodyPr/>
                    <a:p>
                      <a:pPr indent="0" algn="ctr">
                        <a:buNone/>
                      </a:pPr>
                      <a:r>
                        <a:rPr lang="en-US" sz="1100" b="1">
                          <a:solidFill>
                            <a:srgbClr val="000000"/>
                          </a:solidFill>
                          <a:latin typeface="Calibri" panose="020F0502020204030204" charset="-122"/>
                        </a:rPr>
                        <a:t>Average of Votes</a:t>
                      </a:r>
                      <a:endParaRPr lang="en-US" sz="1100" b="1">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solidFill>
                      <a:srgbClr val="D9E1F2"/>
                    </a:solidFill>
                  </a:tcPr>
                </a:tc>
              </a:tr>
              <a:tr h="226060">
                <a:tc>
                  <a:txBody>
                    <a:bodyPr/>
                    <a:p>
                      <a:pPr indent="0" algn="ctr">
                        <a:buNone/>
                      </a:pPr>
                      <a:r>
                        <a:rPr lang="en-US" sz="1100" b="0">
                          <a:solidFill>
                            <a:srgbClr val="000000"/>
                          </a:solidFill>
                          <a:latin typeface="Calibri" panose="020F0502020204030204" charset="-122"/>
                        </a:rPr>
                        <a:t>Indonesia</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cmpd="sng">
                      <a:solidFill>
                        <a:schemeClr val="tx1"/>
                      </a:solidFill>
                      <a:prstDash val="solid"/>
                      <a:headEnd type="none" w="med" len="med"/>
                      <a:tailEnd type="none" w="med" len="med"/>
                    </a:lnT>
                    <a:lnB w="12700" cap="flat">
                      <a:solidFill>
                        <a:schemeClr val="tx1"/>
                      </a:solidFill>
                      <a:prstDash val="solid"/>
                    </a:lnB>
                    <a:lnTlToBr>
                      <a:noFill/>
                    </a:lnTlToBr>
                    <a:lnBlToTr>
                      <a:noFill/>
                    </a:lnBlToTr>
                    <a:noFill/>
                  </a:tcPr>
                </a:tc>
                <a:tc>
                  <a:txBody>
                    <a:bodyPr/>
                    <a:p>
                      <a:pPr indent="0" algn="ctr">
                        <a:buNone/>
                      </a:pPr>
                      <a:r>
                        <a:rPr lang="en-US" sz="1100" b="0">
                          <a:solidFill>
                            <a:srgbClr val="000000"/>
                          </a:solidFill>
                          <a:latin typeface="Calibri" panose="020F0502020204030204" charset="-122"/>
                        </a:rPr>
                        <a:t>772.0952381</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a:solidFill>
                        <a:schemeClr val="tx1"/>
                      </a:solidFill>
                      <a:prstDash val="solid"/>
                    </a:lnB>
                    <a:lnTlToBr>
                      <a:noFill/>
                    </a:lnTlToBr>
                    <a:lnBlToTr>
                      <a:noFill/>
                    </a:lnBlToTr>
                    <a:noFill/>
                  </a:tcPr>
                </a:tc>
              </a:tr>
              <a:tr h="226060">
                <a:tc>
                  <a:txBody>
                    <a:bodyPr/>
                    <a:p>
                      <a:pPr indent="0" algn="ctr">
                        <a:buNone/>
                      </a:pPr>
                      <a:r>
                        <a:rPr lang="en-US" sz="1100" b="0">
                          <a:solidFill>
                            <a:srgbClr val="000000"/>
                          </a:solidFill>
                          <a:latin typeface="Calibri" panose="020F0502020204030204" charset="-122"/>
                        </a:rPr>
                        <a:t>United Arab Emirates</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100" b="0">
                          <a:solidFill>
                            <a:srgbClr val="000000"/>
                          </a:solidFill>
                          <a:latin typeface="Calibri" panose="020F0502020204030204" charset="-122"/>
                        </a:rPr>
                        <a:t>493.5166667</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226060">
                <a:tc>
                  <a:txBody>
                    <a:bodyPr/>
                    <a:p>
                      <a:pPr indent="0" algn="ctr">
                        <a:buNone/>
                      </a:pPr>
                      <a:r>
                        <a:rPr lang="en-US" sz="1100" b="0">
                          <a:solidFill>
                            <a:srgbClr val="000000"/>
                          </a:solidFill>
                          <a:latin typeface="Calibri" panose="020F0502020204030204" charset="-122"/>
                        </a:rPr>
                        <a:t>Turkey</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100" b="0">
                          <a:solidFill>
                            <a:srgbClr val="000000"/>
                          </a:solidFill>
                          <a:latin typeface="Calibri" panose="020F0502020204030204" charset="-122"/>
                        </a:rPr>
                        <a:t>431.4705882</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226060">
                <a:tc>
                  <a:txBody>
                    <a:bodyPr/>
                    <a:p>
                      <a:pPr indent="0" algn="ctr">
                        <a:buNone/>
                      </a:pPr>
                      <a:r>
                        <a:rPr lang="en-US" sz="1100" b="0">
                          <a:solidFill>
                            <a:srgbClr val="000000"/>
                          </a:solidFill>
                          <a:latin typeface="Calibri" panose="020F0502020204030204" charset="-122"/>
                        </a:rPr>
                        <a:t>United States of America</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100" b="0">
                          <a:solidFill>
                            <a:srgbClr val="000000"/>
                          </a:solidFill>
                          <a:latin typeface="Calibri" panose="020F0502020204030204" charset="-122"/>
                        </a:rPr>
                        <a:t>430.8752941</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226060">
                <a:tc>
                  <a:txBody>
                    <a:bodyPr/>
                    <a:p>
                      <a:pPr indent="0" algn="ctr">
                        <a:buNone/>
                      </a:pPr>
                      <a:r>
                        <a:rPr lang="en-US" sz="1100" b="0">
                          <a:solidFill>
                            <a:srgbClr val="000000"/>
                          </a:solidFill>
                          <a:latin typeface="Calibri" panose="020F0502020204030204" charset="-122"/>
                        </a:rPr>
                        <a:t>Philippines</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100" b="0">
                          <a:solidFill>
                            <a:srgbClr val="000000"/>
                          </a:solidFill>
                          <a:latin typeface="Calibri" panose="020F0502020204030204" charset="-122"/>
                        </a:rPr>
                        <a:t>407.4090909</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226060">
                <a:tc>
                  <a:txBody>
                    <a:bodyPr/>
                    <a:p>
                      <a:pPr indent="0" algn="ctr">
                        <a:buNone/>
                      </a:pPr>
                      <a:r>
                        <a:rPr lang="en-US" sz="1100" b="0">
                          <a:solidFill>
                            <a:srgbClr val="000000"/>
                          </a:solidFill>
                          <a:latin typeface="Calibri" panose="020F0502020204030204" charset="-122"/>
                        </a:rPr>
                        <a:t>South Africa</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100" b="0">
                          <a:solidFill>
                            <a:srgbClr val="000000"/>
                          </a:solidFill>
                          <a:latin typeface="Calibri" panose="020F0502020204030204" charset="-122"/>
                        </a:rPr>
                        <a:t>315.1666667</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226060">
                <a:tc>
                  <a:txBody>
                    <a:bodyPr/>
                    <a:p>
                      <a:pPr indent="0" algn="ctr">
                        <a:buNone/>
                      </a:pPr>
                      <a:r>
                        <a:rPr lang="en-US" sz="1100" b="0">
                          <a:solidFill>
                            <a:srgbClr val="000000"/>
                          </a:solidFill>
                          <a:latin typeface="Calibri" panose="020F0502020204030204" charset="-122"/>
                        </a:rPr>
                        <a:t>New Zealand</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100" b="0">
                          <a:solidFill>
                            <a:srgbClr val="000000"/>
                          </a:solidFill>
                          <a:latin typeface="Calibri" panose="020F0502020204030204" charset="-122"/>
                        </a:rPr>
                        <a:t>243.025</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226060">
                <a:tc>
                  <a:txBody>
                    <a:bodyPr/>
                    <a:p>
                      <a:pPr indent="0" algn="ctr">
                        <a:buNone/>
                      </a:pPr>
                      <a:r>
                        <a:rPr lang="en-US" sz="1100" b="0">
                          <a:solidFill>
                            <a:srgbClr val="000000"/>
                          </a:solidFill>
                          <a:latin typeface="Calibri" panose="020F0502020204030204" charset="-122"/>
                        </a:rPr>
                        <a:t>United Kingdom</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100" b="0">
                          <a:solidFill>
                            <a:srgbClr val="000000"/>
                          </a:solidFill>
                          <a:latin typeface="Calibri" panose="020F0502020204030204" charset="-122"/>
                        </a:rPr>
                        <a:t>205.4875</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226060">
                <a:tc>
                  <a:txBody>
                    <a:bodyPr/>
                    <a:p>
                      <a:pPr indent="0" algn="ctr">
                        <a:buNone/>
                      </a:pPr>
                      <a:r>
                        <a:rPr lang="en-US" sz="1100" b="0">
                          <a:solidFill>
                            <a:srgbClr val="000000"/>
                          </a:solidFill>
                          <a:latin typeface="Calibri" panose="020F0502020204030204" charset="-122"/>
                        </a:rPr>
                        <a:t>Qatar</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100" b="0">
                          <a:solidFill>
                            <a:srgbClr val="000000"/>
                          </a:solidFill>
                          <a:latin typeface="Calibri" panose="020F0502020204030204" charset="-122"/>
                        </a:rPr>
                        <a:t>163.8</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226060">
                <a:tc>
                  <a:txBody>
                    <a:bodyPr/>
                    <a:p>
                      <a:pPr indent="0" algn="ctr">
                        <a:buNone/>
                      </a:pPr>
                      <a:r>
                        <a:rPr lang="en-US" sz="1100" b="0">
                          <a:solidFill>
                            <a:srgbClr val="000000"/>
                          </a:solidFill>
                          <a:latin typeface="Calibri" panose="020F0502020204030204" charset="-122"/>
                        </a:rPr>
                        <a:t>Sri Lanka</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100" b="0">
                          <a:solidFill>
                            <a:srgbClr val="000000"/>
                          </a:solidFill>
                          <a:latin typeface="Calibri" panose="020F0502020204030204" charset="-122"/>
                        </a:rPr>
                        <a:t>146.45</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226060">
                <a:tc>
                  <a:txBody>
                    <a:bodyPr/>
                    <a:p>
                      <a:pPr indent="0" algn="ctr">
                        <a:buNone/>
                      </a:pPr>
                      <a:r>
                        <a:rPr lang="en-US" sz="1100" b="0">
                          <a:solidFill>
                            <a:srgbClr val="000000"/>
                          </a:solidFill>
                          <a:latin typeface="Calibri" panose="020F0502020204030204" charset="-122"/>
                        </a:rPr>
                        <a:t>India</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100" b="0">
                          <a:solidFill>
                            <a:srgbClr val="000000"/>
                          </a:solidFill>
                          <a:latin typeface="Calibri" panose="020F0502020204030204" charset="-122"/>
                        </a:rPr>
                        <a:t>137.212552</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226060">
                <a:tc>
                  <a:txBody>
                    <a:bodyPr/>
                    <a:p>
                      <a:pPr indent="0" algn="ctr">
                        <a:buNone/>
                      </a:pPr>
                      <a:r>
                        <a:rPr lang="en-US" sz="1100" b="0">
                          <a:solidFill>
                            <a:srgbClr val="000000"/>
                          </a:solidFill>
                          <a:latin typeface="Calibri" panose="020F0502020204030204" charset="-122"/>
                        </a:rPr>
                        <a:t>Australia</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100" b="0">
                          <a:solidFill>
                            <a:srgbClr val="000000"/>
                          </a:solidFill>
                          <a:latin typeface="Calibri" panose="020F0502020204030204" charset="-122"/>
                        </a:rPr>
                        <a:t>111.4166667</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226060">
                <a:tc>
                  <a:txBody>
                    <a:bodyPr/>
                    <a:p>
                      <a:pPr indent="0" algn="ctr">
                        <a:buNone/>
                      </a:pPr>
                      <a:r>
                        <a:rPr lang="en-US" sz="1100" b="0">
                          <a:solidFill>
                            <a:srgbClr val="000000"/>
                          </a:solidFill>
                          <a:latin typeface="Calibri" panose="020F0502020204030204" charset="-122"/>
                        </a:rPr>
                        <a:t>Canada</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100" b="0">
                          <a:solidFill>
                            <a:srgbClr val="000000"/>
                          </a:solidFill>
                          <a:latin typeface="Calibri" panose="020F0502020204030204" charset="-122"/>
                        </a:rPr>
                        <a:t>103</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226060">
                <a:tc>
                  <a:txBody>
                    <a:bodyPr/>
                    <a:p>
                      <a:pPr indent="0" algn="ctr">
                        <a:buNone/>
                      </a:pPr>
                      <a:r>
                        <a:rPr lang="en-US" sz="1100" b="0">
                          <a:solidFill>
                            <a:srgbClr val="000000"/>
                          </a:solidFill>
                          <a:latin typeface="Calibri" panose="020F0502020204030204" charset="-122"/>
                        </a:rPr>
                        <a:t>Singapore</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lgn="ctr">
                        <a:buNone/>
                      </a:pPr>
                      <a:r>
                        <a:rPr lang="en-US" sz="1100" b="0">
                          <a:solidFill>
                            <a:srgbClr val="000000"/>
                          </a:solidFill>
                          <a:latin typeface="Calibri" panose="020F0502020204030204" charset="-122"/>
                        </a:rPr>
                        <a:t>31.9</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226060">
                <a:tc>
                  <a:txBody>
                    <a:bodyPr/>
                    <a:p>
                      <a:pPr indent="0" algn="ctr">
                        <a:buNone/>
                      </a:pPr>
                      <a:r>
                        <a:rPr lang="en-US" sz="1100" b="0">
                          <a:solidFill>
                            <a:srgbClr val="000000"/>
                          </a:solidFill>
                          <a:latin typeface="Calibri" panose="020F0502020204030204" charset="-122"/>
                        </a:rPr>
                        <a:t>Brazil</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Calibri" panose="020F0502020204030204" charset="-122"/>
                        </a:rPr>
                        <a:t>19.61666667</a:t>
                      </a:r>
                      <a:endParaRPr lang="en-US" sz="1100" b="0">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a:solidFill>
                        <a:schemeClr val="tx1"/>
                      </a:solidFill>
                      <a:prstDash val="solid"/>
                    </a:lnT>
                    <a:lnB w="12700" cap="flat" cmpd="sng">
                      <a:solidFill>
                        <a:schemeClr val="tx1"/>
                      </a:solidFill>
                      <a:prstDash val="solid"/>
                      <a:headEnd type="none" w="med" len="med"/>
                      <a:tailEnd type="none" w="med" len="med"/>
                    </a:lnB>
                    <a:lnTlToBr>
                      <a:noFill/>
                    </a:lnTlToBr>
                    <a:lnBlToTr>
                      <a:noFill/>
                    </a:lnBlToTr>
                    <a:noFill/>
                  </a:tcPr>
                </a:tc>
              </a:tr>
              <a:tr h="226060">
                <a:tc>
                  <a:txBody>
                    <a:bodyPr/>
                    <a:p>
                      <a:pPr indent="0" algn="ctr">
                        <a:buNone/>
                      </a:pPr>
                      <a:r>
                        <a:rPr lang="en-US" sz="1100" b="1">
                          <a:solidFill>
                            <a:srgbClr val="000000"/>
                          </a:solidFill>
                          <a:latin typeface="Calibri" panose="020F0502020204030204" charset="-122"/>
                        </a:rPr>
                        <a:t>Grand Total</a:t>
                      </a:r>
                      <a:endParaRPr lang="en-US" sz="1100" b="1">
                        <a:solidFill>
                          <a:srgbClr val="000000"/>
                        </a:solidFill>
                        <a:latin typeface="Calibri" panose="020F0502020204030204" charset="-122"/>
                      </a:endParaRPr>
                    </a:p>
                  </a:txBody>
                  <a:tcPr marL="12700" marR="12700" marT="12700" vert="horz" anchor="b" anchorCtr="0">
                    <a:lnL w="12700">
                      <a:solidFill>
                        <a:schemeClr val="tx1"/>
                      </a:solidFill>
                      <a:prstDash val="solid"/>
                    </a:lnL>
                    <a:lnR w="12700">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9E1F2"/>
                    </a:solidFill>
                  </a:tcPr>
                </a:tc>
                <a:tc>
                  <a:txBody>
                    <a:bodyPr/>
                    <a:p>
                      <a:pPr indent="0" algn="ctr">
                        <a:buNone/>
                      </a:pPr>
                      <a:r>
                        <a:rPr lang="en-US" sz="1100" b="1">
                          <a:solidFill>
                            <a:srgbClr val="000000"/>
                          </a:solidFill>
                          <a:latin typeface="Calibri" panose="020F0502020204030204" charset="-122"/>
                        </a:rPr>
                        <a:t>156.7720604</a:t>
                      </a:r>
                      <a:endParaRPr lang="en-US" sz="1100" b="1">
                        <a:solidFill>
                          <a:srgbClr val="000000"/>
                        </a:solidFill>
                        <a:latin typeface="Calibri" panose="020F0502020204030204" charset="-122"/>
                      </a:endParaRPr>
                    </a:p>
                  </a:txBody>
                  <a:tcPr marL="12700" marR="12700" marT="12700" vert="horz" anchor="b" anchorCtr="0">
                    <a:lnL w="12700">
                      <a:solidFill>
                        <a:schemeClr val="tx1"/>
                      </a:solidFill>
                      <a:prstDash val="soli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9E1F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1"/>
          <a:srcRect l="11111" t="17744" r="15972" b="6638"/>
          <a:stretch>
            <a:fillRect/>
          </a:stretch>
        </p:blipFill>
        <p:spPr>
          <a:xfrm>
            <a:off x="6255385" y="83185"/>
            <a:ext cx="5937250" cy="4440555"/>
          </a:xfrm>
          <a:prstGeom prst="rect">
            <a:avLst/>
          </a:prstGeom>
        </p:spPr>
      </p:pic>
      <p:pic>
        <p:nvPicPr>
          <p:cNvPr id="2" name="Picture 1"/>
          <p:cNvPicPr>
            <a:picLocks noChangeAspect="1"/>
          </p:cNvPicPr>
          <p:nvPr/>
        </p:nvPicPr>
        <p:blipFill>
          <a:blip r:embed="rId2"/>
          <a:stretch>
            <a:fillRect/>
          </a:stretch>
        </p:blipFill>
        <p:spPr>
          <a:xfrm>
            <a:off x="116205" y="83185"/>
            <a:ext cx="5979795" cy="6656070"/>
          </a:xfrm>
          <a:prstGeom prst="rect">
            <a:avLst/>
          </a:prstGeom>
        </p:spPr>
      </p:pic>
      <p:sp>
        <p:nvSpPr>
          <p:cNvPr id="6" name="Text Box 5"/>
          <p:cNvSpPr txBox="1"/>
          <p:nvPr/>
        </p:nvSpPr>
        <p:spPr>
          <a:xfrm>
            <a:off x="6407785" y="4802505"/>
            <a:ext cx="5464810" cy="1769745"/>
          </a:xfrm>
          <a:prstGeom prst="rect">
            <a:avLst/>
          </a:prstGeom>
          <a:noFill/>
        </p:spPr>
        <p:txBody>
          <a:bodyPr wrap="square" rtlCol="0">
            <a:noAutofit/>
          </a:bodyPr>
          <a:p>
            <a:r>
              <a:rPr lang="en-IN" altLang="en-US" sz="2400"/>
              <a:t>The Dashboard gives an overview of all the Info needed to further analyse data as well as have some indepth analysis provided.</a:t>
            </a:r>
            <a:endParaRPr lang="en-I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aphicFrame>
        <p:nvGraphicFramePr>
          <p:cNvPr id="3" name="Table 2"/>
          <p:cNvGraphicFramePr/>
          <p:nvPr/>
        </p:nvGraphicFramePr>
        <p:xfrm>
          <a:off x="458470" y="1544955"/>
          <a:ext cx="3743960" cy="4058920"/>
        </p:xfrm>
        <a:graphic>
          <a:graphicData uri="http://schemas.openxmlformats.org/drawingml/2006/table">
            <a:tbl>
              <a:tblPr/>
              <a:tblGrid>
                <a:gridCol w="2181225"/>
                <a:gridCol w="1562735"/>
              </a:tblGrid>
              <a:tr h="238760">
                <a:tc>
                  <a:txBody>
                    <a:bodyPr/>
                    <a:p>
                      <a:pPr indent="0" algn="ctr">
                        <a:buNone/>
                      </a:pPr>
                      <a:r>
                        <a:rPr lang="en-US" sz="1400" b="1">
                          <a:solidFill>
                            <a:srgbClr val="000000"/>
                          </a:solidFill>
                          <a:latin typeface="Calibri" panose="020F0502020204030204" charset="-122"/>
                        </a:rPr>
                        <a:t>Country</a:t>
                      </a:r>
                      <a:endParaRPr lang="en-US" sz="1400" b="1">
                        <a:solidFill>
                          <a:srgbClr val="000000"/>
                        </a:solidFill>
                        <a:latin typeface="Calibri" panose="020F0502020204030204" charset="-122"/>
                      </a:endParaRPr>
                    </a:p>
                  </a:txBody>
                  <a:tcPr marL="12700" marR="12700" marT="12700" vert="horz" anchor="b" anchorCtr="0">
                    <a:lnL>
                      <a:noFill/>
                    </a:lnL>
                    <a:lnR>
                      <a:noFill/>
                    </a:lnR>
                    <a:lnT cap="flat">
                      <a:noFill/>
                    </a:lnT>
                    <a:lnB w="6350" cap="flat" cmpd="sng">
                      <a:solidFill>
                        <a:srgbClr val="8EA9DB"/>
                      </a:solidFill>
                      <a:prstDash val="solid"/>
                      <a:headEnd type="none" w="med" len="med"/>
                      <a:tailEnd type="none" w="med" len="med"/>
                    </a:lnB>
                    <a:lnTlToBr>
                      <a:noFill/>
                    </a:lnTlToBr>
                    <a:lnBlToTr>
                      <a:noFill/>
                    </a:lnBlToTr>
                    <a:solidFill>
                      <a:srgbClr val="D9E1F2">
                        <a:alpha val="55000"/>
                      </a:srgbClr>
                    </a:solidFill>
                  </a:tcPr>
                </a:tc>
                <a:tc>
                  <a:txBody>
                    <a:bodyPr/>
                    <a:p>
                      <a:pPr indent="0" algn="ctr">
                        <a:buNone/>
                      </a:pPr>
                      <a:r>
                        <a:rPr lang="en-US" sz="1400" b="1">
                          <a:solidFill>
                            <a:srgbClr val="000000"/>
                          </a:solidFill>
                          <a:latin typeface="Calibri" panose="020F0502020204030204" charset="-122"/>
                        </a:rPr>
                        <a:t>Average of Votes</a:t>
                      </a:r>
                      <a:endParaRPr lang="en-US" sz="1400" b="1">
                        <a:solidFill>
                          <a:srgbClr val="000000"/>
                        </a:solidFill>
                        <a:latin typeface="Calibri" panose="020F0502020204030204" charset="-122"/>
                      </a:endParaRPr>
                    </a:p>
                  </a:txBody>
                  <a:tcPr marL="12700" marR="12700" marT="12700" vert="horz" anchor="b" anchorCtr="0">
                    <a:lnL>
                      <a:noFill/>
                    </a:lnL>
                    <a:lnR cap="flat">
                      <a:noFill/>
                    </a:lnR>
                    <a:lnT cap="flat">
                      <a:noFill/>
                    </a:lnT>
                    <a:lnB w="6350" cap="flat" cmpd="sng">
                      <a:solidFill>
                        <a:srgbClr val="8EA9DB"/>
                      </a:solidFill>
                      <a:prstDash val="solid"/>
                      <a:headEnd type="none" w="med" len="med"/>
                      <a:tailEnd type="none" w="med" len="med"/>
                    </a:lnB>
                    <a:lnTlToBr>
                      <a:noFill/>
                    </a:lnTlToBr>
                    <a:lnBlToTr>
                      <a:noFill/>
                    </a:lnBlToTr>
                    <a:solidFill>
                      <a:srgbClr val="D9E1F2">
                        <a:alpha val="55000"/>
                      </a:srgbClr>
                    </a:solidFill>
                  </a:tcPr>
                </a:tc>
              </a:tr>
              <a:tr h="238760">
                <a:tc>
                  <a:txBody>
                    <a:bodyPr/>
                    <a:p>
                      <a:pPr indent="0" algn="ctr">
                        <a:buNone/>
                      </a:pPr>
                      <a:r>
                        <a:rPr lang="en-US" sz="1400" b="0">
                          <a:solidFill>
                            <a:srgbClr val="000000"/>
                          </a:solidFill>
                          <a:latin typeface="Calibri" panose="020F0502020204030204" charset="-122"/>
                        </a:rPr>
                        <a:t>Indonesia</a:t>
                      </a:r>
                      <a:endParaRPr lang="en-US" sz="1400" b="0">
                        <a:solidFill>
                          <a:srgbClr val="000000"/>
                        </a:solidFill>
                        <a:latin typeface="Calibri" panose="020F0502020204030204" charset="-122"/>
                      </a:endParaRPr>
                    </a:p>
                  </a:txBody>
                  <a:tcPr marL="12700" marR="12700" marT="12700" vert="horz" anchor="b" anchorCtr="0">
                    <a:lnL>
                      <a:noFill/>
                    </a:lnL>
                    <a:lnR>
                      <a:noFill/>
                    </a:lnR>
                    <a:lnT w="6350" cap="flat" cmpd="sng">
                      <a:solidFill>
                        <a:srgbClr val="8EA9DB"/>
                      </a:solidFill>
                      <a:prstDash val="solid"/>
                      <a:headEnd type="none" w="med" len="med"/>
                      <a:tailEnd type="none" w="med" len="med"/>
                    </a:lnT>
                    <a:lnB cap="flat">
                      <a:noFill/>
                    </a:lnB>
                    <a:lnTlToBr>
                      <a:noFill/>
                    </a:lnTlToBr>
                    <a:lnBlToTr>
                      <a:noFill/>
                    </a:lnBlToTr>
                    <a:solidFill>
                      <a:schemeClr val="bg1">
                        <a:alpha val="55000"/>
                      </a:schemeClr>
                    </a:solidFill>
                  </a:tcPr>
                </a:tc>
                <a:tc>
                  <a:txBody>
                    <a:bodyPr/>
                    <a:p>
                      <a:pPr indent="0" algn="ctr">
                        <a:buNone/>
                      </a:pPr>
                      <a:r>
                        <a:rPr lang="en-US" sz="1400" b="0">
                          <a:solidFill>
                            <a:srgbClr val="000000"/>
                          </a:solidFill>
                          <a:latin typeface="Calibri" panose="020F0502020204030204" charset="-122"/>
                        </a:rPr>
                        <a:t>772.0952381</a:t>
                      </a:r>
                      <a:endParaRPr lang="en-US" sz="1400" b="0">
                        <a:solidFill>
                          <a:srgbClr val="000000"/>
                        </a:solidFill>
                        <a:latin typeface="Calibri" panose="020F0502020204030204" charset="-122"/>
                      </a:endParaRPr>
                    </a:p>
                  </a:txBody>
                  <a:tcPr marL="12700" marR="12700" marT="12700" vert="horz" anchor="b" anchorCtr="0">
                    <a:lnL>
                      <a:noFill/>
                    </a:lnL>
                    <a:lnR cap="flat">
                      <a:noFill/>
                    </a:lnR>
                    <a:lnT w="6350" cap="flat" cmpd="sng">
                      <a:solidFill>
                        <a:srgbClr val="8EA9DB"/>
                      </a:solidFill>
                      <a:prstDash val="solid"/>
                      <a:headEnd type="none" w="med" len="med"/>
                      <a:tailEnd type="none" w="med" len="med"/>
                    </a:lnT>
                    <a:lnB cap="flat">
                      <a:noFill/>
                    </a:lnB>
                    <a:lnTlToBr>
                      <a:noFill/>
                    </a:lnTlToBr>
                    <a:lnBlToTr>
                      <a:noFill/>
                    </a:lnBlToTr>
                    <a:solidFill>
                      <a:schemeClr val="bg1">
                        <a:alpha val="55000"/>
                      </a:schemeClr>
                    </a:solidFill>
                  </a:tcPr>
                </a:tc>
              </a:tr>
              <a:tr h="238760">
                <a:tc>
                  <a:txBody>
                    <a:bodyPr/>
                    <a:p>
                      <a:pPr indent="0" algn="ctr">
                        <a:buNone/>
                      </a:pPr>
                      <a:r>
                        <a:rPr lang="en-US" sz="1400" b="0">
                          <a:solidFill>
                            <a:srgbClr val="000000"/>
                          </a:solidFill>
                          <a:latin typeface="Calibri" panose="020F0502020204030204" charset="-122"/>
                        </a:rPr>
                        <a:t>United Arab Emirates</a:t>
                      </a:r>
                      <a:endParaRPr lang="en-US" sz="1400" b="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solidFill>
                      <a:schemeClr val="bg1">
                        <a:alpha val="55000"/>
                      </a:schemeClr>
                    </a:solidFill>
                  </a:tcPr>
                </a:tc>
                <a:tc>
                  <a:txBody>
                    <a:bodyPr/>
                    <a:p>
                      <a:pPr indent="0" algn="ctr">
                        <a:buNone/>
                      </a:pPr>
                      <a:r>
                        <a:rPr lang="en-US" sz="1400" b="0">
                          <a:solidFill>
                            <a:srgbClr val="000000"/>
                          </a:solidFill>
                          <a:latin typeface="Calibri" panose="020F0502020204030204" charset="-122"/>
                        </a:rPr>
                        <a:t>493.5166667</a:t>
                      </a:r>
                      <a:endParaRPr lang="en-US" sz="1400" b="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solidFill>
                      <a:schemeClr val="bg1">
                        <a:alpha val="55000"/>
                      </a:schemeClr>
                    </a:solidFill>
                  </a:tcPr>
                </a:tc>
              </a:tr>
              <a:tr h="238760">
                <a:tc>
                  <a:txBody>
                    <a:bodyPr/>
                    <a:p>
                      <a:pPr indent="0" algn="ctr">
                        <a:buNone/>
                      </a:pPr>
                      <a:r>
                        <a:rPr lang="en-US" sz="1400" b="0">
                          <a:solidFill>
                            <a:srgbClr val="000000"/>
                          </a:solidFill>
                          <a:latin typeface="Calibri" panose="020F0502020204030204" charset="-122"/>
                        </a:rPr>
                        <a:t>Turkey</a:t>
                      </a:r>
                      <a:endParaRPr lang="en-US" sz="1400" b="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solidFill>
                      <a:schemeClr val="bg1">
                        <a:alpha val="55000"/>
                      </a:schemeClr>
                    </a:solidFill>
                  </a:tcPr>
                </a:tc>
                <a:tc>
                  <a:txBody>
                    <a:bodyPr/>
                    <a:p>
                      <a:pPr indent="0" algn="ctr">
                        <a:buNone/>
                      </a:pPr>
                      <a:r>
                        <a:rPr lang="en-US" sz="1400" b="0">
                          <a:solidFill>
                            <a:srgbClr val="000000"/>
                          </a:solidFill>
                          <a:latin typeface="Calibri" panose="020F0502020204030204" charset="-122"/>
                        </a:rPr>
                        <a:t>431.4705882</a:t>
                      </a:r>
                      <a:endParaRPr lang="en-US" sz="1400" b="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solidFill>
                      <a:schemeClr val="bg1">
                        <a:alpha val="55000"/>
                      </a:schemeClr>
                    </a:solidFill>
                  </a:tcPr>
                </a:tc>
              </a:tr>
              <a:tr h="238760">
                <a:tc>
                  <a:txBody>
                    <a:bodyPr/>
                    <a:p>
                      <a:pPr indent="0" algn="ctr">
                        <a:buNone/>
                      </a:pPr>
                      <a:r>
                        <a:rPr lang="en-US" sz="1400" b="0">
                          <a:solidFill>
                            <a:srgbClr val="000000"/>
                          </a:solidFill>
                          <a:latin typeface="Calibri" panose="020F0502020204030204" charset="-122"/>
                        </a:rPr>
                        <a:t>United States of America</a:t>
                      </a:r>
                      <a:endParaRPr lang="en-US" sz="1400" b="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solidFill>
                      <a:schemeClr val="bg1">
                        <a:alpha val="55000"/>
                      </a:schemeClr>
                    </a:solidFill>
                  </a:tcPr>
                </a:tc>
                <a:tc>
                  <a:txBody>
                    <a:bodyPr/>
                    <a:p>
                      <a:pPr indent="0" algn="ctr">
                        <a:buNone/>
                      </a:pPr>
                      <a:r>
                        <a:rPr lang="en-US" sz="1400" b="0">
                          <a:solidFill>
                            <a:srgbClr val="000000"/>
                          </a:solidFill>
                          <a:latin typeface="Calibri" panose="020F0502020204030204" charset="-122"/>
                        </a:rPr>
                        <a:t>430.8752941</a:t>
                      </a:r>
                      <a:endParaRPr lang="en-US" sz="1400" b="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solidFill>
                      <a:schemeClr val="bg1">
                        <a:alpha val="55000"/>
                      </a:schemeClr>
                    </a:solidFill>
                  </a:tcPr>
                </a:tc>
              </a:tr>
              <a:tr h="238760">
                <a:tc>
                  <a:txBody>
                    <a:bodyPr/>
                    <a:p>
                      <a:pPr indent="0" algn="ctr">
                        <a:buNone/>
                      </a:pPr>
                      <a:r>
                        <a:rPr lang="en-US" sz="1400" b="0">
                          <a:solidFill>
                            <a:srgbClr val="000000"/>
                          </a:solidFill>
                          <a:latin typeface="Calibri" panose="020F0502020204030204" charset="-122"/>
                        </a:rPr>
                        <a:t>Philippines</a:t>
                      </a:r>
                      <a:endParaRPr lang="en-US" sz="1400" b="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solidFill>
                      <a:schemeClr val="bg1">
                        <a:alpha val="55000"/>
                      </a:schemeClr>
                    </a:solidFill>
                  </a:tcPr>
                </a:tc>
                <a:tc>
                  <a:txBody>
                    <a:bodyPr/>
                    <a:p>
                      <a:pPr indent="0" algn="ctr">
                        <a:buNone/>
                      </a:pPr>
                      <a:r>
                        <a:rPr lang="en-US" sz="1400" b="0">
                          <a:solidFill>
                            <a:srgbClr val="000000"/>
                          </a:solidFill>
                          <a:latin typeface="Calibri" panose="020F0502020204030204" charset="-122"/>
                        </a:rPr>
                        <a:t>407.4090909</a:t>
                      </a:r>
                      <a:endParaRPr lang="en-US" sz="1400" b="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solidFill>
                      <a:schemeClr val="bg1">
                        <a:alpha val="55000"/>
                      </a:schemeClr>
                    </a:solidFill>
                  </a:tcPr>
                </a:tc>
              </a:tr>
              <a:tr h="238760">
                <a:tc>
                  <a:txBody>
                    <a:bodyPr/>
                    <a:p>
                      <a:pPr indent="0" algn="ctr">
                        <a:buNone/>
                      </a:pPr>
                      <a:r>
                        <a:rPr lang="en-US" sz="1400" b="0">
                          <a:solidFill>
                            <a:srgbClr val="000000"/>
                          </a:solidFill>
                          <a:latin typeface="Calibri" panose="020F0502020204030204" charset="-122"/>
                        </a:rPr>
                        <a:t>South Africa</a:t>
                      </a:r>
                      <a:endParaRPr lang="en-US" sz="1400" b="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solidFill>
                      <a:schemeClr val="bg1">
                        <a:alpha val="55000"/>
                      </a:schemeClr>
                    </a:solidFill>
                  </a:tcPr>
                </a:tc>
                <a:tc>
                  <a:txBody>
                    <a:bodyPr/>
                    <a:p>
                      <a:pPr indent="0" algn="ctr">
                        <a:buNone/>
                      </a:pPr>
                      <a:r>
                        <a:rPr lang="en-US" sz="1400" b="0">
                          <a:solidFill>
                            <a:srgbClr val="000000"/>
                          </a:solidFill>
                          <a:latin typeface="Calibri" panose="020F0502020204030204" charset="-122"/>
                        </a:rPr>
                        <a:t>315.1666667</a:t>
                      </a:r>
                      <a:endParaRPr lang="en-US" sz="1400" b="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solidFill>
                      <a:schemeClr val="bg1">
                        <a:alpha val="55000"/>
                      </a:schemeClr>
                    </a:solidFill>
                  </a:tcPr>
                </a:tc>
              </a:tr>
              <a:tr h="238760">
                <a:tc>
                  <a:txBody>
                    <a:bodyPr/>
                    <a:p>
                      <a:pPr indent="0" algn="ctr">
                        <a:buNone/>
                      </a:pPr>
                      <a:r>
                        <a:rPr lang="en-US" sz="1400" b="0">
                          <a:solidFill>
                            <a:srgbClr val="000000"/>
                          </a:solidFill>
                          <a:latin typeface="Calibri" panose="020F0502020204030204" charset="-122"/>
                        </a:rPr>
                        <a:t>New Zealand</a:t>
                      </a:r>
                      <a:endParaRPr lang="en-US" sz="1400" b="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solidFill>
                      <a:schemeClr val="bg1">
                        <a:alpha val="55000"/>
                      </a:schemeClr>
                    </a:solidFill>
                  </a:tcPr>
                </a:tc>
                <a:tc>
                  <a:txBody>
                    <a:bodyPr/>
                    <a:p>
                      <a:pPr indent="0" algn="ctr">
                        <a:buNone/>
                      </a:pPr>
                      <a:r>
                        <a:rPr lang="en-US" sz="1400" b="0">
                          <a:solidFill>
                            <a:srgbClr val="000000"/>
                          </a:solidFill>
                          <a:latin typeface="Calibri" panose="020F0502020204030204" charset="-122"/>
                        </a:rPr>
                        <a:t>243.025</a:t>
                      </a:r>
                      <a:endParaRPr lang="en-US" sz="1400" b="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solidFill>
                      <a:schemeClr val="bg1">
                        <a:alpha val="55000"/>
                      </a:schemeClr>
                    </a:solidFill>
                  </a:tcPr>
                </a:tc>
              </a:tr>
              <a:tr h="238760">
                <a:tc>
                  <a:txBody>
                    <a:bodyPr/>
                    <a:p>
                      <a:pPr indent="0" algn="ctr">
                        <a:buNone/>
                      </a:pPr>
                      <a:r>
                        <a:rPr lang="en-US" sz="1400" b="0">
                          <a:solidFill>
                            <a:srgbClr val="000000"/>
                          </a:solidFill>
                          <a:latin typeface="Calibri" panose="020F0502020204030204" charset="-122"/>
                        </a:rPr>
                        <a:t>United Kingdom</a:t>
                      </a:r>
                      <a:endParaRPr lang="en-US" sz="1400" b="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solidFill>
                      <a:schemeClr val="bg1">
                        <a:alpha val="55000"/>
                      </a:schemeClr>
                    </a:solidFill>
                  </a:tcPr>
                </a:tc>
                <a:tc>
                  <a:txBody>
                    <a:bodyPr/>
                    <a:p>
                      <a:pPr indent="0" algn="ctr">
                        <a:buNone/>
                      </a:pPr>
                      <a:r>
                        <a:rPr lang="en-US" sz="1400" b="0">
                          <a:solidFill>
                            <a:srgbClr val="000000"/>
                          </a:solidFill>
                          <a:latin typeface="Calibri" panose="020F0502020204030204" charset="-122"/>
                        </a:rPr>
                        <a:t>205.4875</a:t>
                      </a:r>
                      <a:endParaRPr lang="en-US" sz="1400" b="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solidFill>
                      <a:schemeClr val="bg1">
                        <a:alpha val="55000"/>
                      </a:schemeClr>
                    </a:solidFill>
                  </a:tcPr>
                </a:tc>
              </a:tr>
              <a:tr h="238760">
                <a:tc>
                  <a:txBody>
                    <a:bodyPr/>
                    <a:p>
                      <a:pPr indent="0" algn="ctr">
                        <a:buNone/>
                      </a:pPr>
                      <a:r>
                        <a:rPr lang="en-US" sz="1400" b="0">
                          <a:solidFill>
                            <a:srgbClr val="000000"/>
                          </a:solidFill>
                          <a:latin typeface="Calibri" panose="020F0502020204030204" charset="-122"/>
                        </a:rPr>
                        <a:t>Qatar</a:t>
                      </a:r>
                      <a:endParaRPr lang="en-US" sz="1400" b="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solidFill>
                      <a:schemeClr val="bg1">
                        <a:alpha val="55000"/>
                      </a:schemeClr>
                    </a:solidFill>
                  </a:tcPr>
                </a:tc>
                <a:tc>
                  <a:txBody>
                    <a:bodyPr/>
                    <a:p>
                      <a:pPr indent="0" algn="ctr">
                        <a:buNone/>
                      </a:pPr>
                      <a:r>
                        <a:rPr lang="en-US" sz="1400" b="0">
                          <a:solidFill>
                            <a:srgbClr val="000000"/>
                          </a:solidFill>
                          <a:latin typeface="Calibri" panose="020F0502020204030204" charset="-122"/>
                        </a:rPr>
                        <a:t>163.8</a:t>
                      </a:r>
                      <a:endParaRPr lang="en-US" sz="1400" b="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solidFill>
                      <a:schemeClr val="bg1">
                        <a:alpha val="55000"/>
                      </a:schemeClr>
                    </a:solidFill>
                  </a:tcPr>
                </a:tc>
              </a:tr>
              <a:tr h="238760">
                <a:tc>
                  <a:txBody>
                    <a:bodyPr/>
                    <a:p>
                      <a:pPr indent="0" algn="ctr">
                        <a:buNone/>
                      </a:pPr>
                      <a:r>
                        <a:rPr lang="en-US" sz="1400" b="0">
                          <a:solidFill>
                            <a:srgbClr val="000000"/>
                          </a:solidFill>
                          <a:latin typeface="Calibri" panose="020F0502020204030204" charset="-122"/>
                        </a:rPr>
                        <a:t>Sri Lanka</a:t>
                      </a:r>
                      <a:endParaRPr lang="en-US" sz="1400" b="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solidFill>
                      <a:schemeClr val="bg1">
                        <a:alpha val="55000"/>
                      </a:schemeClr>
                    </a:solidFill>
                  </a:tcPr>
                </a:tc>
                <a:tc>
                  <a:txBody>
                    <a:bodyPr/>
                    <a:p>
                      <a:pPr indent="0" algn="ctr">
                        <a:buNone/>
                      </a:pPr>
                      <a:r>
                        <a:rPr lang="en-US" sz="1400" b="0">
                          <a:solidFill>
                            <a:srgbClr val="000000"/>
                          </a:solidFill>
                          <a:latin typeface="Calibri" panose="020F0502020204030204" charset="-122"/>
                        </a:rPr>
                        <a:t>146.45</a:t>
                      </a:r>
                      <a:endParaRPr lang="en-US" sz="1400" b="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solidFill>
                      <a:schemeClr val="bg1">
                        <a:alpha val="55000"/>
                      </a:schemeClr>
                    </a:solidFill>
                  </a:tcPr>
                </a:tc>
              </a:tr>
              <a:tr h="238760">
                <a:tc>
                  <a:txBody>
                    <a:bodyPr/>
                    <a:p>
                      <a:pPr indent="0" algn="ctr">
                        <a:buNone/>
                      </a:pPr>
                      <a:r>
                        <a:rPr lang="en-US" sz="1400" b="0">
                          <a:solidFill>
                            <a:srgbClr val="000000"/>
                          </a:solidFill>
                          <a:latin typeface="Calibri" panose="020F0502020204030204" charset="-122"/>
                        </a:rPr>
                        <a:t>India</a:t>
                      </a:r>
                      <a:endParaRPr lang="en-US" sz="1400" b="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solidFill>
                      <a:schemeClr val="bg1">
                        <a:alpha val="55000"/>
                      </a:schemeClr>
                    </a:solidFill>
                  </a:tcPr>
                </a:tc>
                <a:tc>
                  <a:txBody>
                    <a:bodyPr/>
                    <a:p>
                      <a:pPr indent="0" algn="ctr">
                        <a:buNone/>
                      </a:pPr>
                      <a:r>
                        <a:rPr lang="en-US" sz="1400" b="0">
                          <a:solidFill>
                            <a:srgbClr val="000000"/>
                          </a:solidFill>
                          <a:latin typeface="Calibri" panose="020F0502020204030204" charset="-122"/>
                        </a:rPr>
                        <a:t>137.212552</a:t>
                      </a:r>
                      <a:endParaRPr lang="en-US" sz="1400" b="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solidFill>
                      <a:schemeClr val="bg1">
                        <a:alpha val="55000"/>
                      </a:schemeClr>
                    </a:solidFill>
                  </a:tcPr>
                </a:tc>
              </a:tr>
              <a:tr h="238760">
                <a:tc>
                  <a:txBody>
                    <a:bodyPr/>
                    <a:p>
                      <a:pPr indent="0" algn="ctr">
                        <a:buNone/>
                      </a:pPr>
                      <a:r>
                        <a:rPr lang="en-US" sz="1400" b="0">
                          <a:solidFill>
                            <a:srgbClr val="000000"/>
                          </a:solidFill>
                          <a:latin typeface="Calibri" panose="020F0502020204030204" charset="-122"/>
                        </a:rPr>
                        <a:t>Australia</a:t>
                      </a:r>
                      <a:endParaRPr lang="en-US" sz="1400" b="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solidFill>
                      <a:schemeClr val="bg1">
                        <a:alpha val="55000"/>
                      </a:schemeClr>
                    </a:solidFill>
                  </a:tcPr>
                </a:tc>
                <a:tc>
                  <a:txBody>
                    <a:bodyPr/>
                    <a:p>
                      <a:pPr indent="0" algn="ctr">
                        <a:buNone/>
                      </a:pPr>
                      <a:r>
                        <a:rPr lang="en-US" sz="1400" b="0">
                          <a:solidFill>
                            <a:srgbClr val="000000"/>
                          </a:solidFill>
                          <a:latin typeface="Calibri" panose="020F0502020204030204" charset="-122"/>
                        </a:rPr>
                        <a:t>111.4166667</a:t>
                      </a:r>
                      <a:endParaRPr lang="en-US" sz="1400" b="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solidFill>
                      <a:schemeClr val="bg1">
                        <a:alpha val="55000"/>
                      </a:schemeClr>
                    </a:solidFill>
                  </a:tcPr>
                </a:tc>
              </a:tr>
              <a:tr h="238760">
                <a:tc>
                  <a:txBody>
                    <a:bodyPr/>
                    <a:p>
                      <a:pPr indent="0" algn="ctr">
                        <a:buNone/>
                      </a:pPr>
                      <a:r>
                        <a:rPr lang="en-US" sz="1400" b="0">
                          <a:solidFill>
                            <a:srgbClr val="000000"/>
                          </a:solidFill>
                          <a:latin typeface="Calibri" panose="020F0502020204030204" charset="-122"/>
                        </a:rPr>
                        <a:t>Canada</a:t>
                      </a:r>
                      <a:endParaRPr lang="en-US" sz="1400" b="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solidFill>
                      <a:schemeClr val="bg1">
                        <a:alpha val="55000"/>
                      </a:schemeClr>
                    </a:solidFill>
                  </a:tcPr>
                </a:tc>
                <a:tc>
                  <a:txBody>
                    <a:bodyPr/>
                    <a:p>
                      <a:pPr indent="0" algn="ctr">
                        <a:buNone/>
                      </a:pPr>
                      <a:r>
                        <a:rPr lang="en-US" sz="1400" b="0">
                          <a:solidFill>
                            <a:srgbClr val="000000"/>
                          </a:solidFill>
                          <a:latin typeface="Calibri" panose="020F0502020204030204" charset="-122"/>
                        </a:rPr>
                        <a:t>103</a:t>
                      </a:r>
                      <a:endParaRPr lang="en-US" sz="1400" b="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solidFill>
                      <a:schemeClr val="bg1">
                        <a:alpha val="55000"/>
                      </a:schemeClr>
                    </a:solidFill>
                  </a:tcPr>
                </a:tc>
              </a:tr>
              <a:tr h="238760">
                <a:tc>
                  <a:txBody>
                    <a:bodyPr/>
                    <a:p>
                      <a:pPr indent="0" algn="ctr">
                        <a:buNone/>
                      </a:pPr>
                      <a:r>
                        <a:rPr lang="en-US" sz="1400" b="0">
                          <a:solidFill>
                            <a:srgbClr val="000000"/>
                          </a:solidFill>
                          <a:latin typeface="Calibri" panose="020F0502020204030204" charset="-122"/>
                        </a:rPr>
                        <a:t>Singapore</a:t>
                      </a:r>
                      <a:endParaRPr lang="en-US" sz="1400" b="0">
                        <a:solidFill>
                          <a:srgbClr val="000000"/>
                        </a:solidFill>
                        <a:latin typeface="Calibri" panose="020F0502020204030204" charset="-122"/>
                      </a:endParaRPr>
                    </a:p>
                  </a:txBody>
                  <a:tcPr marL="12700" marR="12700" marT="12700" vert="horz" anchor="b" anchorCtr="0">
                    <a:lnL>
                      <a:noFill/>
                    </a:lnL>
                    <a:lnR>
                      <a:noFill/>
                    </a:lnR>
                    <a:lnT cap="flat">
                      <a:noFill/>
                    </a:lnT>
                    <a:lnB cap="flat">
                      <a:noFill/>
                    </a:lnB>
                    <a:lnTlToBr>
                      <a:noFill/>
                    </a:lnTlToBr>
                    <a:lnBlToTr>
                      <a:noFill/>
                    </a:lnBlToTr>
                    <a:solidFill>
                      <a:schemeClr val="bg1">
                        <a:alpha val="55000"/>
                      </a:schemeClr>
                    </a:solidFill>
                  </a:tcPr>
                </a:tc>
                <a:tc>
                  <a:txBody>
                    <a:bodyPr/>
                    <a:p>
                      <a:pPr indent="0" algn="ctr">
                        <a:buNone/>
                      </a:pPr>
                      <a:r>
                        <a:rPr lang="en-US" sz="1400" b="0">
                          <a:solidFill>
                            <a:srgbClr val="000000"/>
                          </a:solidFill>
                          <a:latin typeface="Calibri" panose="020F0502020204030204" charset="-122"/>
                        </a:rPr>
                        <a:t>31.9</a:t>
                      </a:r>
                      <a:endParaRPr lang="en-US" sz="1400" b="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solidFill>
                      <a:schemeClr val="bg1">
                        <a:alpha val="55000"/>
                      </a:schemeClr>
                    </a:solidFill>
                  </a:tcPr>
                </a:tc>
              </a:tr>
              <a:tr h="238760">
                <a:tc>
                  <a:txBody>
                    <a:bodyPr/>
                    <a:p>
                      <a:pPr indent="0" algn="ctr">
                        <a:buNone/>
                      </a:pPr>
                      <a:r>
                        <a:rPr lang="en-US" sz="1400" b="0">
                          <a:solidFill>
                            <a:srgbClr val="000000"/>
                          </a:solidFill>
                          <a:latin typeface="Calibri" panose="020F0502020204030204" charset="-122"/>
                        </a:rPr>
                        <a:t>Brazil</a:t>
                      </a:r>
                      <a:endParaRPr lang="en-US" sz="1400" b="0">
                        <a:solidFill>
                          <a:srgbClr val="000000"/>
                        </a:solidFill>
                        <a:latin typeface="Calibri" panose="020F0502020204030204" charset="-122"/>
                      </a:endParaRPr>
                    </a:p>
                  </a:txBody>
                  <a:tcPr marL="12700" marR="12700" marT="12700" vert="horz" anchor="b" anchorCtr="0">
                    <a:lnL>
                      <a:noFill/>
                    </a:lnL>
                    <a:lnR>
                      <a:noFill/>
                    </a:lnR>
                    <a:lnT cap="flat">
                      <a:noFill/>
                    </a:lnT>
                    <a:lnB w="6350" cap="flat" cmpd="sng">
                      <a:solidFill>
                        <a:srgbClr val="8EA9DB"/>
                      </a:solidFill>
                      <a:prstDash val="solid"/>
                      <a:headEnd type="none" w="med" len="med"/>
                      <a:tailEnd type="none" w="med" len="med"/>
                    </a:lnB>
                    <a:lnTlToBr>
                      <a:noFill/>
                    </a:lnTlToBr>
                    <a:lnBlToTr>
                      <a:noFill/>
                    </a:lnBlToTr>
                    <a:solidFill>
                      <a:schemeClr val="bg1">
                        <a:alpha val="55000"/>
                      </a:schemeClr>
                    </a:solidFill>
                  </a:tcPr>
                </a:tc>
                <a:tc>
                  <a:txBody>
                    <a:bodyPr/>
                    <a:p>
                      <a:pPr indent="0" algn="ctr">
                        <a:buNone/>
                      </a:pPr>
                      <a:r>
                        <a:rPr lang="en-US" sz="1400" b="0">
                          <a:solidFill>
                            <a:srgbClr val="000000"/>
                          </a:solidFill>
                          <a:latin typeface="Calibri" panose="020F0502020204030204" charset="-122"/>
                        </a:rPr>
                        <a:t>19.61666667</a:t>
                      </a:r>
                      <a:endParaRPr lang="en-US" sz="1400" b="0">
                        <a:solidFill>
                          <a:srgbClr val="000000"/>
                        </a:solidFill>
                        <a:latin typeface="Calibri" panose="020F0502020204030204" charset="-122"/>
                      </a:endParaRPr>
                    </a:p>
                  </a:txBody>
                  <a:tcPr marL="12700" marR="12700" marT="12700" vert="horz" anchor="b" anchorCtr="0">
                    <a:lnL>
                      <a:noFill/>
                    </a:lnL>
                    <a:lnR cap="flat">
                      <a:noFill/>
                    </a:lnR>
                    <a:lnT cap="flat">
                      <a:noFill/>
                    </a:lnT>
                    <a:lnB w="6350" cap="flat" cmpd="sng">
                      <a:solidFill>
                        <a:srgbClr val="8EA9DB"/>
                      </a:solidFill>
                      <a:prstDash val="solid"/>
                      <a:headEnd type="none" w="med" len="med"/>
                      <a:tailEnd type="none" w="med" len="med"/>
                    </a:lnB>
                    <a:lnTlToBr>
                      <a:noFill/>
                    </a:lnTlToBr>
                    <a:lnBlToTr>
                      <a:noFill/>
                    </a:lnBlToTr>
                    <a:solidFill>
                      <a:schemeClr val="bg1">
                        <a:alpha val="55000"/>
                      </a:schemeClr>
                    </a:solidFill>
                  </a:tcPr>
                </a:tc>
              </a:tr>
              <a:tr h="238760">
                <a:tc>
                  <a:txBody>
                    <a:bodyPr/>
                    <a:p>
                      <a:pPr indent="0" algn="ctr">
                        <a:buNone/>
                      </a:pPr>
                      <a:r>
                        <a:rPr lang="en-US" sz="1400" b="1">
                          <a:solidFill>
                            <a:srgbClr val="000000"/>
                          </a:solidFill>
                          <a:latin typeface="Calibri" panose="020F0502020204030204" charset="-122"/>
                        </a:rPr>
                        <a:t>Grand Total</a:t>
                      </a:r>
                      <a:endParaRPr lang="en-US" sz="1400" b="1">
                        <a:solidFill>
                          <a:srgbClr val="000000"/>
                        </a:solidFill>
                        <a:latin typeface="Calibri" panose="020F0502020204030204" charset="-122"/>
                      </a:endParaRPr>
                    </a:p>
                  </a:txBody>
                  <a:tcPr marL="12700" marR="12700" marT="12700" vert="horz" anchor="b" anchorCtr="0">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lnTlToBr>
                      <a:noFill/>
                    </a:lnTlToBr>
                    <a:lnBlToTr>
                      <a:noFill/>
                    </a:lnBlToTr>
                    <a:solidFill>
                      <a:srgbClr val="D9E1F2">
                        <a:alpha val="55000"/>
                      </a:srgbClr>
                    </a:solidFill>
                  </a:tcPr>
                </a:tc>
                <a:tc>
                  <a:txBody>
                    <a:bodyPr/>
                    <a:p>
                      <a:pPr indent="0" algn="ctr">
                        <a:buNone/>
                      </a:pPr>
                      <a:r>
                        <a:rPr lang="en-US" sz="1400" b="1">
                          <a:solidFill>
                            <a:srgbClr val="000000"/>
                          </a:solidFill>
                          <a:latin typeface="Calibri" panose="020F0502020204030204" charset="-122"/>
                        </a:rPr>
                        <a:t>156.7720604</a:t>
                      </a:r>
                      <a:endParaRPr lang="en-US" sz="1400" b="1">
                        <a:solidFill>
                          <a:srgbClr val="000000"/>
                        </a:solidFill>
                        <a:latin typeface="Calibri" panose="020F0502020204030204" charset="-122"/>
                      </a:endParaRPr>
                    </a:p>
                  </a:txBody>
                  <a:tcPr marL="12700" marR="12700" marT="12700" vert="horz" anchor="b" anchorCtr="0">
                    <a:lnL>
                      <a:noFill/>
                    </a:lnL>
                    <a:lnR cap="flat">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lnTlToBr>
                      <a:noFill/>
                    </a:lnTlToBr>
                    <a:lnBlToTr>
                      <a:noFill/>
                    </a:lnBlToTr>
                    <a:solidFill>
                      <a:srgbClr val="D9E1F2">
                        <a:alpha val="55000"/>
                      </a:srgbClr>
                    </a:solidFill>
                  </a:tcPr>
                </a:tc>
              </a:tr>
            </a:tbl>
          </a:graphicData>
        </a:graphic>
      </p:graphicFrame>
      <p:graphicFrame>
        <p:nvGraphicFramePr>
          <p:cNvPr id="11" name="Chart 10"/>
          <p:cNvGraphicFramePr/>
          <p:nvPr/>
        </p:nvGraphicFramePr>
        <p:xfrm>
          <a:off x="4947285" y="1992630"/>
          <a:ext cx="7197090" cy="486473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7" name="Content Placeholder 6"/>
          <p:cNvGraphicFramePr>
            <a:graphicFrameLocks noGrp="1"/>
          </p:cNvGraphicFramePr>
          <p:nvPr>
            <p:ph idx="1"/>
          </p:nvPr>
        </p:nvGraphicFramePr>
        <p:xfrm>
          <a:off x="4947285" y="138430"/>
          <a:ext cx="7046595" cy="20897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2" name="Picture 8" descr="Download Earth, Globe, World. Royalty-Free Vector Graphic - Pixabay"/>
          <p:cNvPicPr>
            <a:picLocks noChangeAspect="1" noChangeArrowheads="1"/>
          </p:cNvPicPr>
          <p:nvPr/>
        </p:nvPicPr>
        <p:blipFill>
          <a:blip r:embed="rId1">
            <a:alphaModFix amt="20000"/>
            <a:extLst>
              <a:ext uri="{28A0092B-C50C-407E-A947-70E740481C1C}">
                <a14:useLocalDpi xmlns:a14="http://schemas.microsoft.com/office/drawing/2010/main" val="0"/>
              </a:ext>
            </a:extLst>
          </a:blip>
          <a:srcRect/>
          <a:stretch>
            <a:fillRect/>
          </a:stretch>
        </p:blipFill>
        <p:spPr bwMode="auto">
          <a:xfrm>
            <a:off x="2244860" y="357856"/>
            <a:ext cx="6223667" cy="570764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9" name="Picture 2" descr="Zomato Logo, symbol, meaning, history, PNG, brand"/>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rot="1533620">
            <a:off x="3125680" y="1823853"/>
            <a:ext cx="4980033" cy="2489827"/>
          </a:xfrm>
          <a:prstGeom prst="rect">
            <a:avLst/>
          </a:prstGeom>
          <a:noFill/>
          <a:effectLst>
            <a:outerShdw blurRad="50800" dist="38100" dir="13500000" algn="b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scene3d>
              <a:camera prst="obliqueBottomLeft"/>
              <a:lightRig rig="threePt" dir="t"/>
            </a:scene3d>
            <a:sp3d extrusionH="57150">
              <a:bevelT w="38100" h="38100"/>
            </a:sp3d>
          </a:bodyPr>
          <a:lstStyle/>
          <a:p>
            <a:r>
              <a:rPr lang="en-US" sz="3200" b="1" u="sng" cap="none" dirty="0">
                <a:ln w="6600">
                  <a:noFill/>
                  <a:prstDash val="solid"/>
                </a:ln>
                <a:solidFill>
                  <a:srgbClr val="002060"/>
                </a:solidFill>
                <a:effectLst>
                  <a:outerShdw dist="38100" dir="2700000" algn="tl" rotWithShape="0">
                    <a:schemeClr val="accent2"/>
                  </a:outerShdw>
                </a:effectLst>
                <a:latin typeface="Palatino Linotype" panose="02040502050505030304" pitchFamily="18" charset="0"/>
              </a:rPr>
              <a:t>Recommended Countries For Expansion:-</a:t>
            </a:r>
            <a:endParaRPr lang="en-IN" sz="3200" b="1" u="sng" cap="none" dirty="0">
              <a:ln w="6600">
                <a:noFill/>
                <a:prstDash val="solid"/>
              </a:ln>
              <a:solidFill>
                <a:srgbClr val="002060"/>
              </a:solidFill>
              <a:effectLst>
                <a:outerShdw dist="38100" dir="2700000" algn="tl" rotWithShape="0">
                  <a:schemeClr val="accent2"/>
                </a:outerShdw>
              </a:effectLst>
              <a:latin typeface="Palatino Linotype" panose="02040502050505030304" pitchFamily="18" charset="0"/>
            </a:endParaRPr>
          </a:p>
        </p:txBody>
      </p:sp>
      <p:graphicFrame>
        <p:nvGraphicFramePr>
          <p:cNvPr id="28" name="Diagram 27"/>
          <p:cNvGraphicFramePr/>
          <p:nvPr/>
        </p:nvGraphicFramePr>
        <p:xfrm>
          <a:off x="221615" y="1130300"/>
          <a:ext cx="4339590" cy="30841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9" name="Diagram 28"/>
          <p:cNvGraphicFramePr/>
          <p:nvPr/>
        </p:nvGraphicFramePr>
        <p:xfrm>
          <a:off x="3057842" y="5115666"/>
          <a:ext cx="5164697" cy="13698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0" name="Arrow: Right 29"/>
          <p:cNvSpPr/>
          <p:nvPr/>
        </p:nvSpPr>
        <p:spPr>
          <a:xfrm>
            <a:off x="4653452" y="2052474"/>
            <a:ext cx="1973969" cy="7920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p:cNvSpPr/>
          <p:nvPr/>
        </p:nvSpPr>
        <p:spPr>
          <a:xfrm rot="8254899">
            <a:off x="8614729" y="4631039"/>
            <a:ext cx="1740058" cy="9101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p:cNvSpPr/>
          <p:nvPr/>
        </p:nvSpPr>
        <p:spPr>
          <a:xfrm rot="2803640">
            <a:off x="1204640" y="4594737"/>
            <a:ext cx="1814629" cy="8876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Diagram 2"/>
          <p:cNvGraphicFramePr/>
          <p:nvPr>
            <p:custDataLst>
              <p:tags r:id="rId13"/>
            </p:custDataLst>
          </p:nvPr>
        </p:nvGraphicFramePr>
        <p:xfrm>
          <a:off x="7315200" y="1257300"/>
          <a:ext cx="4339590" cy="3084195"/>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265" y="-205168"/>
            <a:ext cx="10515600" cy="1027906"/>
          </a:xfrm>
        </p:spPr>
        <p:txBody>
          <a:bodyPr>
            <a:normAutofit fontScale="90000"/>
          </a:bodyPr>
          <a:lstStyle/>
          <a:p>
            <a:r>
              <a:rPr lang="en-US" u="sng" dirty="0">
                <a:solidFill>
                  <a:srgbClr val="4A2512"/>
                </a:solidFill>
                <a:effectLst>
                  <a:outerShdw blurRad="38100" dist="38100" dir="2700000" algn="tl">
                    <a:srgbClr val="000000">
                      <a:alpha val="43137"/>
                    </a:srgbClr>
                  </a:outerShdw>
                </a:effectLst>
                <a:latin typeface="Cooper Black" panose="0208090404030B020404" pitchFamily="18" charset="0"/>
              </a:rPr>
              <a:t>States Data Suitable For Expansion:-</a:t>
            </a:r>
            <a:endParaRPr lang="en-IN" dirty="0">
              <a:solidFill>
                <a:srgbClr val="4A2512"/>
              </a:solidFill>
            </a:endParaRPr>
          </a:p>
        </p:txBody>
      </p:sp>
      <p:graphicFrame>
        <p:nvGraphicFramePr>
          <p:cNvPr id="27" name="Diagram 26"/>
          <p:cNvGraphicFramePr/>
          <p:nvPr/>
        </p:nvGraphicFramePr>
        <p:xfrm>
          <a:off x="150238" y="5636144"/>
          <a:ext cx="12071737" cy="1088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Chart 12"/>
          <p:cNvGraphicFramePr/>
          <p:nvPr/>
        </p:nvGraphicFramePr>
        <p:xfrm>
          <a:off x="278765" y="556260"/>
          <a:ext cx="10240010" cy="489775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 name="Table 3"/>
          <p:cNvGraphicFramePr/>
          <p:nvPr/>
        </p:nvGraphicFramePr>
        <p:xfrm>
          <a:off x="10742295" y="1616710"/>
          <a:ext cx="1346200" cy="3035935"/>
        </p:xfrm>
        <a:graphic>
          <a:graphicData uri="http://schemas.openxmlformats.org/drawingml/2006/table">
            <a:tbl>
              <a:tblPr/>
              <a:tblGrid>
                <a:gridCol w="1346200"/>
              </a:tblGrid>
              <a:tr h="607060">
                <a:tc>
                  <a:txBody>
                    <a:bodyPr/>
                    <a:p>
                      <a:pPr indent="0" algn="ctr">
                        <a:buNone/>
                      </a:pPr>
                      <a:r>
                        <a:rPr lang="en-US" sz="1400" b="1">
                          <a:solidFill>
                            <a:srgbClr val="000000"/>
                          </a:solidFill>
                          <a:latin typeface="Calibri" panose="020F0502020204030204" pitchFamily="34" charset="0"/>
                          <a:cs typeface="Calibri" panose="020F0502020204030204" pitchFamily="34" charset="0"/>
                        </a:rPr>
                        <a:t>Montville</a:t>
                      </a:r>
                      <a:endParaRPr lang="en-US" sz="14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2">
                        <a:lumMod val="20000"/>
                        <a:lumOff val="80000"/>
                      </a:schemeClr>
                    </a:solidFill>
                  </a:tcPr>
                </a:tc>
              </a:tr>
              <a:tr h="540385">
                <a:tc>
                  <a:txBody>
                    <a:bodyPr/>
                    <a:p>
                      <a:pPr indent="0" algn="ctr">
                        <a:buNone/>
                      </a:pPr>
                      <a:r>
                        <a:rPr lang="en-US" sz="1400" b="1">
                          <a:solidFill>
                            <a:srgbClr val="000000"/>
                          </a:solidFill>
                          <a:latin typeface="Calibri" panose="020F0502020204030204" pitchFamily="34" charset="0"/>
                          <a:cs typeface="Calibri" panose="020F0502020204030204" pitchFamily="34" charset="0"/>
                        </a:rPr>
                        <a:t>Mc Millan</a:t>
                      </a:r>
                      <a:endParaRPr lang="en-US" sz="14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2">
                        <a:lumMod val="20000"/>
                        <a:lumOff val="80000"/>
                      </a:schemeClr>
                    </a:solidFill>
                  </a:tcPr>
                </a:tc>
              </a:tr>
              <a:tr h="741045">
                <a:tc>
                  <a:txBody>
                    <a:bodyPr/>
                    <a:p>
                      <a:pPr indent="0" algn="ctr">
                        <a:buNone/>
                      </a:pPr>
                      <a:r>
                        <a:rPr lang="en-US" sz="1400" b="1">
                          <a:solidFill>
                            <a:srgbClr val="000000"/>
                          </a:solidFill>
                          <a:latin typeface="Calibri" panose="020F0502020204030204" pitchFamily="34" charset="0"/>
                          <a:cs typeface="Calibri" panose="020F0502020204030204" pitchFamily="34" charset="0"/>
                        </a:rPr>
                        <a:t>Paynesville</a:t>
                      </a:r>
                      <a:endParaRPr lang="en-US" sz="14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2">
                        <a:lumMod val="20000"/>
                        <a:lumOff val="80000"/>
                      </a:schemeClr>
                    </a:solidFill>
                  </a:tcPr>
                </a:tc>
              </a:tr>
              <a:tr h="540385">
                <a:tc>
                  <a:txBody>
                    <a:bodyPr/>
                    <a:p>
                      <a:pPr indent="0" algn="ctr">
                        <a:buNone/>
                      </a:pPr>
                      <a:r>
                        <a:rPr lang="en-US" sz="1400" b="1">
                          <a:solidFill>
                            <a:srgbClr val="000000"/>
                          </a:solidFill>
                          <a:latin typeface="Calibri" panose="020F0502020204030204" pitchFamily="34" charset="0"/>
                          <a:cs typeface="Calibri" panose="020F0502020204030204" pitchFamily="34" charset="0"/>
                        </a:rPr>
                        <a:t>Mayfield</a:t>
                      </a:r>
                      <a:endParaRPr lang="en-US" sz="14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2">
                        <a:lumMod val="20000"/>
                        <a:lumOff val="80000"/>
                      </a:schemeClr>
                    </a:solidFill>
                  </a:tcPr>
                </a:tc>
              </a:tr>
              <a:tr h="607060">
                <a:tc>
                  <a:txBody>
                    <a:bodyPr/>
                    <a:p>
                      <a:pPr indent="0" algn="ctr">
                        <a:buNone/>
                      </a:pPr>
                      <a:r>
                        <a:rPr lang="en-US" sz="1400" b="1">
                          <a:solidFill>
                            <a:srgbClr val="000000"/>
                          </a:solidFill>
                          <a:latin typeface="Calibri" panose="020F0502020204030204" pitchFamily="34" charset="0"/>
                          <a:cs typeface="Calibri" panose="020F0502020204030204" pitchFamily="34" charset="0"/>
                        </a:rPr>
                        <a:t>Ghaziabad</a:t>
                      </a:r>
                      <a:endParaRPr lang="en-US" sz="1400" b="1">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ctr" anchorCtr="0">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solidFill>
                      <a:schemeClr val="bg2">
                        <a:lumMod val="20000"/>
                        <a:lumOff val="80000"/>
                      </a:schemeClr>
                    </a:solidFill>
                  </a:tcPr>
                </a:tc>
              </a:tr>
            </a:tbl>
          </a:graphicData>
        </a:graphic>
      </p:graphicFrame>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TABLE_ENDDRAG_ORIGIN_RECT" val="424*235"/>
  <p:tag name="TABLE_ENDDRAG_RECT" val="49*296*424*235"/>
</p:tagLst>
</file>

<file path=ppt/tags/tag3.xml><?xml version="1.0" encoding="utf-8"?>
<p:tagLst xmlns:p="http://schemas.openxmlformats.org/presentationml/2006/main">
  <p:tag name="KSO_WM_BEAUTIFY_FLAG" val=""/>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4507</Words>
  <Application>WPS Presentation</Application>
  <PresentationFormat>Widescreen</PresentationFormat>
  <Paragraphs>416</Paragraphs>
  <Slides>12</Slides>
  <Notes>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12</vt:i4>
      </vt:variant>
    </vt:vector>
  </HeadingPairs>
  <TitlesOfParts>
    <vt:vector size="29" baseType="lpstr">
      <vt:lpstr>Arial</vt:lpstr>
      <vt:lpstr>SimSun</vt:lpstr>
      <vt:lpstr>Wingdings</vt:lpstr>
      <vt:lpstr>Palatino Linotype</vt:lpstr>
      <vt:lpstr>Franklin Gothic Heavy</vt:lpstr>
      <vt:lpstr>Cambria</vt:lpstr>
      <vt:lpstr>Calibri</vt:lpstr>
      <vt:lpstr>Bernard MT Condensed</vt:lpstr>
      <vt:lpstr>Times New Roman</vt:lpstr>
      <vt:lpstr>Calibri</vt:lpstr>
      <vt:lpstr>Cooper Black</vt:lpstr>
      <vt:lpstr>Wingdings</vt:lpstr>
      <vt:lpstr>Microsoft YaHei</vt:lpstr>
      <vt:lpstr>Arial Unicode MS</vt:lpstr>
      <vt:lpstr>Tw Cen MT</vt:lpstr>
      <vt:lpstr>Calibri</vt:lpstr>
      <vt:lpstr>Droplet</vt:lpstr>
      <vt:lpstr>PowerPoint 演示文稿</vt:lpstr>
      <vt:lpstr>PowerPoint 演示文稿</vt:lpstr>
      <vt:lpstr>Data Summary</vt:lpstr>
      <vt:lpstr>PowerPoint 演示文稿</vt:lpstr>
      <vt:lpstr>PowerPoint 演示文稿</vt:lpstr>
      <vt:lpstr>PowerPoint 演示文稿</vt:lpstr>
      <vt:lpstr>PowerPoint 演示文稿</vt:lpstr>
      <vt:lpstr>Recommended Countries For Expansion:-</vt:lpstr>
      <vt:lpstr>States Data Suitable For Expansion:-</vt:lpstr>
      <vt:lpstr>PowerPoint 演示文稿</vt:lpstr>
      <vt:lpstr>Conclusion</vt:lpstr>
      <vt:lpstr>Suggestion: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SALE’S ANALYSIS</dc:title>
  <dc:creator>Saptarshi Majumder</dc:creator>
  <cp:lastModifiedBy>shel nor</cp:lastModifiedBy>
  <cp:revision>7</cp:revision>
  <dcterms:created xsi:type="dcterms:W3CDTF">2024-05-13T23:24:00Z</dcterms:created>
  <dcterms:modified xsi:type="dcterms:W3CDTF">2024-06-25T07:44:28Z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22CD08379FCD430FB87AA9963948BA62_13</vt:lpwstr>
  </property>
  <property fmtid="{D5CDD505-2E9C-101B-9397-08002B2CF9AE}" pid="3" name="KSOProductBuildVer">
    <vt:lpwstr>1033-12.2.0.17119</vt:lpwstr>
  </property>
</Properties>
</file>