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094704"/>
            <a:ext cx="7766936" cy="772733"/>
          </a:xfrm>
        </p:spPr>
        <p:txBody>
          <a:bodyPr/>
          <a:lstStyle/>
          <a:p>
            <a:r>
              <a:rPr lang="id-ID" dirty="0" smtClean="0"/>
              <a:t>Tutorial Instal Anaconda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417453"/>
            <a:ext cx="7766936" cy="1561316"/>
          </a:xfrm>
        </p:spPr>
        <p:txBody>
          <a:bodyPr>
            <a:normAutofit/>
          </a:bodyPr>
          <a:lstStyle/>
          <a:p>
            <a:pPr algn="ctr"/>
            <a:r>
              <a:rPr lang="id-ID" sz="2400" b="1" dirty="0" smtClean="0">
                <a:solidFill>
                  <a:schemeClr val="tx1"/>
                </a:solidFill>
              </a:rPr>
              <a:t>Shela Yunita</a:t>
            </a:r>
          </a:p>
          <a:p>
            <a:pPr algn="ctr"/>
            <a:r>
              <a:rPr lang="id-ID" sz="2400" b="1" dirty="0" smtClean="0">
                <a:solidFill>
                  <a:schemeClr val="tx1"/>
                </a:solidFill>
              </a:rPr>
              <a:t>Universitas Merdeka Malang</a:t>
            </a:r>
          </a:p>
          <a:p>
            <a:pPr algn="ctr"/>
            <a:r>
              <a:rPr lang="id-ID" sz="2400" b="1" dirty="0" smtClean="0">
                <a:solidFill>
                  <a:schemeClr val="tx1"/>
                </a:solidFill>
              </a:rPr>
              <a:t>JumaTec</a:t>
            </a:r>
          </a:p>
          <a:p>
            <a:pPr algn="l"/>
            <a:endParaRPr lang="id-ID" dirty="0" smtClean="0"/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442" y="2125014"/>
            <a:ext cx="4687910" cy="203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7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63640"/>
            <a:ext cx="8596668" cy="1292795"/>
          </a:xfrm>
        </p:spPr>
        <p:txBody>
          <a:bodyPr>
            <a:normAutofit fontScale="90000"/>
          </a:bodyPr>
          <a:lstStyle/>
          <a:p>
            <a:r>
              <a:rPr lang="id-ID" sz="2000" dirty="0" smtClean="0">
                <a:solidFill>
                  <a:schemeClr val="accent2">
                    <a:lumMod val="75000"/>
                  </a:schemeClr>
                </a:solidFill>
              </a:rPr>
              <a:t>Langkah 1</a:t>
            </a:r>
            <a:br>
              <a:rPr lang="id-ID" sz="20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id-ID" sz="2000" dirty="0" smtClean="0">
                <a:solidFill>
                  <a:schemeClr val="accent2">
                    <a:lumMod val="75000"/>
                  </a:schemeClr>
                </a:solidFill>
              </a:rPr>
              <a:t>Hidupkan laptop terlebih dahulu ya? Kalau tidak di hidupkan gimana cara instal </a:t>
            </a:r>
            <a:br>
              <a:rPr lang="id-ID" sz="20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id-ID" sz="2000" dirty="0" smtClean="0">
                <a:solidFill>
                  <a:schemeClr val="accent2">
                    <a:lumMod val="75000"/>
                  </a:schemeClr>
                </a:solidFill>
              </a:rPr>
              <a:t>Kemudian buka link </a:t>
            </a:r>
            <a:r>
              <a:rPr lang="id-ID" sz="2000" dirty="0" smtClean="0"/>
              <a:t>             (</a:t>
            </a:r>
            <a:r>
              <a:rPr lang="id-ID" sz="1800" dirty="0" smtClean="0"/>
              <a:t>https://www.anaconda.com/products/individual)</a:t>
            </a:r>
            <a:endParaRPr lang="id-ID" sz="1800" dirty="0"/>
          </a:p>
        </p:txBody>
      </p:sp>
      <p:sp>
        <p:nvSpPr>
          <p:cNvPr id="5" name="Right Arrow 4"/>
          <p:cNvSpPr/>
          <p:nvPr/>
        </p:nvSpPr>
        <p:spPr>
          <a:xfrm>
            <a:off x="2936384" y="1110037"/>
            <a:ext cx="695458" cy="326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14453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>
                <a:solidFill>
                  <a:schemeClr val="accent2">
                    <a:lumMod val="75000"/>
                  </a:schemeClr>
                </a:solidFill>
              </a:rPr>
              <a:t>Langkah 2 </a:t>
            </a:r>
          </a:p>
          <a:p>
            <a:pPr marL="0" indent="0">
              <a:buNone/>
            </a:pPr>
            <a:r>
              <a:rPr lang="id-ID" dirty="0" smtClean="0">
                <a:solidFill>
                  <a:schemeClr val="accent2">
                    <a:lumMod val="75000"/>
                  </a:schemeClr>
                </a:solidFill>
              </a:rPr>
              <a:t>Setelah klik link download anda akan di beri 2 pilihan yakni 32 bit atau 64 bit. Tentunya pilih sesuai dengan laptop yang anda punya ya, bukan milik temen ataupun tetangga.</a:t>
            </a:r>
          </a:p>
          <a:p>
            <a:pPr marL="0" indent="0">
              <a:buNone/>
            </a:pPr>
            <a:r>
              <a:rPr lang="id-ID" dirty="0" smtClean="0">
                <a:solidFill>
                  <a:schemeClr val="accent2">
                    <a:lumMod val="75000"/>
                  </a:schemeClr>
                </a:solidFill>
              </a:rPr>
              <a:t> (</a:t>
            </a:r>
            <a:r>
              <a:rPr lang="id-ID" sz="1100" dirty="0" smtClean="0">
                <a:solidFill>
                  <a:schemeClr val="accent2">
                    <a:lumMod val="75000"/>
                  </a:schemeClr>
                </a:solidFill>
              </a:rPr>
              <a:t>gambar 1)										(gambar 2)</a:t>
            </a:r>
          </a:p>
          <a:p>
            <a:pPr marL="0" indent="0">
              <a:buNone/>
            </a:pPr>
            <a:endParaRPr lang="id-ID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898498"/>
            <a:ext cx="3810259" cy="21928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020" y="3898498"/>
            <a:ext cx="3717611" cy="247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4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816" y="264017"/>
            <a:ext cx="9638643" cy="6168980"/>
          </a:xfrm>
        </p:spPr>
        <p:txBody>
          <a:bodyPr>
            <a:normAutofit fontScale="90000"/>
          </a:bodyPr>
          <a:lstStyle/>
          <a:p>
            <a:r>
              <a:rPr lang="id-ID" sz="1800" dirty="0" smtClean="0">
                <a:solidFill>
                  <a:schemeClr val="accent2">
                    <a:lumMod val="75000"/>
                  </a:schemeClr>
                </a:solidFill>
              </a:rPr>
              <a:t>Langkah 3 </a:t>
            </a:r>
            <a:br>
              <a:rPr lang="id-ID" sz="18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id-ID" sz="1800" dirty="0" smtClean="0">
                <a:solidFill>
                  <a:schemeClr val="accent2">
                    <a:lumMod val="75000"/>
                  </a:schemeClr>
                </a:solidFill>
              </a:rPr>
              <a:t>Setelah berhasil akan muncul seperti gambar tersebut kemudian klik </a:t>
            </a:r>
            <a:r>
              <a:rPr lang="id-ID" sz="1800" b="1" i="1" dirty="0" smtClean="0">
                <a:solidFill>
                  <a:schemeClr val="accent2">
                    <a:lumMod val="75000"/>
                  </a:schemeClr>
                </a:solidFill>
              </a:rPr>
              <a:t>I Agree.</a:t>
            </a:r>
            <a:br>
              <a:rPr lang="id-ID" sz="1800" b="1" i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id-ID" sz="2000" b="1" i="1" dirty="0" smtClean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             </a:t>
            </a:r>
            <a:br>
              <a:rPr lang="id-ID" sz="2000" b="1" i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id-ID" sz="1800" b="1" i="1" dirty="0"/>
              <a:t> </a:t>
            </a:r>
            <a:r>
              <a:rPr lang="id-ID" sz="1800" b="1" i="1" dirty="0" smtClean="0"/>
              <a:t>                                                                      </a:t>
            </a:r>
            <a:r>
              <a:rPr lang="id-ID" sz="1800" dirty="0"/>
              <a:t> </a:t>
            </a:r>
            <a:r>
              <a:rPr lang="id-ID" sz="1800" dirty="0" smtClean="0"/>
              <a:t>(</a:t>
            </a:r>
            <a:r>
              <a:rPr lang="id-ID" sz="1200" dirty="0" smtClean="0"/>
              <a:t>gambar 3)</a:t>
            </a:r>
            <a:r>
              <a:rPr lang="id-ID" sz="1800" b="1" i="1" dirty="0"/>
              <a:t/>
            </a:r>
            <a:br>
              <a:rPr lang="id-ID" sz="1800" b="1" i="1" dirty="0"/>
            </a:br>
            <a:r>
              <a:rPr lang="id-ID" sz="1800" b="1" i="1" dirty="0" smtClean="0"/>
              <a:t/>
            </a:r>
            <a:br>
              <a:rPr lang="id-ID" sz="1800" b="1" i="1" dirty="0" smtClean="0"/>
            </a:br>
            <a:r>
              <a:rPr lang="id-ID" sz="1800" b="1" i="1" dirty="0"/>
              <a:t/>
            </a:r>
            <a:br>
              <a:rPr lang="id-ID" sz="1800" b="1" i="1" dirty="0"/>
            </a:br>
            <a:r>
              <a:rPr lang="id-ID" sz="1800" b="1" i="1" dirty="0" smtClean="0"/>
              <a:t/>
            </a:r>
            <a:br>
              <a:rPr lang="id-ID" sz="1800" b="1" i="1" dirty="0" smtClean="0"/>
            </a:br>
            <a:r>
              <a:rPr lang="id-ID" sz="1800" b="1" i="1" dirty="0"/>
              <a:t/>
            </a:r>
            <a:br>
              <a:rPr lang="id-ID" sz="1800" b="1" i="1" dirty="0"/>
            </a:br>
            <a:r>
              <a:rPr lang="id-ID" sz="1800" b="1" i="1" dirty="0" smtClean="0"/>
              <a:t/>
            </a:r>
            <a:br>
              <a:rPr lang="id-ID" sz="1800" b="1" i="1" dirty="0" smtClean="0"/>
            </a:br>
            <a:r>
              <a:rPr lang="id-ID" sz="1800" b="1" i="1" dirty="0"/>
              <a:t/>
            </a:r>
            <a:br>
              <a:rPr lang="id-ID" sz="1800" b="1" i="1" dirty="0"/>
            </a:br>
            <a:r>
              <a:rPr lang="id-ID" sz="1800" b="1" i="1" dirty="0" smtClean="0"/>
              <a:t/>
            </a:r>
            <a:br>
              <a:rPr lang="id-ID" sz="1800" b="1" i="1" dirty="0" smtClean="0"/>
            </a:br>
            <a:r>
              <a:rPr lang="id-ID" sz="1800" b="1" i="1" dirty="0" smtClean="0"/>
              <a:t>                                                                                                                    </a:t>
            </a:r>
            <a:r>
              <a:rPr lang="id-ID" sz="1200" dirty="0" smtClean="0"/>
              <a:t>(gambar 4)</a:t>
            </a:r>
            <a:r>
              <a:rPr lang="id-ID" sz="1800" b="1" i="1" dirty="0"/>
              <a:t/>
            </a:r>
            <a:br>
              <a:rPr lang="id-ID" sz="1800" b="1" i="1" dirty="0"/>
            </a:br>
            <a:r>
              <a:rPr lang="id-ID" sz="1800" b="1" i="1" dirty="0" smtClean="0"/>
              <a:t/>
            </a:r>
            <a:br>
              <a:rPr lang="id-ID" sz="1800" b="1" i="1" dirty="0" smtClean="0"/>
            </a:br>
            <a:r>
              <a:rPr lang="id-ID" sz="1800" b="1" i="1" dirty="0" smtClean="0"/>
              <a:t/>
            </a:r>
            <a:br>
              <a:rPr lang="id-ID" sz="1800" b="1" i="1" dirty="0" smtClean="0"/>
            </a:br>
            <a:r>
              <a:rPr lang="id-ID" sz="1800" b="1" i="1" dirty="0" smtClean="0"/>
              <a:t/>
            </a:r>
            <a:br>
              <a:rPr lang="id-ID" sz="1800" b="1" i="1" dirty="0" smtClean="0"/>
            </a:br>
            <a:r>
              <a:rPr lang="id-ID" sz="1800" b="1" i="1" dirty="0"/>
              <a:t/>
            </a:r>
            <a:br>
              <a:rPr lang="id-ID" sz="1800" b="1" i="1" dirty="0"/>
            </a:br>
            <a:r>
              <a:rPr lang="id-ID" sz="1800" dirty="0" smtClean="0">
                <a:solidFill>
                  <a:schemeClr val="accent2">
                    <a:lumMod val="75000"/>
                  </a:schemeClr>
                </a:solidFill>
              </a:rPr>
              <a:t>Langkah 4 </a:t>
            </a:r>
            <a:br>
              <a:rPr lang="id-ID" sz="18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id-ID" sz="1800" dirty="0" smtClean="0">
                <a:solidFill>
                  <a:schemeClr val="accent2">
                    <a:lumMod val="75000"/>
                  </a:schemeClr>
                </a:solidFill>
              </a:rPr>
              <a:t>Setelah itu ada dua pilihan </a:t>
            </a:r>
            <a:br>
              <a:rPr lang="id-ID" sz="18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id-ID" sz="1800" dirty="0" smtClean="0">
                <a:solidFill>
                  <a:schemeClr val="accent2">
                    <a:lumMod val="75000"/>
                  </a:schemeClr>
                </a:solidFill>
              </a:rPr>
              <a:t>Just Me or all users pilihlah </a:t>
            </a:r>
            <a:r>
              <a:rPr lang="id-ID" sz="1800" b="1" i="1" dirty="0" smtClean="0">
                <a:solidFill>
                  <a:schemeClr val="accent2">
                    <a:lumMod val="75000"/>
                  </a:schemeClr>
                </a:solidFill>
              </a:rPr>
              <a:t>Just Me </a:t>
            </a:r>
            <a:r>
              <a:rPr lang="id-ID" sz="1800" dirty="0" smtClean="0">
                <a:solidFill>
                  <a:schemeClr val="accent2">
                    <a:lumMod val="75000"/>
                  </a:schemeClr>
                </a:solidFill>
              </a:rPr>
              <a:t>agar </a:t>
            </a:r>
            <a:br>
              <a:rPr lang="id-ID" sz="18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id-ID" sz="1800" dirty="0" smtClean="0">
                <a:solidFill>
                  <a:schemeClr val="accent2">
                    <a:lumMod val="75000"/>
                  </a:schemeClr>
                </a:solidFill>
              </a:rPr>
              <a:t>mempermudah aplikasi ke depannya.</a:t>
            </a:r>
            <a:br>
              <a:rPr lang="id-ID" sz="18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id-ID" sz="1800" dirty="0" smtClean="0">
                <a:solidFill>
                  <a:schemeClr val="accent2">
                    <a:lumMod val="75000"/>
                  </a:schemeClr>
                </a:solidFill>
              </a:rPr>
              <a:t>Kemudian tekan </a:t>
            </a:r>
            <a:r>
              <a:rPr lang="id-ID" sz="1800" b="1" i="1" dirty="0" smtClean="0">
                <a:solidFill>
                  <a:schemeClr val="accent2">
                    <a:lumMod val="75000"/>
                  </a:schemeClr>
                </a:solidFill>
              </a:rPr>
              <a:t>Next.</a:t>
            </a:r>
            <a:r>
              <a:rPr lang="id-ID" sz="18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id-ID" sz="18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id-ID" sz="1800" b="1" i="1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id-ID" sz="1800" b="1" i="1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id-ID" sz="18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30" y="993750"/>
            <a:ext cx="4316462" cy="32047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626" y="3348507"/>
            <a:ext cx="4103938" cy="311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2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713927"/>
          </a:xfrm>
        </p:spPr>
        <p:txBody>
          <a:bodyPr/>
          <a:lstStyle/>
          <a:p>
            <a:r>
              <a:rPr lang="id-ID" sz="1600" dirty="0" smtClean="0">
                <a:solidFill>
                  <a:schemeClr val="accent2">
                    <a:lumMod val="75000"/>
                  </a:schemeClr>
                </a:solidFill>
              </a:rPr>
              <a:t>Langkah 5</a:t>
            </a:r>
            <a:br>
              <a:rPr lang="id-ID" sz="16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id-ID" sz="1600" dirty="0" smtClean="0">
                <a:solidFill>
                  <a:schemeClr val="accent2">
                    <a:lumMod val="75000"/>
                  </a:schemeClr>
                </a:solidFill>
              </a:rPr>
              <a:t>Setelah itu Default </a:t>
            </a:r>
            <a:r>
              <a:rPr lang="id-ID" sz="1600" dirty="0">
                <a:solidFill>
                  <a:schemeClr val="accent2">
                    <a:lumMod val="75000"/>
                  </a:schemeClr>
                </a:solidFill>
              </a:rPr>
              <a:t>instalasi diletakkan di </a:t>
            </a:r>
            <a:r>
              <a:rPr lang="id-ID" sz="1600" b="1" dirty="0">
                <a:solidFill>
                  <a:schemeClr val="accent2">
                    <a:lumMod val="75000"/>
                  </a:schemeClr>
                </a:solidFill>
              </a:rPr>
              <a:t>folder C:</a:t>
            </a:r>
            <a:r>
              <a:rPr lang="id-ID" sz="1600" dirty="0">
                <a:solidFill>
                  <a:schemeClr val="accent2">
                    <a:lumMod val="75000"/>
                  </a:schemeClr>
                </a:solidFill>
              </a:rPr>
              <a:t> sesuai dengan nama user Anda kemudian </a:t>
            </a:r>
            <a:r>
              <a:rPr lang="id-ID" sz="1600" i="1" dirty="0">
                <a:solidFill>
                  <a:schemeClr val="accent2">
                    <a:lumMod val="75000"/>
                  </a:schemeClr>
                </a:solidFill>
              </a:rPr>
              <a:t>back slash</a:t>
            </a:r>
            <a:r>
              <a:rPr lang="id-ID" sz="1600" dirty="0">
                <a:solidFill>
                  <a:schemeClr val="accent2">
                    <a:lumMod val="75000"/>
                  </a:schemeClr>
                </a:solidFill>
              </a:rPr>
              <a:t> Anaconda3 (/Anaconda3). Dalam contoh ini, folder instalasi laptop saya adalah C:\</a:t>
            </a:r>
            <a:r>
              <a:rPr lang="id-ID" sz="1600" dirty="0" smtClean="0">
                <a:solidFill>
                  <a:schemeClr val="accent2">
                    <a:lumMod val="75000"/>
                  </a:schemeClr>
                </a:solidFill>
              </a:rPr>
              <a:t>Users\PERMADINA\Anaconda3</a:t>
            </a:r>
            <a:r>
              <a:rPr lang="id-ID" sz="1600" dirty="0">
                <a:solidFill>
                  <a:schemeClr val="accent2">
                    <a:lumMod val="75000"/>
                  </a:schemeClr>
                </a:solidFill>
              </a:rPr>
              <a:t>. Setelah ditetapkan folder instalasi maka selanjutnya tekan </a:t>
            </a:r>
            <a:r>
              <a:rPr lang="id-ID" sz="1600" b="1" i="1" dirty="0" smtClean="0">
                <a:solidFill>
                  <a:schemeClr val="accent2">
                    <a:lumMod val="75000"/>
                  </a:schemeClr>
                </a:solidFill>
              </a:rPr>
              <a:t>Next</a:t>
            </a:r>
            <a:r>
              <a:rPr lang="id-ID" sz="1600" i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br>
              <a:rPr lang="id-ID" sz="1600" i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id-ID" sz="1600" i="1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id-ID" sz="1600" i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id-ID" sz="1100" i="1" dirty="0" smtClean="0"/>
              <a:t>(gambar 5)</a:t>
            </a:r>
            <a:r>
              <a:rPr lang="id-ID" sz="1800" i="1" dirty="0"/>
              <a:t/>
            </a:r>
            <a:br>
              <a:rPr lang="id-ID" sz="1800" i="1" dirty="0"/>
            </a:br>
            <a:r>
              <a:rPr lang="id-ID" sz="1600" i="1" dirty="0" smtClean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          </a:t>
            </a:r>
            <a:r>
              <a:rPr lang="id-ID" sz="1600" dirty="0" smtClean="0">
                <a:solidFill>
                  <a:schemeClr val="accent2">
                    <a:lumMod val="75000"/>
                  </a:schemeClr>
                </a:solidFill>
              </a:rPr>
              <a:t>Langkah 6</a:t>
            </a:r>
            <a:r>
              <a:rPr lang="id-ID" sz="1600" i="1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id-ID" sz="1600" i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id-ID" sz="16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d-ID" sz="1600" i="1" dirty="0" smtClean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         </a:t>
            </a:r>
            <a:r>
              <a:rPr lang="id-ID" sz="1600" dirty="0" smtClean="0">
                <a:solidFill>
                  <a:schemeClr val="accent2">
                    <a:lumMod val="75000"/>
                  </a:schemeClr>
                </a:solidFill>
              </a:rPr>
              <a:t>Beri </a:t>
            </a:r>
            <a:r>
              <a:rPr lang="id-ID" sz="1600" dirty="0">
                <a:solidFill>
                  <a:schemeClr val="accent2">
                    <a:lumMod val="75000"/>
                  </a:schemeClr>
                </a:solidFill>
              </a:rPr>
              <a:t>tanda </a:t>
            </a:r>
            <a:r>
              <a:rPr lang="id-ID" sz="1600" dirty="0" smtClean="0">
                <a:solidFill>
                  <a:schemeClr val="accent2">
                    <a:lumMod val="75000"/>
                  </a:schemeClr>
                </a:solidFill>
              </a:rPr>
              <a:t>centang</a:t>
            </a:r>
            <a:r>
              <a:rPr lang="id-ID" sz="1600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2">
                    <a:lumMod val="75000"/>
                  </a:schemeClr>
                </a:solidFill>
              </a:rPr>
              <a:t>pada register kemudian</a:t>
            </a:r>
            <a:br>
              <a:rPr lang="id-ID" sz="16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id-ID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         klik pada tulisan </a:t>
            </a:r>
            <a:r>
              <a:rPr lang="id-ID" sz="1600" b="1" i="1" dirty="0" smtClean="0">
                <a:solidFill>
                  <a:schemeClr val="accent2">
                    <a:lumMod val="75000"/>
                  </a:schemeClr>
                </a:solidFill>
              </a:rPr>
              <a:t>Instal.</a:t>
            </a:r>
            <a:r>
              <a:rPr lang="id-ID" sz="1800" dirty="0" smtClean="0"/>
              <a:t/>
            </a:r>
            <a:br>
              <a:rPr lang="id-ID" sz="1800" dirty="0" smtClean="0"/>
            </a:br>
            <a:r>
              <a:rPr lang="id-ID" sz="1800" dirty="0"/>
              <a:t> </a:t>
            </a:r>
            <a:r>
              <a:rPr lang="id-ID" sz="1800" dirty="0" smtClean="0"/>
              <a:t>                                                             </a:t>
            </a:r>
            <a:r>
              <a:rPr lang="id-ID" sz="1100" i="1" dirty="0" smtClean="0"/>
              <a:t>(gambar 6)</a:t>
            </a:r>
            <a:r>
              <a:rPr lang="id-ID" sz="1800" dirty="0" smtClean="0"/>
              <a:t/>
            </a:r>
            <a:br>
              <a:rPr lang="id-ID" sz="1800" dirty="0" smtClean="0"/>
            </a:br>
            <a:r>
              <a:rPr lang="id-ID" sz="1800" b="1" i="1" dirty="0" smtClean="0"/>
              <a:t/>
            </a:r>
            <a:br>
              <a:rPr lang="id-ID" sz="1800" b="1" i="1" dirty="0" smtClean="0"/>
            </a:br>
            <a:r>
              <a:rPr lang="id-ID" sz="1100" b="1" i="1" dirty="0" smtClean="0"/>
              <a:t>                                                                                                   </a:t>
            </a:r>
            <a:br>
              <a:rPr lang="id-ID" sz="1100" b="1" i="1" dirty="0" smtClean="0"/>
            </a:br>
            <a:r>
              <a:rPr lang="id-ID" sz="1100" b="1" i="1" dirty="0" smtClean="0"/>
              <a:t>                                                                                                                  </a:t>
            </a:r>
            <a:r>
              <a:rPr lang="id-ID" sz="1800" i="1" dirty="0" smtClean="0"/>
              <a:t/>
            </a:r>
            <a:br>
              <a:rPr lang="id-ID" sz="1800" i="1" dirty="0" smtClean="0"/>
            </a:br>
            <a:r>
              <a:rPr lang="id-ID" sz="1800" i="1" dirty="0" smtClean="0"/>
              <a:t>                                                          </a:t>
            </a:r>
            <a:endParaRPr lang="id-ID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09" y="2433698"/>
            <a:ext cx="3675725" cy="24976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091" y="3466562"/>
            <a:ext cx="36576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63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904548" cy="6074536"/>
          </a:xfrm>
        </p:spPr>
        <p:txBody>
          <a:bodyPr>
            <a:normAutofit/>
          </a:bodyPr>
          <a:lstStyle/>
          <a:p>
            <a:r>
              <a:rPr lang="id-ID" sz="1600" dirty="0" smtClean="0">
                <a:solidFill>
                  <a:schemeClr val="accent2">
                    <a:lumMod val="75000"/>
                  </a:schemeClr>
                </a:solidFill>
              </a:rPr>
              <a:t>Langkah 7</a:t>
            </a:r>
            <a:br>
              <a:rPr lang="id-ID" sz="16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id-ID" sz="1600" dirty="0" smtClean="0">
                <a:solidFill>
                  <a:schemeClr val="accent2">
                    <a:lumMod val="75000"/>
                  </a:schemeClr>
                </a:solidFill>
              </a:rPr>
              <a:t>Tunggu proses instalasi berjalan selama beberapa menit.</a:t>
            </a:r>
            <a:br>
              <a:rPr lang="id-ID" sz="16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id-ID" sz="16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id-ID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d-ID" sz="16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id-ID" sz="16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id-ID" sz="1100" dirty="0" smtClean="0">
                <a:solidFill>
                  <a:schemeClr val="accent2">
                    <a:lumMod val="75000"/>
                  </a:schemeClr>
                </a:solidFill>
              </a:rPr>
              <a:t>(gambar 7)</a:t>
            </a:r>
            <a:br>
              <a:rPr lang="id-ID" sz="11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id-ID" sz="11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id-ID" sz="11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d-ID" sz="1100" dirty="0" smtClean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                                   </a:t>
            </a:r>
            <a:br>
              <a:rPr lang="id-ID" sz="11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id-ID" sz="11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id-ID" sz="11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d-ID" sz="1100" dirty="0" smtClean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                                          </a:t>
            </a:r>
            <a:r>
              <a:rPr lang="id-ID" sz="1600" dirty="0" smtClean="0">
                <a:solidFill>
                  <a:schemeClr val="accent2">
                    <a:lumMod val="75000"/>
                  </a:schemeClr>
                </a:solidFill>
              </a:rPr>
              <a:t>Langkah 8</a:t>
            </a:r>
            <a:br>
              <a:rPr lang="id-ID" sz="16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id-ID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            Setelah berhasil klik </a:t>
            </a:r>
            <a:r>
              <a:rPr lang="id-ID" sz="1600" b="1" i="1" dirty="0" smtClean="0">
                <a:solidFill>
                  <a:schemeClr val="accent2">
                    <a:lumMod val="75000"/>
                  </a:schemeClr>
                </a:solidFill>
              </a:rPr>
              <a:t>Next </a:t>
            </a:r>
            <a:br>
              <a:rPr lang="id-ID" sz="1600" b="1" i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id-ID" sz="11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id-ID" sz="11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id-ID" sz="11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id-ID" sz="11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d-ID" sz="1100" dirty="0" smtClean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                                            (gambar 8)</a:t>
            </a:r>
            <a:endParaRPr lang="id-ID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53484"/>
            <a:ext cx="3791635" cy="28601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019" y="3347970"/>
            <a:ext cx="41338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6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153" y="553792"/>
            <a:ext cx="9214299" cy="5666703"/>
          </a:xfrm>
        </p:spPr>
        <p:txBody>
          <a:bodyPr>
            <a:normAutofit/>
          </a:bodyPr>
          <a:lstStyle/>
          <a:p>
            <a:r>
              <a:rPr lang="id-ID" sz="1600" dirty="0" smtClean="0">
                <a:solidFill>
                  <a:schemeClr val="accent2">
                    <a:lumMod val="75000"/>
                  </a:schemeClr>
                </a:solidFill>
              </a:rPr>
              <a:t>Langkah 9</a:t>
            </a:r>
            <a:br>
              <a:rPr lang="id-ID" sz="16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id-ID" sz="1600" dirty="0" smtClean="0">
                <a:solidFill>
                  <a:schemeClr val="accent2">
                    <a:lumMod val="75000"/>
                  </a:schemeClr>
                </a:solidFill>
              </a:rPr>
              <a:t>Informasi </a:t>
            </a:r>
            <a:r>
              <a:rPr lang="id-ID" sz="1600" dirty="0">
                <a:solidFill>
                  <a:schemeClr val="accent2">
                    <a:lumMod val="75000"/>
                  </a:schemeClr>
                </a:solidFill>
              </a:rPr>
              <a:t>Anaconda pada </a:t>
            </a:r>
            <a:r>
              <a:rPr lang="id-ID" sz="1600" dirty="0" smtClean="0">
                <a:solidFill>
                  <a:schemeClr val="accent2">
                    <a:lumMod val="75000"/>
                  </a:schemeClr>
                </a:solidFill>
              </a:rPr>
              <a:t>PC/Laptop klik Next.</a:t>
            </a:r>
            <a:br>
              <a:rPr lang="id-ID" sz="16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id-ID" sz="16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id-ID" sz="16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id-ID" sz="1100" dirty="0" smtClean="0">
                <a:solidFill>
                  <a:schemeClr val="accent2">
                    <a:lumMod val="75000"/>
                  </a:schemeClr>
                </a:solidFill>
              </a:rPr>
              <a:t>(gambar 9)                                                                                          </a:t>
            </a:r>
            <a:r>
              <a:rPr lang="id-ID" sz="1100" dirty="0" smtClean="0"/>
              <a:t/>
            </a:r>
            <a:br>
              <a:rPr lang="id-ID" sz="1100" dirty="0" smtClean="0"/>
            </a:br>
            <a:r>
              <a:rPr lang="id-ID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                        Langkah 10</a:t>
            </a:r>
            <a:br>
              <a:rPr lang="id-ID" sz="16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id-ID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                        Selamat Instal Anaconda berhasil. </a:t>
            </a:r>
            <a:r>
              <a:rPr lang="id-ID" sz="11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id-ID" sz="11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id-ID" sz="11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id-ID" sz="11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d-ID" sz="1100" dirty="0" smtClean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                                                            (gambar 10)</a:t>
            </a:r>
            <a:r>
              <a:rPr lang="id-ID" sz="16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id-ID" sz="16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id-ID" sz="1600" dirty="0" smtClean="0"/>
              <a:t>                                                                           </a:t>
            </a:r>
            <a:endParaRPr lang="id-ID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53" y="1755210"/>
            <a:ext cx="4268153" cy="3319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854" y="2566462"/>
            <a:ext cx="3993664" cy="323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730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</TotalTime>
  <Words>59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Tutorial Instal Anaconda</vt:lpstr>
      <vt:lpstr>Langkah 1 Hidupkan laptop terlebih dahulu ya? Kalau tidak di hidupkan gimana cara instal  Kemudian buka link              (https://www.anaconda.com/products/individual)</vt:lpstr>
      <vt:lpstr>Langkah 3  Setelah berhasil akan muncul seperti gambar tersebut kemudian klik I Agree.                                                                                                                                           (gambar 3)                                                                                                                            (gambar 4)     Langkah 4  Setelah itu ada dua pilihan  Just Me or all users pilihlah Just Me agar  mempermudah aplikasi ke depannya. Kemudian tekan Next.  </vt:lpstr>
      <vt:lpstr>Langkah 5 Setelah itu Default instalasi diletakkan di folder C: sesuai dengan nama user Anda kemudian back slash Anaconda3 (/Anaconda3). Dalam contoh ini, folder instalasi laptop saya adalah C:\Users\PERMADINA\Anaconda3. Setelah ditetapkan folder instalasi maka selanjutnya tekan Next.  (gambar 5)                                                               Langkah 6                                                               Beri tanda centang pada register kemudian                                                               klik pada tulisan Instal.                                                               (gambar 6)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Langkah 7 Tunggu proses instalasi berjalan selama beberapa menit.   (gambar 7)                                                                                                                                                                                         Langkah 8                                                                  Setelah berhasil klik Next                                                                                                    (gambar 8)</vt:lpstr>
      <vt:lpstr>Langkah 9 Informasi Anaconda pada PC/Laptop klik Next.  (gambar 9)                                                                                                                                                                        Langkah 10                                                                              Selamat Instal Anaconda berhasil.                                                                                                                   (gambar 10)                                                                       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Instal Anaconda</dc:title>
  <dc:creator>user</dc:creator>
  <cp:lastModifiedBy>user</cp:lastModifiedBy>
  <cp:revision>9</cp:revision>
  <dcterms:created xsi:type="dcterms:W3CDTF">2022-03-14T11:43:30Z</dcterms:created>
  <dcterms:modified xsi:type="dcterms:W3CDTF">2022-03-14T12:56:55Z</dcterms:modified>
</cp:coreProperties>
</file>