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61" r:id="rId5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384" y="91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2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97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365125"/>
            <a:ext cx="26292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9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709739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589464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2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1825625"/>
            <a:ext cx="51822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12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65126"/>
            <a:ext cx="105169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1681163"/>
            <a:ext cx="5158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2505075"/>
            <a:ext cx="515845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2505075"/>
            <a:ext cx="518386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43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09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66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9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FBC4-5A39-4831-8734-A83B1B930752}" type="datetimeFigureOut">
              <a:rPr lang="en-AU" smtClean="0"/>
              <a:t>15/11/2020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40A6-9AFD-4EFC-AC84-3FA95ABA89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12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9.gif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F7D5807-0F5B-4BE8-9540-ECEC970A3C9F}"/>
              </a:ext>
            </a:extLst>
          </p:cNvPr>
          <p:cNvGrpSpPr/>
          <p:nvPr/>
        </p:nvGrpSpPr>
        <p:grpSpPr>
          <a:xfrm>
            <a:off x="1054645" y="801616"/>
            <a:ext cx="8530542" cy="5058137"/>
            <a:chOff x="4654301" y="4401269"/>
            <a:chExt cx="8530542" cy="505813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A8C76B2-376E-415D-BD9F-78F307DCEE96}"/>
                </a:ext>
              </a:extLst>
            </p:cNvPr>
            <p:cNvGrpSpPr/>
            <p:nvPr/>
          </p:nvGrpSpPr>
          <p:grpSpPr>
            <a:xfrm>
              <a:off x="4654301" y="4401269"/>
              <a:ext cx="8530542" cy="5058137"/>
              <a:chOff x="1053851" y="801612"/>
              <a:chExt cx="8530542" cy="505813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40039D4-BDAF-4EAC-BB11-CDA70A884BBA}"/>
                  </a:ext>
                </a:extLst>
              </p:cNvPr>
              <p:cNvSpPr/>
              <p:nvPr/>
            </p:nvSpPr>
            <p:spPr>
              <a:xfrm>
                <a:off x="1053851" y="801612"/>
                <a:ext cx="8530542" cy="5058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4211263-0644-4DFE-BCD7-B3F423837711}"/>
                  </a:ext>
                </a:extLst>
              </p:cNvPr>
              <p:cNvGrpSpPr/>
              <p:nvPr/>
            </p:nvGrpSpPr>
            <p:grpSpPr>
              <a:xfrm>
                <a:off x="1180618" y="927619"/>
                <a:ext cx="8224340" cy="4684592"/>
                <a:chOff x="1180618" y="927619"/>
                <a:chExt cx="8224340" cy="468459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812DFDF-4768-43F7-BE4F-88DDC9A01BFF}"/>
                    </a:ext>
                  </a:extLst>
                </p:cNvPr>
                <p:cNvSpPr/>
                <p:nvPr/>
              </p:nvSpPr>
              <p:spPr>
                <a:xfrm>
                  <a:off x="1180618" y="927619"/>
                  <a:ext cx="850268" cy="4684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AU" dirty="0"/>
                    <a:t>Software Architecture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0AE2511-13A7-49E7-B5A1-4FEC6E90EE15}"/>
                    </a:ext>
                  </a:extLst>
                </p:cNvPr>
                <p:cNvGrpSpPr/>
                <p:nvPr/>
              </p:nvGrpSpPr>
              <p:grpSpPr>
                <a:xfrm>
                  <a:off x="2203131" y="927619"/>
                  <a:ext cx="7200000" cy="1080000"/>
                  <a:chOff x="2204958" y="927619"/>
                  <a:chExt cx="7200000" cy="108000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3134B5C-1B8C-4B0D-BD33-BE46664B1628}"/>
                      </a:ext>
                    </a:extLst>
                  </p:cNvPr>
                  <p:cNvSpPr/>
                  <p:nvPr/>
                </p:nvSpPr>
                <p:spPr>
                  <a:xfrm>
                    <a:off x="2204958" y="927619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Presentation Layer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85FA1E3-50D2-4AAE-8353-1CADCCD2E6CE}"/>
                      </a:ext>
                    </a:extLst>
                  </p:cNvPr>
                  <p:cNvSpPr/>
                  <p:nvPr/>
                </p:nvSpPr>
                <p:spPr>
                  <a:xfrm>
                    <a:off x="2322954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HTML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4FF7AC1-8327-410B-9960-0306ABBF36AB}"/>
                      </a:ext>
                    </a:extLst>
                  </p:cNvPr>
                  <p:cNvSpPr/>
                  <p:nvPr/>
                </p:nvSpPr>
                <p:spPr>
                  <a:xfrm>
                    <a:off x="5174996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CSS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293395-4E8E-4F44-864A-0F12BF07C7D9}"/>
                      </a:ext>
                    </a:extLst>
                  </p:cNvPr>
                  <p:cNvSpPr/>
                  <p:nvPr/>
                </p:nvSpPr>
                <p:spPr>
                  <a:xfrm>
                    <a:off x="3748975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JavaScript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081A5B4-A815-44D7-B65D-8214F8BF3407}"/>
                      </a:ext>
                    </a:extLst>
                  </p:cNvPr>
                  <p:cNvSpPr/>
                  <p:nvPr/>
                </p:nvSpPr>
                <p:spPr>
                  <a:xfrm>
                    <a:off x="8027038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Flask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FD3773F-4BC0-484F-91D1-9066A18180DB}"/>
                    </a:ext>
                  </a:extLst>
                </p:cNvPr>
                <p:cNvGrpSpPr/>
                <p:nvPr/>
              </p:nvGrpSpPr>
              <p:grpSpPr>
                <a:xfrm>
                  <a:off x="2203131" y="2129150"/>
                  <a:ext cx="7200000" cy="1080000"/>
                  <a:chOff x="2201305" y="2129255"/>
                  <a:chExt cx="7200000" cy="1080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7B2997E-B2A5-4E49-A781-544158C00C07}"/>
                      </a:ext>
                    </a:extLst>
                  </p:cNvPr>
                  <p:cNvSpPr/>
                  <p:nvPr/>
                </p:nvSpPr>
                <p:spPr>
                  <a:xfrm>
                    <a:off x="2201305" y="2129255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Business Layer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D7A9B28-E246-44C5-A987-6170C829DC73}"/>
                      </a:ext>
                    </a:extLst>
                  </p:cNvPr>
                  <p:cNvSpPr/>
                  <p:nvPr/>
                </p:nvSpPr>
                <p:spPr>
                  <a:xfrm>
                    <a:off x="2448373" y="2532309"/>
                    <a:ext cx="6705865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Python</a:t>
                    </a: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3024FE-E39D-41BB-88CD-CDC5497841D2}"/>
                    </a:ext>
                  </a:extLst>
                </p:cNvPr>
                <p:cNvGrpSpPr/>
                <p:nvPr/>
              </p:nvGrpSpPr>
              <p:grpSpPr>
                <a:xfrm>
                  <a:off x="2201305" y="3330681"/>
                  <a:ext cx="7203653" cy="1080000"/>
                  <a:chOff x="2201305" y="3330733"/>
                  <a:chExt cx="7203653" cy="108000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D9CA691-2C66-4534-9A40-A2D705090E4B}"/>
                      </a:ext>
                    </a:extLst>
                  </p:cNvPr>
                  <p:cNvSpPr/>
                  <p:nvPr/>
                </p:nvSpPr>
                <p:spPr>
                  <a:xfrm>
                    <a:off x="5912958" y="3330733"/>
                    <a:ext cx="3492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Data Layer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432E6D4-E3BA-47AD-8506-A67A66D11C6C}"/>
                      </a:ext>
                    </a:extLst>
                  </p:cNvPr>
                  <p:cNvSpPr/>
                  <p:nvPr/>
                </p:nvSpPr>
                <p:spPr>
                  <a:xfrm>
                    <a:off x="2201305" y="3330733"/>
                    <a:ext cx="3492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API Layer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0B53EB0-4452-4B71-9A25-130F1D6A507B}"/>
                      </a:ext>
                    </a:extLst>
                  </p:cNvPr>
                  <p:cNvSpPr/>
                  <p:nvPr/>
                </p:nvSpPr>
                <p:spPr>
                  <a:xfrm>
                    <a:off x="2511122" y="3739746"/>
                    <a:ext cx="2808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 err="1"/>
                      <a:t>yfinance</a:t>
                    </a:r>
                    <a:endParaRPr lang="en-AU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548097F-08DD-4571-B650-9B8E75A73912}"/>
                      </a:ext>
                    </a:extLst>
                  </p:cNvPr>
                  <p:cNvSpPr/>
                  <p:nvPr/>
                </p:nvSpPr>
                <p:spPr>
                  <a:xfrm>
                    <a:off x="6254958" y="3739746"/>
                    <a:ext cx="2808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PostgreSQL</a:t>
                    </a: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055C2A2-580F-4DBC-AE5D-D617DDA12BAD}"/>
                    </a:ext>
                  </a:extLst>
                </p:cNvPr>
                <p:cNvGrpSpPr/>
                <p:nvPr/>
              </p:nvGrpSpPr>
              <p:grpSpPr>
                <a:xfrm>
                  <a:off x="2203131" y="4532211"/>
                  <a:ext cx="7200000" cy="1080000"/>
                  <a:chOff x="2204957" y="4532211"/>
                  <a:chExt cx="7200000" cy="1080000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6E4FCF4-177A-44B8-8032-6683ABAA5D52}"/>
                      </a:ext>
                    </a:extLst>
                  </p:cNvPr>
                  <p:cNvSpPr/>
                  <p:nvPr/>
                </p:nvSpPr>
                <p:spPr>
                  <a:xfrm>
                    <a:off x="2204957" y="4532211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Infrastructure Layer</a:t>
                    </a: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28DEC869-E43B-4104-87E7-7FB8BA62E3E0}"/>
                      </a:ext>
                    </a:extLst>
                  </p:cNvPr>
                  <p:cNvSpPr/>
                  <p:nvPr/>
                </p:nvSpPr>
                <p:spPr>
                  <a:xfrm>
                    <a:off x="2409089" y="4943040"/>
                    <a:ext cx="3290596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Windows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2DCEC57-0B5E-448E-B7B1-E8F73CF1E9D0}"/>
                      </a:ext>
                    </a:extLst>
                  </p:cNvPr>
                  <p:cNvSpPr/>
                  <p:nvPr/>
                </p:nvSpPr>
                <p:spPr>
                  <a:xfrm>
                    <a:off x="5885572" y="4943040"/>
                    <a:ext cx="319476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Unix</a:t>
                    </a:r>
                  </a:p>
                </p:txBody>
              </p:sp>
            </p:grp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1E873A-285B-4534-BDB2-03FE2E861EF7}"/>
                </a:ext>
              </a:extLst>
            </p:cNvPr>
            <p:cNvSpPr/>
            <p:nvPr/>
          </p:nvSpPr>
          <p:spPr>
            <a:xfrm>
              <a:off x="10199640" y="4946175"/>
              <a:ext cx="1260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React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F7D5807-0F5B-4BE8-9540-ECEC970A3C9F}"/>
              </a:ext>
            </a:extLst>
          </p:cNvPr>
          <p:cNvGrpSpPr/>
          <p:nvPr/>
        </p:nvGrpSpPr>
        <p:grpSpPr>
          <a:xfrm>
            <a:off x="1054645" y="801616"/>
            <a:ext cx="8530542" cy="5058137"/>
            <a:chOff x="4654301" y="4401269"/>
            <a:chExt cx="8530542" cy="505813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A8C76B2-376E-415D-BD9F-78F307DCEE96}"/>
                </a:ext>
              </a:extLst>
            </p:cNvPr>
            <p:cNvGrpSpPr/>
            <p:nvPr/>
          </p:nvGrpSpPr>
          <p:grpSpPr>
            <a:xfrm>
              <a:off x="4654301" y="4401269"/>
              <a:ext cx="8530542" cy="5058137"/>
              <a:chOff x="1053851" y="801612"/>
              <a:chExt cx="8530542" cy="505813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40039D4-BDAF-4EAC-BB11-CDA70A884BBA}"/>
                  </a:ext>
                </a:extLst>
              </p:cNvPr>
              <p:cNvSpPr/>
              <p:nvPr/>
            </p:nvSpPr>
            <p:spPr>
              <a:xfrm>
                <a:off x="1053851" y="801612"/>
                <a:ext cx="8530542" cy="5058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4211263-0644-4DFE-BCD7-B3F423837711}"/>
                  </a:ext>
                </a:extLst>
              </p:cNvPr>
              <p:cNvGrpSpPr/>
              <p:nvPr/>
            </p:nvGrpSpPr>
            <p:grpSpPr>
              <a:xfrm>
                <a:off x="1180618" y="927619"/>
                <a:ext cx="8222513" cy="4684592"/>
                <a:chOff x="1180618" y="927619"/>
                <a:chExt cx="8222513" cy="468459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812DFDF-4768-43F7-BE4F-88DDC9A01BFF}"/>
                    </a:ext>
                  </a:extLst>
                </p:cNvPr>
                <p:cNvSpPr/>
                <p:nvPr/>
              </p:nvSpPr>
              <p:spPr>
                <a:xfrm>
                  <a:off x="1180618" y="927619"/>
                  <a:ext cx="850268" cy="4684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AU" dirty="0"/>
                    <a:t>Software Architecture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0AE2511-13A7-49E7-B5A1-4FEC6E90EE15}"/>
                    </a:ext>
                  </a:extLst>
                </p:cNvPr>
                <p:cNvGrpSpPr/>
                <p:nvPr/>
              </p:nvGrpSpPr>
              <p:grpSpPr>
                <a:xfrm>
                  <a:off x="2203131" y="927619"/>
                  <a:ext cx="7200000" cy="1080000"/>
                  <a:chOff x="2204958" y="927619"/>
                  <a:chExt cx="7200000" cy="108000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3134B5C-1B8C-4B0D-BD33-BE46664B1628}"/>
                      </a:ext>
                    </a:extLst>
                  </p:cNvPr>
                  <p:cNvSpPr/>
                  <p:nvPr/>
                </p:nvSpPr>
                <p:spPr>
                  <a:xfrm>
                    <a:off x="2204958" y="927619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Presentation Layer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85FA1E3-50D2-4AAE-8353-1CADCCD2E6CE}"/>
                      </a:ext>
                    </a:extLst>
                  </p:cNvPr>
                  <p:cNvSpPr/>
                  <p:nvPr/>
                </p:nvSpPr>
                <p:spPr>
                  <a:xfrm>
                    <a:off x="2322954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HTML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4FF7AC1-8327-410B-9960-0306ABBF36AB}"/>
                      </a:ext>
                    </a:extLst>
                  </p:cNvPr>
                  <p:cNvSpPr/>
                  <p:nvPr/>
                </p:nvSpPr>
                <p:spPr>
                  <a:xfrm>
                    <a:off x="5174996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CSS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293395-4E8E-4F44-864A-0F12BF07C7D9}"/>
                      </a:ext>
                    </a:extLst>
                  </p:cNvPr>
                  <p:cNvSpPr/>
                  <p:nvPr/>
                </p:nvSpPr>
                <p:spPr>
                  <a:xfrm>
                    <a:off x="3748975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JavaScript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081A5B4-A815-44D7-B65D-8214F8BF3407}"/>
                      </a:ext>
                    </a:extLst>
                  </p:cNvPr>
                  <p:cNvSpPr/>
                  <p:nvPr/>
                </p:nvSpPr>
                <p:spPr>
                  <a:xfrm>
                    <a:off x="8027038" y="1346518"/>
                    <a:ext cx="126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Flask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FD3773F-4BC0-484F-91D1-9066A18180DB}"/>
                    </a:ext>
                  </a:extLst>
                </p:cNvPr>
                <p:cNvGrpSpPr/>
                <p:nvPr/>
              </p:nvGrpSpPr>
              <p:grpSpPr>
                <a:xfrm>
                  <a:off x="2203131" y="2129150"/>
                  <a:ext cx="7200000" cy="1080000"/>
                  <a:chOff x="2201305" y="2129255"/>
                  <a:chExt cx="7200000" cy="1080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7B2997E-B2A5-4E49-A781-544158C00C07}"/>
                      </a:ext>
                    </a:extLst>
                  </p:cNvPr>
                  <p:cNvSpPr/>
                  <p:nvPr/>
                </p:nvSpPr>
                <p:spPr>
                  <a:xfrm>
                    <a:off x="2201305" y="2129255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Business Layer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D7A9B28-E246-44C5-A987-6170C829DC73}"/>
                      </a:ext>
                    </a:extLst>
                  </p:cNvPr>
                  <p:cNvSpPr/>
                  <p:nvPr/>
                </p:nvSpPr>
                <p:spPr>
                  <a:xfrm>
                    <a:off x="2379479" y="2579187"/>
                    <a:ext cx="684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Python</a:t>
                    </a: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3024FE-E39D-41BB-88CD-CDC5497841D2}"/>
                    </a:ext>
                  </a:extLst>
                </p:cNvPr>
                <p:cNvGrpSpPr/>
                <p:nvPr/>
              </p:nvGrpSpPr>
              <p:grpSpPr>
                <a:xfrm>
                  <a:off x="2201305" y="3330681"/>
                  <a:ext cx="7200000" cy="2267761"/>
                  <a:chOff x="2201305" y="3330733"/>
                  <a:chExt cx="7200000" cy="2267761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4D9CA691-2C66-4534-9A40-A2D705090E4B}"/>
                      </a:ext>
                    </a:extLst>
                  </p:cNvPr>
                  <p:cNvSpPr/>
                  <p:nvPr/>
                </p:nvSpPr>
                <p:spPr>
                  <a:xfrm>
                    <a:off x="2201305" y="4518494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Data Layer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432E6D4-E3BA-47AD-8506-A67A66D11C6C}"/>
                      </a:ext>
                    </a:extLst>
                  </p:cNvPr>
                  <p:cNvSpPr/>
                  <p:nvPr/>
                </p:nvSpPr>
                <p:spPr>
                  <a:xfrm>
                    <a:off x="2201305" y="3330733"/>
                    <a:ext cx="720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AU" dirty="0">
                        <a:solidFill>
                          <a:schemeClr val="tx1"/>
                        </a:solidFill>
                      </a:rPr>
                      <a:t>API Layer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0B53EB0-4452-4B71-9A25-130F1D6A507B}"/>
                      </a:ext>
                    </a:extLst>
                  </p:cNvPr>
                  <p:cNvSpPr/>
                  <p:nvPr/>
                </p:nvSpPr>
                <p:spPr>
                  <a:xfrm>
                    <a:off x="2381305" y="3767705"/>
                    <a:ext cx="684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ASX - </a:t>
                    </a:r>
                    <a:r>
                      <a:rPr lang="en-AU" dirty="0" err="1"/>
                      <a:t>yfinance</a:t>
                    </a:r>
                    <a:endParaRPr lang="en-AU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548097F-08DD-4571-B650-9B8E75A73912}"/>
                      </a:ext>
                    </a:extLst>
                  </p:cNvPr>
                  <p:cNvSpPr/>
                  <p:nvPr/>
                </p:nvSpPr>
                <p:spPr>
                  <a:xfrm>
                    <a:off x="2381305" y="4931925"/>
                    <a:ext cx="6840000" cy="576000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dirty="0"/>
                      <a:t>PostgreSQL</a:t>
                    </a:r>
                  </a:p>
                </p:txBody>
              </p:sp>
            </p:grp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1E873A-285B-4534-BDB2-03FE2E861EF7}"/>
                </a:ext>
              </a:extLst>
            </p:cNvPr>
            <p:cNvSpPr/>
            <p:nvPr/>
          </p:nvSpPr>
          <p:spPr>
            <a:xfrm>
              <a:off x="10199640" y="4946175"/>
              <a:ext cx="1260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React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8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6318D87E-6366-49F9-BB1E-BB533D6814C4}"/>
              </a:ext>
            </a:extLst>
          </p:cNvPr>
          <p:cNvGrpSpPr/>
          <p:nvPr/>
        </p:nvGrpSpPr>
        <p:grpSpPr>
          <a:xfrm>
            <a:off x="671336" y="115747"/>
            <a:ext cx="8935651" cy="8588415"/>
            <a:chOff x="671336" y="127322"/>
            <a:chExt cx="8935651" cy="8588415"/>
          </a:xfrm>
        </p:grpSpPr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C0D6B53D-6954-4401-9865-A7BE8F5F272B}"/>
                </a:ext>
              </a:extLst>
            </p:cNvPr>
            <p:cNvGrpSpPr/>
            <p:nvPr/>
          </p:nvGrpSpPr>
          <p:grpSpPr>
            <a:xfrm>
              <a:off x="671336" y="127322"/>
              <a:ext cx="8935651" cy="8588415"/>
              <a:chOff x="671336" y="127322"/>
              <a:chExt cx="8935651" cy="8588415"/>
            </a:xfrm>
          </p:grpSpPr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D3AA6560-686B-4D19-A456-1BBDA0F7E871}"/>
                  </a:ext>
                </a:extLst>
              </p:cNvPr>
              <p:cNvSpPr/>
              <p:nvPr/>
            </p:nvSpPr>
            <p:spPr>
              <a:xfrm>
                <a:off x="671336" y="127322"/>
                <a:ext cx="8935651" cy="85884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C437715-6081-41CE-8529-9705CCC729BE}"/>
                  </a:ext>
                </a:extLst>
              </p:cNvPr>
              <p:cNvSpPr/>
              <p:nvPr/>
            </p:nvSpPr>
            <p:spPr>
              <a:xfrm>
                <a:off x="4459188" y="347314"/>
                <a:ext cx="4904732" cy="7916555"/>
              </a:xfrm>
              <a:prstGeom prst="roundRect">
                <a:avLst>
                  <a:gd name="adj" fmla="val 5552"/>
                </a:avLst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sz="2400" b="1" dirty="0">
                    <a:solidFill>
                      <a:schemeClr val="tx1"/>
                    </a:solidFill>
                  </a:rPr>
                  <a:t>Web Application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14C76BF-1856-49E4-98F6-1379FFA34A47}"/>
                  </a:ext>
                </a:extLst>
              </p:cNvPr>
              <p:cNvSpPr/>
              <p:nvPr/>
            </p:nvSpPr>
            <p:spPr>
              <a:xfrm>
                <a:off x="917061" y="833569"/>
                <a:ext cx="1800000" cy="2160000"/>
              </a:xfrm>
              <a:prstGeom prst="roundRect">
                <a:avLst>
                  <a:gd name="adj" fmla="val 10671"/>
                </a:avLst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AU" b="1" dirty="0">
                    <a:solidFill>
                      <a:schemeClr val="tx1"/>
                    </a:solidFill>
                  </a:rPr>
                  <a:t>External Actors</a:t>
                </a:r>
              </a:p>
            </p:txBody>
          </p: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64F47934-03CA-4BCA-80F5-2DAEAE236C79}"/>
                  </a:ext>
                </a:extLst>
              </p:cNvPr>
              <p:cNvGrpSpPr/>
              <p:nvPr/>
            </p:nvGrpSpPr>
            <p:grpSpPr>
              <a:xfrm>
                <a:off x="4764044" y="1101423"/>
                <a:ext cx="4320000" cy="1620000"/>
                <a:chOff x="6908805" y="3898214"/>
                <a:chExt cx="4260536" cy="1598672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D754F576-941B-4811-81D3-78C149D7DEC0}"/>
                    </a:ext>
                  </a:extLst>
                </p:cNvPr>
                <p:cNvSpPr/>
                <p:nvPr/>
              </p:nvSpPr>
              <p:spPr>
                <a:xfrm>
                  <a:off x="6908805" y="3898214"/>
                  <a:ext cx="4260536" cy="1598672"/>
                </a:xfrm>
                <a:prstGeom prst="roundRect">
                  <a:avLst>
                    <a:gd name="adj" fmla="val 6664"/>
                  </a:avLst>
                </a:prstGeom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b="1" dirty="0">
                      <a:solidFill>
                        <a:schemeClr val="tx1"/>
                      </a:solidFill>
                    </a:rPr>
                    <a:t>Frontend</a:t>
                  </a:r>
                </a:p>
              </p:txBody>
            </p:sp>
            <p:pic>
              <p:nvPicPr>
                <p:cNvPr id="40" name="Picture 39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38058096-AA0E-49E3-AA82-8A2F4B147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8923" y="4407848"/>
                  <a:ext cx="1018913" cy="903127"/>
                </a:xfrm>
                <a:prstGeom prst="rect">
                  <a:avLst/>
                </a:prstGeom>
              </p:spPr>
            </p:pic>
            <p:pic>
              <p:nvPicPr>
                <p:cNvPr id="45" name="Picture 44" descr="Logo&#10;&#10;Description automatically generated">
                  <a:extLst>
                    <a:ext uri="{FF2B5EF4-FFF2-40B4-BE49-F238E27FC236}">
                      <a16:creationId xmlns:a16="http://schemas.microsoft.com/office/drawing/2014/main" id="{02974C80-0E85-4865-885A-03567CDDF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84" t="6097" r="9723" b="9163"/>
                <a:stretch/>
              </p:blipFill>
              <p:spPr>
                <a:xfrm>
                  <a:off x="7096314" y="4384698"/>
                  <a:ext cx="2397664" cy="96677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E4A47CB5-0A8D-411C-8E84-B5F77FA1DC6F}"/>
                  </a:ext>
                </a:extLst>
              </p:cNvPr>
              <p:cNvGrpSpPr/>
              <p:nvPr/>
            </p:nvGrpSpPr>
            <p:grpSpPr>
              <a:xfrm>
                <a:off x="4764044" y="3562759"/>
                <a:ext cx="4320000" cy="1708140"/>
                <a:chOff x="4474606" y="5848219"/>
                <a:chExt cx="4320000" cy="1708140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D800D23F-9C6E-44BB-847E-A1F115A85A42}"/>
                    </a:ext>
                  </a:extLst>
                </p:cNvPr>
                <p:cNvSpPr/>
                <p:nvPr/>
              </p:nvSpPr>
              <p:spPr>
                <a:xfrm>
                  <a:off x="4474606" y="5848219"/>
                  <a:ext cx="4320000" cy="1620000"/>
                </a:xfrm>
                <a:prstGeom prst="roundRect">
                  <a:avLst>
                    <a:gd name="adj" fmla="val 8808"/>
                  </a:avLst>
                </a:prstGeom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b="1" dirty="0">
                      <a:solidFill>
                        <a:schemeClr val="tx1"/>
                      </a:solidFill>
                    </a:rPr>
                    <a:t>Backend</a:t>
                  </a:r>
                </a:p>
              </p:txBody>
            </p:sp>
            <p:pic>
              <p:nvPicPr>
                <p:cNvPr id="47" name="Picture 4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50E5AD0-5452-463B-8EA2-63792ECC69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7750" y="6248271"/>
                  <a:ext cx="1048715" cy="1048715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5546125-D77A-4186-869D-C370A66D4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62355" y="6118696"/>
                  <a:ext cx="1437663" cy="1437663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54326B26-F139-4B9B-AD08-AAFFE3402710}"/>
                  </a:ext>
                </a:extLst>
              </p:cNvPr>
              <p:cNvGrpSpPr/>
              <p:nvPr/>
            </p:nvGrpSpPr>
            <p:grpSpPr>
              <a:xfrm>
                <a:off x="917061" y="3306640"/>
                <a:ext cx="1800000" cy="2160000"/>
                <a:chOff x="3597499" y="10817946"/>
                <a:chExt cx="1981498" cy="2160000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01C2CF1F-74D5-4F27-AB0D-3ACA457C13ED}"/>
                    </a:ext>
                  </a:extLst>
                </p:cNvPr>
                <p:cNvSpPr/>
                <p:nvPr/>
              </p:nvSpPr>
              <p:spPr>
                <a:xfrm>
                  <a:off x="3597499" y="10817946"/>
                  <a:ext cx="1981498" cy="2160000"/>
                </a:xfrm>
                <a:prstGeom prst="roundRect">
                  <a:avLst/>
                </a:prstGeom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b="1" dirty="0">
                      <a:solidFill>
                        <a:schemeClr val="tx1"/>
                      </a:solidFill>
                    </a:rPr>
                    <a:t>External APIs</a:t>
                  </a:r>
                </a:p>
              </p:txBody>
            </p:sp>
            <p:pic>
              <p:nvPicPr>
                <p:cNvPr id="55" name="Picture 54" descr="Logo, company name&#10;&#10;Description automatically generated">
                  <a:extLst>
                    <a:ext uri="{FF2B5EF4-FFF2-40B4-BE49-F238E27FC236}">
                      <a16:creationId xmlns:a16="http://schemas.microsoft.com/office/drawing/2014/main" id="{D958A14B-8A35-4913-9049-07006DD7B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8603" y="11337057"/>
                  <a:ext cx="1579289" cy="1421998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87DB7386-814D-4C44-BA1D-000E443169F7}"/>
                  </a:ext>
                </a:extLst>
              </p:cNvPr>
              <p:cNvGrpSpPr/>
              <p:nvPr/>
            </p:nvGrpSpPr>
            <p:grpSpPr>
              <a:xfrm>
                <a:off x="5934044" y="5902192"/>
                <a:ext cx="1980000" cy="2160000"/>
                <a:chOff x="10289595" y="10388260"/>
                <a:chExt cx="1980000" cy="216000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DAC5720F-D6AB-4C04-B0B5-7E6131149021}"/>
                    </a:ext>
                  </a:extLst>
                </p:cNvPr>
                <p:cNvSpPr/>
                <p:nvPr/>
              </p:nvSpPr>
              <p:spPr>
                <a:xfrm>
                  <a:off x="10289595" y="10388260"/>
                  <a:ext cx="1980000" cy="2160000"/>
                </a:xfrm>
                <a:prstGeom prst="roundRect">
                  <a:avLst>
                    <a:gd name="adj" fmla="val 7314"/>
                  </a:avLst>
                </a:prstGeom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AU" b="1" dirty="0">
                      <a:solidFill>
                        <a:schemeClr val="tx1"/>
                      </a:solidFill>
                    </a:rPr>
                    <a:t>Database</a:t>
                  </a:r>
                </a:p>
              </p:txBody>
            </p:sp>
            <p:pic>
              <p:nvPicPr>
                <p:cNvPr id="59" name="Picture 58" descr="Logo, icon&#10;&#10;Description automatically generated">
                  <a:extLst>
                    <a:ext uri="{FF2B5EF4-FFF2-40B4-BE49-F238E27FC236}">
                      <a16:creationId xmlns:a16="http://schemas.microsoft.com/office/drawing/2014/main" id="{3C32C329-3E25-496C-AC2B-F7009FD692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9370" y="11019553"/>
                  <a:ext cx="1320449" cy="1320449"/>
                </a:xfrm>
                <a:prstGeom prst="rect">
                  <a:avLst/>
                </a:prstGeom>
              </p:spPr>
            </p:pic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ECC2E7C-75CB-4813-A73F-5AD0B77E9594}"/>
                  </a:ext>
                </a:extLst>
              </p:cNvPr>
              <p:cNvCxnSpPr>
                <a:cxnSpLocks/>
                <a:stCxn id="38" idx="1"/>
                <a:endCxn id="34" idx="3"/>
              </p:cNvCxnSpPr>
              <p:nvPr/>
            </p:nvCxnSpPr>
            <p:spPr>
              <a:xfrm flipH="1">
                <a:off x="2717061" y="1911423"/>
                <a:ext cx="2046983" cy="2146"/>
              </a:xfrm>
              <a:prstGeom prst="straightConnector1">
                <a:avLst/>
              </a:prstGeom>
              <a:ln w="38100">
                <a:headEnd type="triangle" w="med" len="lg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2586492-47E8-4F3B-93DA-3375ED05E679}"/>
                  </a:ext>
                </a:extLst>
              </p:cNvPr>
              <p:cNvCxnSpPr>
                <a:cxnSpLocks/>
                <a:stCxn id="48" idx="1"/>
                <a:endCxn id="52" idx="3"/>
              </p:cNvCxnSpPr>
              <p:nvPr/>
            </p:nvCxnSpPr>
            <p:spPr>
              <a:xfrm flipH="1">
                <a:off x="2717061" y="4372759"/>
                <a:ext cx="2046983" cy="13881"/>
              </a:xfrm>
              <a:prstGeom prst="straightConnector1">
                <a:avLst/>
              </a:prstGeom>
              <a:ln w="38100">
                <a:headEnd type="triangle" w="med" len="lg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577AAEB-0D5F-47D0-8D62-2BAF38354962}"/>
                  </a:ext>
                </a:extLst>
              </p:cNvPr>
              <p:cNvCxnSpPr>
                <a:cxnSpLocks/>
                <a:stCxn id="48" idx="2"/>
                <a:endCxn id="56" idx="0"/>
              </p:cNvCxnSpPr>
              <p:nvPr/>
            </p:nvCxnSpPr>
            <p:spPr>
              <a:xfrm>
                <a:off x="6924044" y="5182759"/>
                <a:ext cx="0" cy="719433"/>
              </a:xfrm>
              <a:prstGeom prst="straightConnector1">
                <a:avLst/>
              </a:prstGeom>
              <a:ln w="38100">
                <a:headEnd type="triangle" w="med" len="lg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1CF4881-D1DA-4D61-8B03-30B49ED57A61}"/>
                  </a:ext>
                </a:extLst>
              </p:cNvPr>
              <p:cNvCxnSpPr>
                <a:cxnSpLocks/>
                <a:stCxn id="38" idx="2"/>
                <a:endCxn id="48" idx="0"/>
              </p:cNvCxnSpPr>
              <p:nvPr/>
            </p:nvCxnSpPr>
            <p:spPr>
              <a:xfrm>
                <a:off x="6924044" y="2721423"/>
                <a:ext cx="0" cy="841336"/>
              </a:xfrm>
              <a:prstGeom prst="straightConnector1">
                <a:avLst/>
              </a:prstGeom>
              <a:ln w="38100">
                <a:headEnd type="triangle" w="med" len="lg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7CCF011-3AA1-4D70-8FE5-DC0B27BD9288}"/>
                </a:ext>
              </a:extLst>
            </p:cNvPr>
            <p:cNvGrpSpPr/>
            <p:nvPr/>
          </p:nvGrpSpPr>
          <p:grpSpPr>
            <a:xfrm>
              <a:off x="1327203" y="1445375"/>
              <a:ext cx="979717" cy="1229785"/>
              <a:chOff x="602983" y="833120"/>
              <a:chExt cx="1290320" cy="1619668"/>
            </a:xfrm>
          </p:grpSpPr>
          <p:pic>
            <p:nvPicPr>
              <p:cNvPr id="29" name="Picture 2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C12FD2E3-78DF-49AC-805C-19B15EA24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983" y="833120"/>
                <a:ext cx="1290320" cy="129032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94C945-BA6F-480E-84F3-FFFC02B682C0}"/>
                  </a:ext>
                </a:extLst>
              </p:cNvPr>
              <p:cNvSpPr txBox="1"/>
              <p:nvPr/>
            </p:nvSpPr>
            <p:spPr>
              <a:xfrm>
                <a:off x="770623" y="2123440"/>
                <a:ext cx="955040" cy="3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Users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2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477EFC-6E70-41FF-AC05-241F56FED108}"/>
              </a:ext>
            </a:extLst>
          </p:cNvPr>
          <p:cNvSpPr/>
          <p:nvPr/>
        </p:nvSpPr>
        <p:spPr>
          <a:xfrm>
            <a:off x="3537712" y="204521"/>
            <a:ext cx="2840228" cy="6148904"/>
          </a:xfrm>
          <a:prstGeom prst="roundRect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34ACAA3-BF37-43E3-808B-6594D5E092E8}"/>
              </a:ext>
            </a:extLst>
          </p:cNvPr>
          <p:cNvGrpSpPr/>
          <p:nvPr/>
        </p:nvGrpSpPr>
        <p:grpSpPr>
          <a:xfrm>
            <a:off x="3903591" y="388316"/>
            <a:ext cx="2108470" cy="1877940"/>
            <a:chOff x="4082770" y="424608"/>
            <a:chExt cx="2108470" cy="18779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26BE6D-6B89-4B68-B371-6E15F14AF076}"/>
                </a:ext>
              </a:extLst>
            </p:cNvPr>
            <p:cNvGrpSpPr/>
            <p:nvPr/>
          </p:nvGrpSpPr>
          <p:grpSpPr>
            <a:xfrm>
              <a:off x="4082770" y="424608"/>
              <a:ext cx="2108470" cy="1877940"/>
              <a:chOff x="4082770" y="424608"/>
              <a:chExt cx="2108470" cy="187794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EEFB101-C27E-4E55-BD33-3394E47359AB}"/>
                  </a:ext>
                </a:extLst>
              </p:cNvPr>
              <p:cNvSpPr/>
              <p:nvPr/>
            </p:nvSpPr>
            <p:spPr>
              <a:xfrm>
                <a:off x="4082770" y="424608"/>
                <a:ext cx="2108470" cy="1529609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22DE71-5744-469B-87A3-8F0F32BD8E5A}"/>
                  </a:ext>
                </a:extLst>
              </p:cNvPr>
              <p:cNvSpPr txBox="1"/>
              <p:nvPr/>
            </p:nvSpPr>
            <p:spPr>
              <a:xfrm>
                <a:off x="4290135" y="1933216"/>
                <a:ext cx="1693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Frontend</a:t>
                </a:r>
              </a:p>
            </p:txBody>
          </p:sp>
        </p:grpSp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BB601D3C-C12C-40EE-A1C7-62F86300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882" y="1277279"/>
              <a:ext cx="487396" cy="431747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2A3C737-5B72-4D8C-9CD3-E7FF61839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4" t="6097" r="9723" b="9163"/>
            <a:stretch/>
          </p:blipFill>
          <p:spPr>
            <a:xfrm>
              <a:off x="4336585" y="540867"/>
              <a:ext cx="1508785" cy="607996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52DB2C5-C447-4B4B-BBAC-659034DE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461" y="1267349"/>
              <a:ext cx="422789" cy="422789"/>
            </a:xfrm>
            <a:prstGeom prst="rect">
              <a:avLst/>
            </a:prstGeom>
          </p:spPr>
        </p:pic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20DF78E0-9C4F-49E3-B820-8F48530AD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433" y="1227023"/>
              <a:ext cx="568953" cy="568953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D0DFD3-D73B-4315-B125-09CD5271A4EB}"/>
              </a:ext>
            </a:extLst>
          </p:cNvPr>
          <p:cNvGrpSpPr/>
          <p:nvPr/>
        </p:nvGrpSpPr>
        <p:grpSpPr>
          <a:xfrm>
            <a:off x="3938645" y="3040042"/>
            <a:ext cx="2038362" cy="1352181"/>
            <a:chOff x="3936792" y="3129328"/>
            <a:chExt cx="2038362" cy="135218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AB5E62-FE47-4CE4-BDC2-4265D94EC7DD}"/>
                </a:ext>
              </a:extLst>
            </p:cNvPr>
            <p:cNvGrpSpPr/>
            <p:nvPr/>
          </p:nvGrpSpPr>
          <p:grpSpPr>
            <a:xfrm>
              <a:off x="3936792" y="3129328"/>
              <a:ext cx="2038362" cy="1352181"/>
              <a:chOff x="3974098" y="500416"/>
              <a:chExt cx="2038362" cy="146523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E8FA51C-6909-4032-969A-F285BAECAF17}"/>
                  </a:ext>
                </a:extLst>
              </p:cNvPr>
              <p:cNvSpPr/>
              <p:nvPr/>
            </p:nvSpPr>
            <p:spPr>
              <a:xfrm>
                <a:off x="3974098" y="500416"/>
                <a:ext cx="2038362" cy="1100639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939B06-BFD1-48E8-8811-08CF79F4B687}"/>
                  </a:ext>
                </a:extLst>
              </p:cNvPr>
              <p:cNvSpPr txBox="1"/>
              <p:nvPr/>
            </p:nvSpPr>
            <p:spPr>
              <a:xfrm>
                <a:off x="4104741" y="1596316"/>
                <a:ext cx="1777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Backend Servers</a:t>
                </a:r>
              </a:p>
            </p:txBody>
          </p:sp>
        </p:grp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C724602-8754-47E5-95A7-ED105E90B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0" r="23332"/>
            <a:stretch/>
          </p:blipFill>
          <p:spPr>
            <a:xfrm>
              <a:off x="4082770" y="3215096"/>
              <a:ext cx="835948" cy="839809"/>
            </a:xfrm>
            <a:prstGeom prst="rect">
              <a:avLst/>
            </a:prstGeom>
          </p:spPr>
        </p:pic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F85B3CF-13F5-445A-809A-E268B804A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978" y="3269328"/>
              <a:ext cx="720936" cy="720936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2E93C2-C329-468D-9162-A76B7A7AE434}"/>
              </a:ext>
            </a:extLst>
          </p:cNvPr>
          <p:cNvGrpSpPr/>
          <p:nvPr/>
        </p:nvGrpSpPr>
        <p:grpSpPr>
          <a:xfrm>
            <a:off x="4069288" y="5149680"/>
            <a:ext cx="1777076" cy="1127064"/>
            <a:chOff x="4257680" y="5173980"/>
            <a:chExt cx="1777076" cy="11270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CB03183-EC58-4674-BC89-409921EA050C}"/>
                </a:ext>
              </a:extLst>
            </p:cNvPr>
            <p:cNvGrpSpPr/>
            <p:nvPr/>
          </p:nvGrpSpPr>
          <p:grpSpPr>
            <a:xfrm>
              <a:off x="4257680" y="5173980"/>
              <a:ext cx="1777076" cy="1127064"/>
              <a:chOff x="4257681" y="525701"/>
              <a:chExt cx="1777076" cy="112706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0A8BC93-7DBF-4CBF-A235-50422FA233D0}"/>
                  </a:ext>
                </a:extLst>
              </p:cNvPr>
              <p:cNvSpPr/>
              <p:nvPr/>
            </p:nvSpPr>
            <p:spPr>
              <a:xfrm>
                <a:off x="4427220" y="525701"/>
                <a:ext cx="1443135" cy="772630"/>
              </a:xfrm>
              <a:prstGeom prst="roundRect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22A044-A52D-4961-BB63-A902DFD5DB71}"/>
                  </a:ext>
                </a:extLst>
              </p:cNvPr>
              <p:cNvSpPr txBox="1"/>
              <p:nvPr/>
            </p:nvSpPr>
            <p:spPr>
              <a:xfrm>
                <a:off x="4257681" y="1283433"/>
                <a:ext cx="1777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Database</a:t>
                </a:r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17A62B8-0E31-4705-970B-D54E6A698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8483" y="5297077"/>
              <a:ext cx="1079600" cy="51153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070FCB-410C-46EB-89AD-FC5FE716DD6D}"/>
              </a:ext>
            </a:extLst>
          </p:cNvPr>
          <p:cNvGrpSpPr/>
          <p:nvPr/>
        </p:nvGrpSpPr>
        <p:grpSpPr>
          <a:xfrm>
            <a:off x="7182399" y="3164802"/>
            <a:ext cx="1777076" cy="1106688"/>
            <a:chOff x="8129732" y="3053598"/>
            <a:chExt cx="1777076" cy="11066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E48BDE-84CA-4734-8211-7100FDF335F5}"/>
                </a:ext>
              </a:extLst>
            </p:cNvPr>
            <p:cNvGrpSpPr/>
            <p:nvPr/>
          </p:nvGrpSpPr>
          <p:grpSpPr>
            <a:xfrm>
              <a:off x="8129732" y="3053598"/>
              <a:ext cx="1777076" cy="1106688"/>
              <a:chOff x="4239747" y="561715"/>
              <a:chExt cx="1777076" cy="110668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BF2DBB2-8A88-4410-851D-E82E3F24FDF9}"/>
                  </a:ext>
                </a:extLst>
              </p:cNvPr>
              <p:cNvSpPr/>
              <p:nvPr/>
            </p:nvSpPr>
            <p:spPr>
              <a:xfrm>
                <a:off x="4339616" y="561715"/>
                <a:ext cx="1546860" cy="771642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AF7B20-8392-446D-95C5-B7CC48A16BA5}"/>
                  </a:ext>
                </a:extLst>
              </p:cNvPr>
              <p:cNvSpPr txBox="1"/>
              <p:nvPr/>
            </p:nvSpPr>
            <p:spPr>
              <a:xfrm>
                <a:off x="4239747" y="1299071"/>
                <a:ext cx="1777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External APIs</a:t>
                </a:r>
              </a:p>
            </p:txBody>
          </p:sp>
        </p:grpSp>
        <p:pic>
          <p:nvPicPr>
            <p:cNvPr id="32" name="Picture 31" descr="A close up of a screen&#10;&#10;Description automatically generated">
              <a:extLst>
                <a:ext uri="{FF2B5EF4-FFF2-40B4-BE49-F238E27FC236}">
                  <a16:creationId xmlns:a16="http://schemas.microsoft.com/office/drawing/2014/main" id="{B2D09704-5E64-4CD7-9977-3697997EA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5" t="13890" r="5548" b="15177"/>
            <a:stretch/>
          </p:blipFill>
          <p:spPr>
            <a:xfrm>
              <a:off x="8321040" y="3147060"/>
              <a:ext cx="1394460" cy="58674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CD02C0-AE7B-4B0D-A5CC-29769C0D1302}"/>
              </a:ext>
            </a:extLst>
          </p:cNvPr>
          <p:cNvGrpSpPr/>
          <p:nvPr/>
        </p:nvGrpSpPr>
        <p:grpSpPr>
          <a:xfrm>
            <a:off x="1082273" y="3017182"/>
            <a:ext cx="1777076" cy="1439671"/>
            <a:chOff x="755418" y="2993047"/>
            <a:chExt cx="1777076" cy="14396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FE235E-9582-4166-97CB-A751D551E5FF}"/>
                </a:ext>
              </a:extLst>
            </p:cNvPr>
            <p:cNvGrpSpPr/>
            <p:nvPr/>
          </p:nvGrpSpPr>
          <p:grpSpPr>
            <a:xfrm>
              <a:off x="755418" y="2993047"/>
              <a:ext cx="1777076" cy="1439671"/>
              <a:chOff x="4122498" y="382774"/>
              <a:chExt cx="1777076" cy="1439671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BEDFE15-12C6-4482-90D3-62F595C76224}"/>
                  </a:ext>
                </a:extLst>
              </p:cNvPr>
              <p:cNvSpPr/>
              <p:nvPr/>
            </p:nvSpPr>
            <p:spPr>
              <a:xfrm>
                <a:off x="4521178" y="382774"/>
                <a:ext cx="979717" cy="1095857"/>
              </a:xfrm>
              <a:prstGeom prst="roundRect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E2F7FD-89CF-48A8-A3DC-9878CED670EF}"/>
                  </a:ext>
                </a:extLst>
              </p:cNvPr>
              <p:cNvSpPr txBox="1"/>
              <p:nvPr/>
            </p:nvSpPr>
            <p:spPr>
              <a:xfrm>
                <a:off x="4122498" y="1453113"/>
                <a:ext cx="1777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Users</a:t>
                </a:r>
              </a:p>
            </p:txBody>
          </p:sp>
        </p:grpSp>
        <p:pic>
          <p:nvPicPr>
            <p:cNvPr id="38" name="Picture 3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41D454-9778-4BEF-A51B-3F944F252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349" y="3187610"/>
              <a:ext cx="681214" cy="681214"/>
            </a:xfrm>
            <a:prstGeom prst="rect">
              <a:avLst/>
            </a:prstGeom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484789-EA70-45EF-BCE5-F8F1AFE5C871}"/>
              </a:ext>
            </a:extLst>
          </p:cNvPr>
          <p:cNvCxnSpPr>
            <a:cxnSpLocks/>
            <a:stCxn id="29" idx="1"/>
            <a:endCxn id="17" idx="3"/>
          </p:cNvCxnSpPr>
          <p:nvPr/>
        </p:nvCxnSpPr>
        <p:spPr>
          <a:xfrm flipH="1" flipV="1">
            <a:off x="5977007" y="3547901"/>
            <a:ext cx="1305261" cy="272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41206F-B70A-4EF2-8D8C-8BF1A4726578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2460670" y="3547901"/>
            <a:ext cx="1477975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76015-5C79-4586-9CF1-9BD1F9CAE5F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4957826" y="2266256"/>
            <a:ext cx="0" cy="773786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D210D4-A0E0-498F-BCC9-907F27B716C8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4957826" y="4392223"/>
            <a:ext cx="2569" cy="75745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DA2BC1B-D384-4855-A1D2-67E9B6AB515D}"/>
              </a:ext>
            </a:extLst>
          </p:cNvPr>
          <p:cNvSpPr txBox="1"/>
          <p:nvPr/>
        </p:nvSpPr>
        <p:spPr>
          <a:xfrm>
            <a:off x="3436827" y="6352554"/>
            <a:ext cx="304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TradeHub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429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62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Youshi Zhu</dc:creator>
  <cp:lastModifiedBy>Youshi Zhu</cp:lastModifiedBy>
  <cp:revision>18</cp:revision>
  <dcterms:created xsi:type="dcterms:W3CDTF">2020-10-03T04:36:49Z</dcterms:created>
  <dcterms:modified xsi:type="dcterms:W3CDTF">2020-11-15T04:24:37Z</dcterms:modified>
</cp:coreProperties>
</file>