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05DB-54BA-8248-B38D-4766D26A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5D045-3EA6-B044-9881-F8BFADB25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F192-11DA-0346-AC4A-47255C7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B79-7214-5A43-A49D-945AC5AF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D536-62BB-E745-B50C-99B73E0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D3E-847B-834F-9D36-2789433D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5133-F7CF-D144-85BD-05E7B8D1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68CC-0121-9E4D-9AE4-C1E39E9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23D0-03DB-324F-92B8-1B7F617D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8BE6-8248-574D-982A-3DDCCDE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D9A3-3880-7649-842F-782893C9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7D41-8FA5-6340-9273-9803E0BF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6FF9-EAC8-5F48-9F31-FFE58F9F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799C-4540-3B48-9992-D598897D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D32-69E5-3342-9C6E-A0B09D11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369-5350-484E-9443-51EAFAC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C4EA-7C68-6C44-8EF7-264302D4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CCB6-5526-3B4B-9570-0DD5184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0AE8-7E45-934C-8E9C-3A71898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FE58-DEAC-4544-8AFC-5E91994F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61D7-571D-D941-B5E8-F43B6BC9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6633-8BC3-8E41-9D93-D6F9DF6E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C67F-30A5-694E-B8F2-B8BC8D1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0637-5EF4-0241-887E-2A709FD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A59D-8849-A14B-A032-A6BD0C7F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5589-AF8F-AE4E-9F61-E14D9C2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A6D2-47AA-6C40-ABF1-6137887D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BB14-048C-0645-B1F7-654AD24C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4355-15DD-8B4D-B4C7-ABC6F793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7B2A-089E-9044-B020-EFD65B0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3DC4-5C1E-F740-BD17-6F1070B3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5470-C1C4-7D4B-8DFA-2B4FF298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CE12-52F3-4641-83F3-9492FDA8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9A0B-0FAA-1142-833F-91764CCEA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7B7A-EAC9-D64F-93AF-23A87DA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C701-29FC-E54D-BC2E-7B3E1E7E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D9EB3-4709-AB45-803B-079D75F0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EE4DD-1CF9-494E-9700-11C0FDB9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91976-F067-2A4D-84E0-82C3B9C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B10-F33C-1D45-8704-8AF05A5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479FD-FAF5-114E-904E-F7C29C31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811DB-F908-2149-9876-1492D97A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31F9-080E-7A40-BCDE-891A435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1F29-ECB1-E540-B92C-22396C79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05C4D-1D5D-5F47-8696-8014445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46F4-64F8-BF48-A78D-A884F33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E0E-66F8-8744-A513-34419AD8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C650-A679-4841-88B6-FDA63D4E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252D-4F52-9F4C-91EA-222FD48E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24242-00BD-6B47-96EF-0C7AE404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00D0-5434-BC44-8C90-DAA8CC15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593F-399A-B843-8F07-EEE32A2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4F5-2E92-C546-89E2-BC71FAA4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35249-C4C5-6642-9D87-4FBECCD7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75BA-A514-9B4E-BFE2-F5A4F3AD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16B9-600A-D747-98C9-532EB2FD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D9B4-8E59-174A-BF76-088AC779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EFF5-A311-FD4A-9FC9-C968E6A4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F20BC-8C03-674C-B0F0-9793CEB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A967-11EC-124A-BFCD-47F699F0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4443-9A04-B544-A59D-958326FB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442D-3ED7-3644-9054-0B93F05E11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75B7-761B-354B-ADB5-FCCAE0D94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2AAA-E56F-AB4A-9B4A-2FE112A2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3E65-5888-A744-9F26-DD48C1B5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ReadMe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618B-9FDD-E54E-9480-CA0CEC1E9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‘Article Reading Service’</a:t>
            </a:r>
          </a:p>
          <a:p>
            <a:r>
              <a:rPr lang="en-US" dirty="0">
                <a:solidFill>
                  <a:schemeClr val="bg1"/>
                </a:solidFill>
              </a:rPr>
              <a:t>By Ben </a:t>
            </a:r>
            <a:r>
              <a:rPr lang="en-US" dirty="0" err="1">
                <a:solidFill>
                  <a:schemeClr val="bg1"/>
                </a:solidFill>
              </a:rPr>
              <a:t>Rochlin</a:t>
            </a:r>
            <a:r>
              <a:rPr lang="en-US" dirty="0">
                <a:solidFill>
                  <a:schemeClr val="bg1"/>
                </a:solidFill>
              </a:rPr>
              <a:t> &amp; Shelby El-rassi</a:t>
            </a:r>
          </a:p>
        </p:txBody>
      </p:sp>
    </p:spTree>
    <p:extLst>
      <p:ext uri="{BB962C8B-B14F-4D97-AF65-F5344CB8AC3E}">
        <p14:creationId xmlns:p14="http://schemas.microsoft.com/office/powerpoint/2010/main" val="331607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ReadMe?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3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3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9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ReadMe</vt:lpstr>
      <vt:lpstr>Problem?</vt:lpstr>
      <vt:lpstr>What is ReadMe?</vt:lpstr>
      <vt:lpstr>Implementation</vt:lpstr>
      <vt:lpstr>Code Snippets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Leanne Druhan</dc:creator>
  <cp:lastModifiedBy>Leanne Druhan</cp:lastModifiedBy>
  <cp:revision>1</cp:revision>
  <dcterms:created xsi:type="dcterms:W3CDTF">2020-09-22T02:46:22Z</dcterms:created>
  <dcterms:modified xsi:type="dcterms:W3CDTF">2020-09-22T04:03:45Z</dcterms:modified>
</cp:coreProperties>
</file>