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6"/>
    <p:restoredTop sz="94684"/>
  </p:normalViewPr>
  <p:slideViewPr>
    <p:cSldViewPr snapToGrid="0" snapToObjects="1">
      <p:cViewPr varScale="1">
        <p:scale>
          <a:sx n="76" d="100"/>
          <a:sy n="76" d="100"/>
        </p:scale>
        <p:origin x="20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D700E-1A4F-EC48-B689-1003C62E95A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DB388-786B-8940-B233-BE8E59D78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DB388-786B-8940-B233-BE8E59D78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DB388-786B-8940-B233-BE8E59D78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05DB-54BA-8248-B38D-4766D26A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5D045-3EA6-B044-9881-F8BFADB25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F192-11DA-0346-AC4A-47255C79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CB79-7214-5A43-A49D-945AC5AF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D536-62BB-E745-B50C-99B73E0F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D3E-847B-834F-9D36-2789433D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F5133-F7CF-D144-85BD-05E7B8D17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68CC-0121-9E4D-9AE4-C1E39E97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23D0-03DB-324F-92B8-1B7F617D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8BE6-8248-574D-982A-3DDCCDE2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D9A3-3880-7649-842F-782893C9C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E7D41-8FA5-6340-9273-9803E0BF3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6FF9-EAC8-5F48-9F31-FFE58F9F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799C-4540-3B48-9992-D598897D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7D32-69E5-3342-9C6E-A0B09D11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5369-5350-484E-9443-51EAFAC9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C4EA-7C68-6C44-8EF7-264302D4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CCB6-5526-3B4B-9570-0DD51841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0AE8-7E45-934C-8E9C-3A71898F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FE58-DEAC-4544-8AFC-5E91994F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61D7-571D-D941-B5E8-F43B6BC9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6633-8BC3-8E41-9D93-D6F9DF6E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C67F-30A5-694E-B8F2-B8BC8D17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0637-5EF4-0241-887E-2A709FD2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A59D-8849-A14B-A032-A6BD0C7F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5589-AF8F-AE4E-9F61-E14D9C2F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A6D2-47AA-6C40-ABF1-6137887D8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4BB14-048C-0645-B1F7-654AD24CE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4355-15DD-8B4D-B4C7-ABC6F793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7B2A-089E-9044-B020-EFD65B0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93DC4-5C1E-F740-BD17-6F1070B3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5470-C1C4-7D4B-8DFA-2B4FF298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CE12-52F3-4641-83F3-9492FDA8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C9A0B-0FAA-1142-833F-91764CCEA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87B7A-EAC9-D64F-93AF-23A87DA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C701-29FC-E54D-BC2E-7B3E1E7E2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D9EB3-4709-AB45-803B-079D75F0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EE4DD-1CF9-494E-9700-11C0FDB9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91976-F067-2A4D-84E0-82C3B9CC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FB10-F33C-1D45-8704-8AF05A57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479FD-FAF5-114E-904E-F7C29C31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811DB-F908-2149-9876-1492D97A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31F9-080E-7A40-BCDE-891A435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1F29-ECB1-E540-B92C-22396C79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05C4D-1D5D-5F47-8696-8014445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46F4-64F8-BF48-A78D-A884F33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E0E-66F8-8744-A513-34419AD8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C650-A679-4841-88B6-FDA63D4E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252D-4F52-9F4C-91EA-222FD48E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24242-00BD-6B47-96EF-0C7AE404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800D0-5434-BC44-8C90-DAA8CC15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593F-399A-B843-8F07-EEE32A22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C4F5-2E92-C546-89E2-BC71FAA4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35249-C4C5-6642-9D87-4FBECCD7E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F75BA-A514-9B4E-BFE2-F5A4F3AD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716B9-600A-D747-98C9-532EB2FD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9D9B4-8E59-174A-BF76-088AC779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2EFF5-A311-FD4A-9FC9-C968E6A4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F20BC-8C03-674C-B0F0-9793CEB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A967-11EC-124A-BFCD-47F699F0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4443-9A04-B544-A59D-958326FB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442D-3ED7-3644-9054-0B93F05E1108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575B7-761B-354B-ADB5-FCCAE0D94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2AAA-E56F-AB4A-9B4A-2FE112A2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034B-1523-3C42-AACA-956A55DD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3E65-5888-A744-9F26-DD48C1B55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ReadMe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E618B-9FDD-E54E-9480-CA0CEC1E9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‘Article Reading Service’</a:t>
            </a:r>
          </a:p>
          <a:p>
            <a:r>
              <a:rPr lang="en-US" dirty="0">
                <a:solidFill>
                  <a:schemeClr val="bg1"/>
                </a:solidFill>
              </a:rPr>
              <a:t>By Ben </a:t>
            </a:r>
            <a:r>
              <a:rPr lang="en-US" dirty="0" err="1">
                <a:solidFill>
                  <a:schemeClr val="bg1"/>
                </a:solidFill>
              </a:rPr>
              <a:t>Rochlin</a:t>
            </a:r>
            <a:r>
              <a:rPr lang="en-US" dirty="0">
                <a:solidFill>
                  <a:schemeClr val="bg1"/>
                </a:solidFill>
              </a:rPr>
              <a:t> &amp; Shelby El-rassi</a:t>
            </a:r>
          </a:p>
        </p:txBody>
      </p:sp>
    </p:spTree>
    <p:extLst>
      <p:ext uri="{BB962C8B-B14F-4D97-AF65-F5344CB8AC3E}">
        <p14:creationId xmlns:p14="http://schemas.microsoft.com/office/powerpoint/2010/main" val="331607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What is ReadMe?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B4418-C01B-194D-9547-0D0323C54168}"/>
              </a:ext>
            </a:extLst>
          </p:cNvPr>
          <p:cNvSpPr txBox="1">
            <a:spLocks/>
          </p:cNvSpPr>
          <p:nvPr/>
        </p:nvSpPr>
        <p:spPr>
          <a:xfrm>
            <a:off x="525517" y="1666269"/>
            <a:ext cx="10828283" cy="45106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ReadMe is an 'article reading service' in which a user inputs a link to an article and ReadMe website converts the text from the article to audio and outputs a file that can either be downloaded or streamed directly from the site.</a:t>
            </a:r>
          </a:p>
          <a:p>
            <a:r>
              <a:rPr lang="en-AU" dirty="0">
                <a:solidFill>
                  <a:schemeClr val="bg1"/>
                </a:solidFill>
              </a:rPr>
              <a:t>Purpose? An alternative to reading through articles without bumping into annoying ads, also being able to listen to them on the go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93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Initial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C234-3A33-CC4B-A0A0-3FE6258D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8" y="1666269"/>
            <a:ext cx="10942660" cy="4351338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Utilising a web scraper for any news article/blog/post</a:t>
            </a:r>
          </a:p>
          <a:p>
            <a:r>
              <a:rPr lang="en-AU" dirty="0">
                <a:solidFill>
                  <a:schemeClr val="bg1"/>
                </a:solidFill>
              </a:rPr>
              <a:t>Amazon Polly</a:t>
            </a:r>
          </a:p>
          <a:p>
            <a:r>
              <a:rPr lang="en-AU" dirty="0">
                <a:solidFill>
                  <a:schemeClr val="bg1"/>
                </a:solidFill>
              </a:rPr>
              <a:t>Amazon s3 for file storage</a:t>
            </a:r>
          </a:p>
          <a:p>
            <a:r>
              <a:rPr lang="en-AU" dirty="0">
                <a:solidFill>
                  <a:schemeClr val="bg1"/>
                </a:solidFill>
              </a:rPr>
              <a:t>Service for emailing the file to user</a:t>
            </a:r>
          </a:p>
          <a:p>
            <a:r>
              <a:rPr lang="en-AU" dirty="0">
                <a:solidFill>
                  <a:schemeClr val="bg1"/>
                </a:solidFill>
              </a:rPr>
              <a:t>File be available for download</a:t>
            </a:r>
          </a:p>
          <a:p>
            <a:r>
              <a:rPr lang="en-AU" dirty="0">
                <a:solidFill>
                  <a:schemeClr val="bg1"/>
                </a:solidFill>
              </a:rPr>
              <a:t>Instant streaming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2DDBB9-8B39-B848-B30E-9B5FDE41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12" y="1777255"/>
            <a:ext cx="5062377" cy="437129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 Amazon Identity Pool houses the AWS creds</a:t>
            </a:r>
          </a:p>
          <a:p>
            <a:r>
              <a:rPr lang="en-AU" dirty="0">
                <a:solidFill>
                  <a:schemeClr val="bg1"/>
                </a:solidFill>
              </a:rPr>
              <a:t>NPM modules used, with the help of </a:t>
            </a:r>
            <a:r>
              <a:rPr lang="en-AU" dirty="0" err="1">
                <a:solidFill>
                  <a:schemeClr val="bg1"/>
                </a:solidFill>
              </a:rPr>
              <a:t>Browserify</a:t>
            </a:r>
            <a:r>
              <a:rPr lang="en-AU" dirty="0">
                <a:solidFill>
                  <a:schemeClr val="bg1"/>
                </a:solidFill>
              </a:rPr>
              <a:t> Module which enabled these modules to be used client-side for this project</a:t>
            </a:r>
          </a:p>
          <a:p>
            <a:r>
              <a:rPr lang="en-AU" dirty="0">
                <a:solidFill>
                  <a:schemeClr val="bg1"/>
                </a:solidFill>
              </a:rPr>
              <a:t>Heroku </a:t>
            </a:r>
            <a:r>
              <a:rPr lang="en-AU" dirty="0" err="1">
                <a:solidFill>
                  <a:schemeClr val="bg1"/>
                </a:solidFill>
              </a:rPr>
              <a:t>Cors</a:t>
            </a:r>
            <a:r>
              <a:rPr lang="en-AU" dirty="0">
                <a:solidFill>
                  <a:schemeClr val="bg1"/>
                </a:solidFill>
              </a:rPr>
              <a:t> Anywhere for Cross Origin usage</a:t>
            </a:r>
          </a:p>
          <a:p>
            <a:r>
              <a:rPr lang="en-AU" dirty="0">
                <a:solidFill>
                  <a:schemeClr val="bg1"/>
                </a:solidFill>
              </a:rPr>
              <a:t>Instantiating a new AWS polly </a:t>
            </a:r>
          </a:p>
          <a:p>
            <a:endParaRPr lang="en-US" dirty="0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9810D3-6DB1-AE4B-8944-EBFD3891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35" y="1110786"/>
            <a:ext cx="4995543" cy="2697593"/>
          </a:xfrm>
          <a:prstGeom prst="rect">
            <a:avLst/>
          </a:prstGeom>
          <a:noFill/>
        </p:spPr>
      </p:pic>
      <p:pic>
        <p:nvPicPr>
          <p:cNvPr id="8" name="Picture 7" descr="A picture containing screenshot, screen, holding, player&#10;&#10;Description automatically generated">
            <a:extLst>
              <a:ext uri="{FF2B5EF4-FFF2-40B4-BE49-F238E27FC236}">
                <a16:creationId xmlns:a16="http://schemas.microsoft.com/office/drawing/2014/main" id="{2FC77A4E-573B-2648-887D-090D2D7D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435" y="4090482"/>
            <a:ext cx="4935966" cy="193334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91535F-F570-654A-ABD8-BDA7766750B5}"/>
              </a:ext>
            </a:extLst>
          </p:cNvPr>
          <p:cNvCxnSpPr/>
          <p:nvPr/>
        </p:nvCxnSpPr>
        <p:spPr>
          <a:xfrm>
            <a:off x="5449330" y="2014151"/>
            <a:ext cx="1075038" cy="3830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5F28E0-5518-A641-85B7-02B2B0E179C3}"/>
              </a:ext>
            </a:extLst>
          </p:cNvPr>
          <p:cNvCxnSpPr>
            <a:cxnSpLocks/>
          </p:cNvCxnSpPr>
          <p:nvPr/>
        </p:nvCxnSpPr>
        <p:spPr>
          <a:xfrm flipV="1">
            <a:off x="5478162" y="1660890"/>
            <a:ext cx="1046206" cy="17757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8358C7-2831-A44B-85E2-9A1A25ACDC34}"/>
              </a:ext>
            </a:extLst>
          </p:cNvPr>
          <p:cNvCxnSpPr>
            <a:cxnSpLocks/>
          </p:cNvCxnSpPr>
          <p:nvPr/>
        </p:nvCxnSpPr>
        <p:spPr>
          <a:xfrm>
            <a:off x="5443152" y="5057153"/>
            <a:ext cx="1110048" cy="58988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551C0D-FB50-B042-A9CF-1CE217824FF9}"/>
              </a:ext>
            </a:extLst>
          </p:cNvPr>
          <p:cNvCxnSpPr>
            <a:cxnSpLocks/>
          </p:cNvCxnSpPr>
          <p:nvPr/>
        </p:nvCxnSpPr>
        <p:spPr>
          <a:xfrm flipV="1">
            <a:off x="4923138" y="3523179"/>
            <a:ext cx="1777297" cy="13789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3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EAEC0D-50F3-F44B-BC53-178D6390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418" y="82857"/>
            <a:ext cx="4661194" cy="4534301"/>
          </a:xfrm>
          <a:prstGeom prst="rect">
            <a:avLst/>
          </a:prstGeom>
          <a:noFill/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151C7D2-5BE2-2348-A464-E5FBF86F1DBD}"/>
              </a:ext>
            </a:extLst>
          </p:cNvPr>
          <p:cNvSpPr txBox="1">
            <a:spLocks/>
          </p:cNvSpPr>
          <p:nvPr/>
        </p:nvSpPr>
        <p:spPr>
          <a:xfrm>
            <a:off x="764060" y="1094650"/>
            <a:ext cx="5062377" cy="4883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User can input a URL into the search </a:t>
            </a:r>
          </a:p>
          <a:p>
            <a:r>
              <a:rPr lang="en-AU" dirty="0">
                <a:solidFill>
                  <a:schemeClr val="bg1"/>
                </a:solidFill>
              </a:rPr>
              <a:t> Starts an Async function</a:t>
            </a:r>
          </a:p>
          <a:p>
            <a:r>
              <a:rPr lang="en-AU" dirty="0">
                <a:solidFill>
                  <a:schemeClr val="bg1"/>
                </a:solidFill>
              </a:rPr>
              <a:t>When loading a loading bar will appear</a:t>
            </a:r>
          </a:p>
          <a:p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Axios</a:t>
            </a:r>
            <a:r>
              <a:rPr lang="en-AU" dirty="0">
                <a:solidFill>
                  <a:schemeClr val="bg1"/>
                </a:solidFill>
              </a:rPr>
              <a:t> will then get the URL</a:t>
            </a:r>
          </a:p>
          <a:p>
            <a:r>
              <a:rPr lang="en-AU" dirty="0">
                <a:solidFill>
                  <a:schemeClr val="bg1"/>
                </a:solidFill>
              </a:rPr>
              <a:t> Cheerio will scrape the article headings and text from the page and input them into a variable</a:t>
            </a:r>
          </a:p>
          <a:p>
            <a:r>
              <a:rPr lang="en-AU" dirty="0">
                <a:solidFill>
                  <a:schemeClr val="bg1"/>
                </a:solidFill>
              </a:rPr>
              <a:t>Trimmed the story length using substring due to character limits on free AWS</a:t>
            </a:r>
          </a:p>
          <a:p>
            <a:r>
              <a:rPr lang="en-AU" dirty="0">
                <a:solidFill>
                  <a:schemeClr val="bg1"/>
                </a:solidFill>
              </a:rPr>
              <a:t>Loading stops once that article title has appended to the page and link alert appended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EDB17C-5ED5-034B-92A6-F4C6CD230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18" y="4617158"/>
            <a:ext cx="4661194" cy="23437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53C44E-D30C-864A-AAE7-BFE810786915}"/>
              </a:ext>
            </a:extLst>
          </p:cNvPr>
          <p:cNvCxnSpPr>
            <a:cxnSpLocks/>
          </p:cNvCxnSpPr>
          <p:nvPr/>
        </p:nvCxnSpPr>
        <p:spPr>
          <a:xfrm>
            <a:off x="5826437" y="1235675"/>
            <a:ext cx="969779" cy="11121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7B28F-7359-974B-BA3C-506092711176}"/>
              </a:ext>
            </a:extLst>
          </p:cNvPr>
          <p:cNvCxnSpPr>
            <a:cxnSpLocks/>
          </p:cNvCxnSpPr>
          <p:nvPr/>
        </p:nvCxnSpPr>
        <p:spPr>
          <a:xfrm flipV="1">
            <a:off x="4347746" y="506627"/>
            <a:ext cx="2448470" cy="119036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283681-D526-2B48-AC34-3F3724993282}"/>
              </a:ext>
            </a:extLst>
          </p:cNvPr>
          <p:cNvCxnSpPr>
            <a:cxnSpLocks/>
          </p:cNvCxnSpPr>
          <p:nvPr/>
        </p:nvCxnSpPr>
        <p:spPr>
          <a:xfrm flipV="1">
            <a:off x="5005860" y="968532"/>
            <a:ext cx="1790356" cy="126087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A6BB8D-7BE1-0740-B189-48C7FF83D011}"/>
              </a:ext>
            </a:extLst>
          </p:cNvPr>
          <p:cNvCxnSpPr>
            <a:cxnSpLocks/>
          </p:cNvCxnSpPr>
          <p:nvPr/>
        </p:nvCxnSpPr>
        <p:spPr>
          <a:xfrm flipV="1">
            <a:off x="4595572" y="1487911"/>
            <a:ext cx="2349846" cy="124597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C0F6E6-E88F-CE43-B357-517461442474}"/>
              </a:ext>
            </a:extLst>
          </p:cNvPr>
          <p:cNvCxnSpPr>
            <a:cxnSpLocks/>
          </p:cNvCxnSpPr>
          <p:nvPr/>
        </p:nvCxnSpPr>
        <p:spPr>
          <a:xfrm flipV="1">
            <a:off x="5061802" y="2158899"/>
            <a:ext cx="1883616" cy="8400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FFB255-9734-0044-8E26-93957ED2B8B8}"/>
              </a:ext>
            </a:extLst>
          </p:cNvPr>
          <p:cNvCxnSpPr>
            <a:cxnSpLocks/>
          </p:cNvCxnSpPr>
          <p:nvPr/>
        </p:nvCxnSpPr>
        <p:spPr>
          <a:xfrm>
            <a:off x="5154192" y="3942116"/>
            <a:ext cx="1642024" cy="3875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D93887-3EEE-F741-8A5C-6135717FE43A}"/>
              </a:ext>
            </a:extLst>
          </p:cNvPr>
          <p:cNvCxnSpPr>
            <a:cxnSpLocks/>
          </p:cNvCxnSpPr>
          <p:nvPr/>
        </p:nvCxnSpPr>
        <p:spPr>
          <a:xfrm>
            <a:off x="5080026" y="5272815"/>
            <a:ext cx="1642024" cy="3875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9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CD1D5-15AF-8B4A-A022-4F90E66F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20" y="2664946"/>
            <a:ext cx="5336537" cy="3689362"/>
          </a:xfrm>
          <a:prstGeom prst="rect">
            <a:avLst/>
          </a:prstGeom>
        </p:spPr>
      </p:pic>
      <p:pic>
        <p:nvPicPr>
          <p:cNvPr id="1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31687-A52B-034B-BEF4-1A28E083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20" y="221156"/>
            <a:ext cx="5318045" cy="2127218"/>
          </a:xfrm>
          <a:prstGeom prst="rect">
            <a:avLst/>
          </a:prstGeom>
          <a:noFill/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3F2F0EC-C601-6C4D-BEDB-8E5396DC1A83}"/>
              </a:ext>
            </a:extLst>
          </p:cNvPr>
          <p:cNvSpPr txBox="1">
            <a:spLocks/>
          </p:cNvSpPr>
          <p:nvPr/>
        </p:nvSpPr>
        <p:spPr>
          <a:xfrm>
            <a:off x="496111" y="622570"/>
            <a:ext cx="5206771" cy="524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/>
                </a:solidFill>
              </a:rPr>
              <a:t>On the user clicking search the get request is made then..</a:t>
            </a:r>
          </a:p>
          <a:p>
            <a:r>
              <a:rPr lang="en-AU" dirty="0">
                <a:solidFill>
                  <a:schemeClr val="bg1"/>
                </a:solidFill>
              </a:rPr>
              <a:t>Using parameters given (including the text) Amazon Polly will then Synthesize the text into a URL  the HTML Audio player for output</a:t>
            </a:r>
          </a:p>
          <a:p>
            <a:r>
              <a:rPr lang="en-AU" dirty="0">
                <a:solidFill>
                  <a:schemeClr val="bg1"/>
                </a:solidFill>
              </a:rPr>
              <a:t>Amazon Polly will also process the URL into a clickable link</a:t>
            </a:r>
          </a:p>
          <a:p>
            <a:r>
              <a:rPr lang="en-AU" dirty="0">
                <a:solidFill>
                  <a:schemeClr val="bg1"/>
                </a:solidFill>
              </a:rPr>
              <a:t>The Article Title Will Output for reference</a:t>
            </a:r>
          </a:p>
          <a:p>
            <a:r>
              <a:rPr lang="en-AU" dirty="0">
                <a:solidFill>
                  <a:schemeClr val="bg1"/>
                </a:solidFill>
              </a:rPr>
              <a:t>Notification for ready to play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6C43D4-AECA-DC48-B498-CE1C7373E383}"/>
              </a:ext>
            </a:extLst>
          </p:cNvPr>
          <p:cNvCxnSpPr>
            <a:cxnSpLocks/>
          </p:cNvCxnSpPr>
          <p:nvPr/>
        </p:nvCxnSpPr>
        <p:spPr>
          <a:xfrm>
            <a:off x="5089842" y="1245557"/>
            <a:ext cx="1273888" cy="13246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317617-F2FB-354E-BC40-1718D89456C0}"/>
              </a:ext>
            </a:extLst>
          </p:cNvPr>
          <p:cNvCxnSpPr>
            <a:cxnSpLocks/>
          </p:cNvCxnSpPr>
          <p:nvPr/>
        </p:nvCxnSpPr>
        <p:spPr>
          <a:xfrm>
            <a:off x="5612944" y="2974540"/>
            <a:ext cx="750786" cy="4544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FAED7-DCBE-EC49-A51A-6388E2A9A875}"/>
              </a:ext>
            </a:extLst>
          </p:cNvPr>
          <p:cNvCxnSpPr>
            <a:cxnSpLocks/>
          </p:cNvCxnSpPr>
          <p:nvPr/>
        </p:nvCxnSpPr>
        <p:spPr>
          <a:xfrm>
            <a:off x="4976000" y="4085788"/>
            <a:ext cx="2153849" cy="14129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3E8934-AB95-B542-B765-AF6EFCBDBD52}"/>
              </a:ext>
            </a:extLst>
          </p:cNvPr>
          <p:cNvCxnSpPr>
            <a:cxnSpLocks/>
          </p:cNvCxnSpPr>
          <p:nvPr/>
        </p:nvCxnSpPr>
        <p:spPr>
          <a:xfrm>
            <a:off x="4976000" y="5498757"/>
            <a:ext cx="2153849" cy="33052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2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C234-3A33-CC4B-A0A0-3FE6258D3D2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User being able to input their email address for the file to be sent to them</a:t>
            </a:r>
          </a:p>
          <a:p>
            <a:r>
              <a:rPr lang="en-AU" dirty="0">
                <a:solidFill>
                  <a:schemeClr val="bg1"/>
                </a:solidFill>
              </a:rPr>
              <a:t>Fine tuning of the text scraping so most articles would be compatible(Node Module Puppeteer would allow for this, however can only be used with a server)</a:t>
            </a:r>
          </a:p>
          <a:p>
            <a:r>
              <a:rPr lang="en-AU" dirty="0">
                <a:solidFill>
                  <a:schemeClr val="bg1"/>
                </a:solidFill>
              </a:rPr>
              <a:t>The output file being a downloadable audio file</a:t>
            </a:r>
          </a:p>
          <a:p>
            <a:r>
              <a:rPr lang="en-AU" dirty="0">
                <a:solidFill>
                  <a:schemeClr val="bg1"/>
                </a:solidFill>
              </a:rPr>
              <a:t>Change reading voice options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8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7976-69D3-054A-920E-306A64F6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058" y="2435086"/>
            <a:ext cx="2919883" cy="132556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4297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358</Words>
  <Application>Microsoft Macintosh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ReadMe</vt:lpstr>
      <vt:lpstr>What is ReadMe?</vt:lpstr>
      <vt:lpstr>Initial Idea</vt:lpstr>
      <vt:lpstr>Implementation</vt:lpstr>
      <vt:lpstr>PowerPoint Presentation</vt:lpstr>
      <vt:lpstr>PowerPoint Presentation</vt:lpstr>
      <vt:lpstr>Future Plans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Leanne Druhan</dc:creator>
  <cp:lastModifiedBy>Leanne Druhan</cp:lastModifiedBy>
  <cp:revision>7</cp:revision>
  <dcterms:created xsi:type="dcterms:W3CDTF">2020-09-22T02:46:22Z</dcterms:created>
  <dcterms:modified xsi:type="dcterms:W3CDTF">2020-09-23T01:22:06Z</dcterms:modified>
</cp:coreProperties>
</file>