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1" r:id="rId4"/>
    <p:sldId id="260"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p:restoredTop sz="94724"/>
  </p:normalViewPr>
  <p:slideViewPr>
    <p:cSldViewPr snapToGrid="0" snapToObjects="1">
      <p:cViewPr varScale="1">
        <p:scale>
          <a:sx n="127" d="100"/>
          <a:sy n="127" d="100"/>
        </p:scale>
        <p:origin x="2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D700E-1A4F-EC48-B689-1003C62E95A0}" type="datetimeFigureOut">
              <a:rPr lang="en-US" smtClean="0"/>
              <a:t>9/22/20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DB388-786B-8940-B233-BE8E59D78A73}" type="slidenum">
              <a:rPr lang="en-US" smtClean="0"/>
              <a:t>‹#›</a:t>
            </a:fld>
            <a:endParaRPr lang="en-US"/>
          </a:p>
        </p:txBody>
      </p:sp>
    </p:spTree>
    <p:extLst>
      <p:ext uri="{BB962C8B-B14F-4D97-AF65-F5344CB8AC3E}">
        <p14:creationId xmlns:p14="http://schemas.microsoft.com/office/powerpoint/2010/main" val="283849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7</a:t>
            </a:fld>
            <a:endParaRPr lang="en-US"/>
          </a:p>
        </p:txBody>
      </p:sp>
    </p:spTree>
    <p:extLst>
      <p:ext uri="{BB962C8B-B14F-4D97-AF65-F5344CB8AC3E}">
        <p14:creationId xmlns:p14="http://schemas.microsoft.com/office/powerpoint/2010/main" val="146582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4DB388-786B-8940-B233-BE8E59D78A73}" type="slidenum">
              <a:rPr lang="en-US" smtClean="0"/>
              <a:t>8</a:t>
            </a:fld>
            <a:endParaRPr lang="en-US"/>
          </a:p>
        </p:txBody>
      </p:sp>
    </p:spTree>
    <p:extLst>
      <p:ext uri="{BB962C8B-B14F-4D97-AF65-F5344CB8AC3E}">
        <p14:creationId xmlns:p14="http://schemas.microsoft.com/office/powerpoint/2010/main" val="197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05DB-54BA-8248-B38D-4766D26A8C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25D045-3EA6-B044-9881-F8BFADB25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88F192-11DA-0346-AC4A-47255C799137}"/>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E9A6CB79-7214-5A43-A49D-945AC5AF6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D536-62BB-E745-B50C-99B73E0F2FA2}"/>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9750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8D3E-847B-834F-9D36-2789433DCA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8F5133-F7CF-D144-85BD-05E7B8D17E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96568CC-0121-9E4D-9AE4-C1E39E97517B}"/>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447323D0-03DB-324F-92B8-1B7F617D8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08BE6-8248-574D-982A-3DDCCDE2D10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61032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6D9A3-3880-7649-842F-782893C9C0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7E7D41-8FA5-6340-9273-9803E0BF36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D26FF9-EAC8-5F48-9F31-FFE58F9FC36D}"/>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B3C8799C-4540-3B48-9992-D598897D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D7D32-69E5-3342-9C6E-A0B09D11F4A5}"/>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81796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5369-5350-484E-9443-51EAFAC946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A5C4EA-7C68-6C44-8EF7-264302D476B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B2CCB6-5526-3B4B-9570-0DD5184121E6}"/>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AADC0AE8-7E45-934C-8E9C-3A71898F6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9FE58-DEAC-4544-8AFC-5E91994F2F4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48327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1D7-571D-D941-B5E8-F43B6BC986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576633-8BC3-8E41-9D93-D6F9DF6EB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2DC67F-30A5-694E-B8F2-B8BC8D17E447}"/>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308A0637-5EF4-0241-887E-2A709FD29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1A59D-8849-A14B-A032-A6BD0C7FCEAC}"/>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99034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5589-AF8F-AE4E-9F61-E14D9C2F0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CDA6D2-47AA-6C40-ABF1-6137887D84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D4BB14-048C-0645-B1F7-654AD24CEB0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9A54355-15DD-8B4D-B4C7-ABC6F7930E06}"/>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6" name="Footer Placeholder 5">
            <a:extLst>
              <a:ext uri="{FF2B5EF4-FFF2-40B4-BE49-F238E27FC236}">
                <a16:creationId xmlns:a16="http://schemas.microsoft.com/office/drawing/2014/main" id="{6A087B2A-089E-9044-B020-EFD65B0F1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93DC4-5C1E-F740-BD17-6F1070B38D5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021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5470-C1C4-7D4B-8DFA-2B4FF298361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87CCE12-52F3-4641-83F3-9492FDA86E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3C9A0B-0FAA-1142-833F-91764CCEA9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387B7A-EAC9-D64F-93AF-23A87DA9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2DC701-29FC-E54D-BC2E-7B3E1E7E23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ED9EB3-4709-AB45-803B-079D75F0D221}"/>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8" name="Footer Placeholder 7">
            <a:extLst>
              <a:ext uri="{FF2B5EF4-FFF2-40B4-BE49-F238E27FC236}">
                <a16:creationId xmlns:a16="http://schemas.microsoft.com/office/drawing/2014/main" id="{45BEE4DD-1CF9-494E-9700-11C0FDB965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91976-F067-2A4D-84E0-82C3B9CC9F8B}"/>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356887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B10-F33C-1D45-8704-8AF05A57648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1D479FD-FAF5-114E-904E-F7C29C3188D2}"/>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4" name="Footer Placeholder 3">
            <a:extLst>
              <a:ext uri="{FF2B5EF4-FFF2-40B4-BE49-F238E27FC236}">
                <a16:creationId xmlns:a16="http://schemas.microsoft.com/office/drawing/2014/main" id="{BFA811DB-F908-2149-9876-1492D97A78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431F9-080E-7A40-BCDE-891A43503C06}"/>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55791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1F29-ECB1-E540-B92C-22396C798CD3}"/>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3" name="Footer Placeholder 2">
            <a:extLst>
              <a:ext uri="{FF2B5EF4-FFF2-40B4-BE49-F238E27FC236}">
                <a16:creationId xmlns:a16="http://schemas.microsoft.com/office/drawing/2014/main" id="{27405C4D-1D5D-5F47-8696-80144453F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F46F4-64F8-BF48-A78D-A884F3350271}"/>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174502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9E0E-66F8-8744-A513-34419AD8D2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ABC650-A679-4841-88B6-FDA63D4E5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AC252D-4F52-9F4C-91EA-222FD48EB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324242-00BD-6B47-96EF-0C7AE4047FC5}"/>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6" name="Footer Placeholder 5">
            <a:extLst>
              <a:ext uri="{FF2B5EF4-FFF2-40B4-BE49-F238E27FC236}">
                <a16:creationId xmlns:a16="http://schemas.microsoft.com/office/drawing/2014/main" id="{4F2800D0-5434-BC44-8C90-DAA8CC15C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6593F-399A-B843-8F07-EEE32A22A477}"/>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99119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C4F5-2E92-C546-89E2-BC71FAA491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235249-C4C5-6642-9D87-4FBECCD7E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F75BA-A514-9B4E-BFE2-F5A4F3ADB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5716B9-600A-D747-98C9-532EB2FD39AE}"/>
              </a:ext>
            </a:extLst>
          </p:cNvPr>
          <p:cNvSpPr>
            <a:spLocks noGrp="1"/>
          </p:cNvSpPr>
          <p:nvPr>
            <p:ph type="dt" sz="half" idx="10"/>
          </p:nvPr>
        </p:nvSpPr>
        <p:spPr/>
        <p:txBody>
          <a:bodyPr/>
          <a:lstStyle/>
          <a:p>
            <a:fld id="{D26C442D-3ED7-3644-9054-0B93F05E1108}" type="datetimeFigureOut">
              <a:rPr lang="en-US" smtClean="0"/>
              <a:t>9/22/20</a:t>
            </a:fld>
            <a:endParaRPr lang="en-US"/>
          </a:p>
        </p:txBody>
      </p:sp>
      <p:sp>
        <p:nvSpPr>
          <p:cNvPr id="6" name="Footer Placeholder 5">
            <a:extLst>
              <a:ext uri="{FF2B5EF4-FFF2-40B4-BE49-F238E27FC236}">
                <a16:creationId xmlns:a16="http://schemas.microsoft.com/office/drawing/2014/main" id="{6139D9B4-8E59-174A-BF76-088AC779B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2EFF5-A311-FD4A-9FC9-C968E6A4D9B3}"/>
              </a:ext>
            </a:extLst>
          </p:cNvPr>
          <p:cNvSpPr>
            <a:spLocks noGrp="1"/>
          </p:cNvSpPr>
          <p:nvPr>
            <p:ph type="sldNum" sz="quarter" idx="12"/>
          </p:nvPr>
        </p:nvSpPr>
        <p:spPr/>
        <p:txBody>
          <a:bodyPr/>
          <a:lstStyle/>
          <a:p>
            <a:fld id="{FA0C034B-1523-3C42-AACA-956A55DD7716}" type="slidenum">
              <a:rPr lang="en-US" smtClean="0"/>
              <a:t>‹#›</a:t>
            </a:fld>
            <a:endParaRPr lang="en-US"/>
          </a:p>
        </p:txBody>
      </p:sp>
    </p:spTree>
    <p:extLst>
      <p:ext uri="{BB962C8B-B14F-4D97-AF65-F5344CB8AC3E}">
        <p14:creationId xmlns:p14="http://schemas.microsoft.com/office/powerpoint/2010/main" val="267417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F20BC-8C03-674C-B0F0-9793CEBA2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E5A967-11EC-124A-BFCD-47F699F06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814443-9A04-B544-A59D-958326FBA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C442D-3ED7-3644-9054-0B93F05E1108}" type="datetimeFigureOut">
              <a:rPr lang="en-US" smtClean="0"/>
              <a:t>9/22/20</a:t>
            </a:fld>
            <a:endParaRPr lang="en-US"/>
          </a:p>
        </p:txBody>
      </p:sp>
      <p:sp>
        <p:nvSpPr>
          <p:cNvPr id="5" name="Footer Placeholder 4">
            <a:extLst>
              <a:ext uri="{FF2B5EF4-FFF2-40B4-BE49-F238E27FC236}">
                <a16:creationId xmlns:a16="http://schemas.microsoft.com/office/drawing/2014/main" id="{D39575B7-761B-354B-ADB5-FCCAE0D94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22AAA-E56F-AB4A-9B4A-2FE112A28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C034B-1523-3C42-AACA-956A55DD7716}" type="slidenum">
              <a:rPr lang="en-US" smtClean="0"/>
              <a:t>‹#›</a:t>
            </a:fld>
            <a:endParaRPr lang="en-US"/>
          </a:p>
        </p:txBody>
      </p:sp>
    </p:spTree>
    <p:extLst>
      <p:ext uri="{BB962C8B-B14F-4D97-AF65-F5344CB8AC3E}">
        <p14:creationId xmlns:p14="http://schemas.microsoft.com/office/powerpoint/2010/main" val="89116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3E65-5888-A744-9F26-DD48C1B55F0C}"/>
              </a:ext>
            </a:extLst>
          </p:cNvPr>
          <p:cNvSpPr>
            <a:spLocks noGrp="1"/>
          </p:cNvSpPr>
          <p:nvPr>
            <p:ph type="ctrTitle"/>
          </p:nvPr>
        </p:nvSpPr>
        <p:spPr/>
        <p:txBody>
          <a:bodyPr/>
          <a:lstStyle/>
          <a:p>
            <a:r>
              <a:rPr lang="en-US" dirty="0">
                <a:solidFill>
                  <a:srgbClr val="92D050"/>
                </a:solidFill>
              </a:rPr>
              <a:t>ReadMe</a:t>
            </a:r>
          </a:p>
        </p:txBody>
      </p:sp>
      <p:sp>
        <p:nvSpPr>
          <p:cNvPr id="3" name="Subtitle 2">
            <a:extLst>
              <a:ext uri="{FF2B5EF4-FFF2-40B4-BE49-F238E27FC236}">
                <a16:creationId xmlns:a16="http://schemas.microsoft.com/office/drawing/2014/main" id="{035E618B-9FDD-E54E-9480-CA0CEC1E9880}"/>
              </a:ext>
            </a:extLst>
          </p:cNvPr>
          <p:cNvSpPr>
            <a:spLocks noGrp="1"/>
          </p:cNvSpPr>
          <p:nvPr>
            <p:ph type="subTitle" idx="1"/>
          </p:nvPr>
        </p:nvSpPr>
        <p:spPr/>
        <p:txBody>
          <a:bodyPr/>
          <a:lstStyle/>
          <a:p>
            <a:r>
              <a:rPr lang="en-US" dirty="0">
                <a:solidFill>
                  <a:schemeClr val="bg1"/>
                </a:solidFill>
              </a:rPr>
              <a:t>‘Article Reading Service’</a:t>
            </a:r>
          </a:p>
          <a:p>
            <a:r>
              <a:rPr lang="en-US" dirty="0">
                <a:solidFill>
                  <a:schemeClr val="bg1"/>
                </a:solidFill>
              </a:rPr>
              <a:t>By Ben </a:t>
            </a:r>
            <a:r>
              <a:rPr lang="en-US" dirty="0" err="1">
                <a:solidFill>
                  <a:schemeClr val="bg1"/>
                </a:solidFill>
              </a:rPr>
              <a:t>Rochlin</a:t>
            </a:r>
            <a:r>
              <a:rPr lang="en-US" dirty="0">
                <a:solidFill>
                  <a:schemeClr val="bg1"/>
                </a:solidFill>
              </a:rPr>
              <a:t> &amp; Shelby El-rassi</a:t>
            </a:r>
          </a:p>
        </p:txBody>
      </p:sp>
    </p:spTree>
    <p:extLst>
      <p:ext uri="{BB962C8B-B14F-4D97-AF65-F5344CB8AC3E}">
        <p14:creationId xmlns:p14="http://schemas.microsoft.com/office/powerpoint/2010/main" val="331607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rgbClr val="92D050"/>
                </a:solidFill>
              </a:rPr>
              <a:t>Problem?</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lstStyle/>
          <a:p>
            <a:r>
              <a:rPr lang="en-AU" dirty="0">
                <a:solidFill>
                  <a:schemeClr val="bg1"/>
                </a:solidFill>
              </a:rPr>
              <a:t>Reading through Medium? The News? Other Articles? Ads getting in the way, or you simply do not have time to sit and read the whole thing? ReadMe is the article reading service you need. By inputting the URL the audio will be output ready to listen. </a:t>
            </a:r>
          </a:p>
          <a:p>
            <a:endParaRPr lang="en-US" dirty="0">
              <a:solidFill>
                <a:schemeClr val="bg1"/>
              </a:solidFill>
            </a:endParaRPr>
          </a:p>
        </p:txBody>
      </p:sp>
    </p:spTree>
    <p:extLst>
      <p:ext uri="{BB962C8B-B14F-4D97-AF65-F5344CB8AC3E}">
        <p14:creationId xmlns:p14="http://schemas.microsoft.com/office/powerpoint/2010/main" val="170493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What is ReadMe?</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lstStyle/>
          <a:p>
            <a:r>
              <a:rPr lang="en-AU" dirty="0">
                <a:solidFill>
                  <a:schemeClr val="bg1"/>
                </a:solidFill>
              </a:rPr>
              <a:t>ReadMe is an 'article reading service' in which a user inputs a link to an article and ReadMe website converts the text from the article to audio and outputs a file that can either be downloaded or streamed directly from the site.</a:t>
            </a:r>
          </a:p>
          <a:p>
            <a:endParaRPr lang="en-US" dirty="0">
              <a:solidFill>
                <a:schemeClr val="bg1"/>
              </a:solidFill>
            </a:endParaRPr>
          </a:p>
        </p:txBody>
      </p:sp>
    </p:spTree>
    <p:extLst>
      <p:ext uri="{BB962C8B-B14F-4D97-AF65-F5344CB8AC3E}">
        <p14:creationId xmlns:p14="http://schemas.microsoft.com/office/powerpoint/2010/main" val="404293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How it Works?</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normAutofit fontScale="92500" lnSpcReduction="20000"/>
          </a:bodyPr>
          <a:lstStyle/>
          <a:p>
            <a:r>
              <a:rPr lang="en-AU" dirty="0">
                <a:solidFill>
                  <a:schemeClr val="bg1"/>
                </a:solidFill>
              </a:rPr>
              <a:t>- User can input a URL into the search </a:t>
            </a:r>
          </a:p>
          <a:p>
            <a:r>
              <a:rPr lang="en-AU" dirty="0">
                <a:solidFill>
                  <a:schemeClr val="bg1"/>
                </a:solidFill>
              </a:rPr>
              <a:t>- When loading a loading bar will appear</a:t>
            </a:r>
          </a:p>
          <a:p>
            <a:r>
              <a:rPr lang="en-AU" dirty="0">
                <a:solidFill>
                  <a:schemeClr val="bg1"/>
                </a:solidFill>
              </a:rPr>
              <a:t>- </a:t>
            </a:r>
            <a:r>
              <a:rPr lang="en-AU" dirty="0" err="1">
                <a:solidFill>
                  <a:schemeClr val="bg1"/>
                </a:solidFill>
              </a:rPr>
              <a:t>Axios</a:t>
            </a:r>
            <a:r>
              <a:rPr lang="en-AU" dirty="0">
                <a:solidFill>
                  <a:schemeClr val="bg1"/>
                </a:solidFill>
              </a:rPr>
              <a:t> will then get the URL</a:t>
            </a:r>
          </a:p>
          <a:p>
            <a:r>
              <a:rPr lang="en-AU" dirty="0">
                <a:solidFill>
                  <a:schemeClr val="bg1"/>
                </a:solidFill>
              </a:rPr>
              <a:t>- Cheerio will scrape the article headings and text from the page and input them into a variable (trimmed to 2999 characters due to free limits on AWS)</a:t>
            </a:r>
          </a:p>
          <a:p>
            <a:r>
              <a:rPr lang="en-AU" dirty="0">
                <a:solidFill>
                  <a:schemeClr val="bg1"/>
                </a:solidFill>
              </a:rPr>
              <a:t>- Using parameters given (including the text) Amazon Polly will then Synthesize the text into the HTML Audio player for output</a:t>
            </a:r>
          </a:p>
          <a:p>
            <a:r>
              <a:rPr lang="en-AU" dirty="0">
                <a:solidFill>
                  <a:schemeClr val="bg1"/>
                </a:solidFill>
              </a:rPr>
              <a:t>- Amazon Polly will also process the URL into a clickable link</a:t>
            </a:r>
          </a:p>
          <a:p>
            <a:r>
              <a:rPr lang="en-AU" dirty="0">
                <a:solidFill>
                  <a:schemeClr val="bg1"/>
                </a:solidFill>
              </a:rPr>
              <a:t>- The Article Title Will Output for reference</a:t>
            </a:r>
          </a:p>
          <a:p>
            <a:r>
              <a:rPr lang="en-AU" dirty="0">
                <a:solidFill>
                  <a:schemeClr val="bg1"/>
                </a:solidFill>
              </a:rPr>
              <a:t>- Notification for ready to play</a:t>
            </a:r>
          </a:p>
          <a:p>
            <a:endParaRPr lang="en-US" dirty="0">
              <a:solidFill>
                <a:schemeClr val="bg1"/>
              </a:solidFill>
            </a:endParaRPr>
          </a:p>
        </p:txBody>
      </p:sp>
    </p:spTree>
    <p:extLst>
      <p:ext uri="{BB962C8B-B14F-4D97-AF65-F5344CB8AC3E}">
        <p14:creationId xmlns:p14="http://schemas.microsoft.com/office/powerpoint/2010/main" val="268343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a:solidFill>
                  <a:schemeClr val="bg1"/>
                </a:solidFill>
              </a:rPr>
              <a:t>Code Snippets</a:t>
            </a:r>
            <a:endParaRPr lang="en-US" dirty="0">
              <a:solidFill>
                <a:schemeClr val="bg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2272E13F-7F07-5045-8B5A-EDD4BBE26F6E}"/>
              </a:ext>
            </a:extLst>
          </p:cNvPr>
          <p:cNvPicPr>
            <a:picLocks noGrp="1" noChangeAspect="1"/>
          </p:cNvPicPr>
          <p:nvPr>
            <p:ph idx="1"/>
          </p:nvPr>
        </p:nvPicPr>
        <p:blipFill>
          <a:blip r:embed="rId2"/>
          <a:stretch>
            <a:fillRect/>
          </a:stretch>
        </p:blipFill>
        <p:spPr>
          <a:xfrm>
            <a:off x="415156" y="1331796"/>
            <a:ext cx="4995543" cy="2697593"/>
          </a:xfrm>
          <a:noFill/>
        </p:spPr>
      </p:pic>
      <p:pic>
        <p:nvPicPr>
          <p:cNvPr id="7" name="Picture 6" descr="A picture containing screenshot, screen, holding, player&#10;&#10;Description automatically generated">
            <a:extLst>
              <a:ext uri="{FF2B5EF4-FFF2-40B4-BE49-F238E27FC236}">
                <a16:creationId xmlns:a16="http://schemas.microsoft.com/office/drawing/2014/main" id="{605EBFA1-0072-8D43-B84A-3116155F7B08}"/>
              </a:ext>
            </a:extLst>
          </p:cNvPr>
          <p:cNvPicPr>
            <a:picLocks noChangeAspect="1"/>
          </p:cNvPicPr>
          <p:nvPr/>
        </p:nvPicPr>
        <p:blipFill>
          <a:blip r:embed="rId3"/>
          <a:stretch>
            <a:fillRect/>
          </a:stretch>
        </p:blipFill>
        <p:spPr>
          <a:xfrm>
            <a:off x="479083" y="4705305"/>
            <a:ext cx="4935966" cy="1933343"/>
          </a:xfrm>
          <a:prstGeom prst="rect">
            <a:avLst/>
          </a:prstGeom>
        </p:spPr>
      </p:pic>
      <p:pic>
        <p:nvPicPr>
          <p:cNvPr id="10" name="Content Placeholder 4" descr="A screenshot of a cell phone&#10;&#10;Description automatically generated">
            <a:extLst>
              <a:ext uri="{FF2B5EF4-FFF2-40B4-BE49-F238E27FC236}">
                <a16:creationId xmlns:a16="http://schemas.microsoft.com/office/drawing/2014/main" id="{87EAEC0D-50F3-F44B-BC53-178D6390CE7E}"/>
              </a:ext>
            </a:extLst>
          </p:cNvPr>
          <p:cNvPicPr>
            <a:picLocks noChangeAspect="1"/>
          </p:cNvPicPr>
          <p:nvPr/>
        </p:nvPicPr>
        <p:blipFill>
          <a:blip r:embed="rId4"/>
          <a:stretch>
            <a:fillRect/>
          </a:stretch>
        </p:blipFill>
        <p:spPr>
          <a:xfrm>
            <a:off x="5935227" y="365125"/>
            <a:ext cx="5988818" cy="5825784"/>
          </a:xfrm>
          <a:prstGeom prst="rect">
            <a:avLst/>
          </a:prstGeom>
          <a:noFill/>
        </p:spPr>
      </p:pic>
    </p:spTree>
    <p:extLst>
      <p:ext uri="{BB962C8B-B14F-4D97-AF65-F5344CB8AC3E}">
        <p14:creationId xmlns:p14="http://schemas.microsoft.com/office/powerpoint/2010/main" val="331329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a:solidFill>
                  <a:schemeClr val="bg1"/>
                </a:solidFill>
              </a:rPr>
              <a:t>Code Snippets</a:t>
            </a:r>
            <a:endParaRPr lang="en-US" dirty="0">
              <a:solidFill>
                <a:schemeClr val="bg1"/>
              </a:solidFill>
            </a:endParaRPr>
          </a:p>
        </p:txBody>
      </p:sp>
      <p:pic>
        <p:nvPicPr>
          <p:cNvPr id="7" name="Picture 6" descr="A screenshot of a cell phone&#10;&#10;Description automatically generated">
            <a:extLst>
              <a:ext uri="{FF2B5EF4-FFF2-40B4-BE49-F238E27FC236}">
                <a16:creationId xmlns:a16="http://schemas.microsoft.com/office/drawing/2014/main" id="{B334A4DB-7BE6-7741-834D-515B5FFFAD28}"/>
              </a:ext>
            </a:extLst>
          </p:cNvPr>
          <p:cNvPicPr>
            <a:picLocks noChangeAspect="1"/>
          </p:cNvPicPr>
          <p:nvPr/>
        </p:nvPicPr>
        <p:blipFill>
          <a:blip r:embed="rId2"/>
          <a:stretch>
            <a:fillRect/>
          </a:stretch>
        </p:blipFill>
        <p:spPr>
          <a:xfrm>
            <a:off x="214255" y="1374470"/>
            <a:ext cx="5819740" cy="292630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6D9CD1D5-15AF-8B4A-A022-4F90E66F8D5B}"/>
              </a:ext>
            </a:extLst>
          </p:cNvPr>
          <p:cNvPicPr>
            <a:picLocks noChangeAspect="1"/>
          </p:cNvPicPr>
          <p:nvPr/>
        </p:nvPicPr>
        <p:blipFill>
          <a:blip r:embed="rId3"/>
          <a:stretch>
            <a:fillRect/>
          </a:stretch>
        </p:blipFill>
        <p:spPr>
          <a:xfrm>
            <a:off x="6096000" y="109289"/>
            <a:ext cx="5881745" cy="4592353"/>
          </a:xfrm>
          <a:prstGeom prst="rect">
            <a:avLst/>
          </a:prstGeom>
        </p:spPr>
      </p:pic>
      <p:pic>
        <p:nvPicPr>
          <p:cNvPr id="12" name="Content Placeholder 4" descr="A screenshot of a cell phone&#10;&#10;Description automatically generated">
            <a:extLst>
              <a:ext uri="{FF2B5EF4-FFF2-40B4-BE49-F238E27FC236}">
                <a16:creationId xmlns:a16="http://schemas.microsoft.com/office/drawing/2014/main" id="{B9931687-A52B-034B-BEF4-1A28E0831DD7}"/>
              </a:ext>
            </a:extLst>
          </p:cNvPr>
          <p:cNvPicPr>
            <a:picLocks noChangeAspect="1"/>
          </p:cNvPicPr>
          <p:nvPr/>
        </p:nvPicPr>
        <p:blipFill>
          <a:blip r:embed="rId4"/>
          <a:stretch>
            <a:fillRect/>
          </a:stretch>
        </p:blipFill>
        <p:spPr>
          <a:xfrm>
            <a:off x="278392" y="4326209"/>
            <a:ext cx="5786605" cy="2314642"/>
          </a:xfrm>
          <a:prstGeom prst="rect">
            <a:avLst/>
          </a:prstGeom>
          <a:noFill/>
        </p:spPr>
      </p:pic>
    </p:spTree>
    <p:extLst>
      <p:ext uri="{BB962C8B-B14F-4D97-AF65-F5344CB8AC3E}">
        <p14:creationId xmlns:p14="http://schemas.microsoft.com/office/powerpoint/2010/main" val="70622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p:txBody>
          <a:bodyPr/>
          <a:lstStyle/>
          <a:p>
            <a:r>
              <a:rPr lang="en-US" dirty="0">
                <a:solidFill>
                  <a:schemeClr val="bg1"/>
                </a:solidFill>
              </a:rPr>
              <a:t>Future Plans</a:t>
            </a:r>
          </a:p>
        </p:txBody>
      </p:sp>
      <p:sp>
        <p:nvSpPr>
          <p:cNvPr id="3" name="Content Placeholder 2">
            <a:extLst>
              <a:ext uri="{FF2B5EF4-FFF2-40B4-BE49-F238E27FC236}">
                <a16:creationId xmlns:a16="http://schemas.microsoft.com/office/drawing/2014/main" id="{D30DC234-3A33-CC4B-A0A0-3FE6258D3D2D}"/>
              </a:ext>
            </a:extLst>
          </p:cNvPr>
          <p:cNvSpPr>
            <a:spLocks noGrp="1"/>
          </p:cNvSpPr>
          <p:nvPr>
            <p:ph idx="1"/>
          </p:nvPr>
        </p:nvSpPr>
        <p:spPr>
          <a:noFill/>
        </p:spPr>
        <p:txBody>
          <a:bodyPr/>
          <a:lstStyle/>
          <a:p>
            <a:r>
              <a:rPr lang="en-AU" dirty="0">
                <a:solidFill>
                  <a:schemeClr val="bg1"/>
                </a:solidFill>
              </a:rPr>
              <a:t>- User being able to input their email address for the file to be sent to them</a:t>
            </a:r>
          </a:p>
          <a:p>
            <a:r>
              <a:rPr lang="en-AU" dirty="0">
                <a:solidFill>
                  <a:schemeClr val="bg1"/>
                </a:solidFill>
              </a:rPr>
              <a:t>- Fine tuning of the text scraping so most articles would be compatible(Node Module Puppeteer would allow for this, however can only be used with a server)</a:t>
            </a:r>
          </a:p>
          <a:p>
            <a:r>
              <a:rPr lang="en-AU" dirty="0">
                <a:solidFill>
                  <a:schemeClr val="bg1"/>
                </a:solidFill>
              </a:rPr>
              <a:t>- The output file being a downloadable audio file</a:t>
            </a:r>
          </a:p>
          <a:p>
            <a:r>
              <a:rPr lang="en-AU" dirty="0">
                <a:solidFill>
                  <a:schemeClr val="bg1"/>
                </a:solidFill>
              </a:rPr>
              <a:t>- Change reading voice options</a:t>
            </a:r>
          </a:p>
          <a:p>
            <a:endParaRPr lang="en-US" dirty="0">
              <a:solidFill>
                <a:schemeClr val="bg1"/>
              </a:solidFill>
            </a:endParaRPr>
          </a:p>
        </p:txBody>
      </p:sp>
    </p:spTree>
    <p:extLst>
      <p:ext uri="{BB962C8B-B14F-4D97-AF65-F5344CB8AC3E}">
        <p14:creationId xmlns:p14="http://schemas.microsoft.com/office/powerpoint/2010/main" val="130028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976-69D3-054A-920E-306A64F617C5}"/>
              </a:ext>
            </a:extLst>
          </p:cNvPr>
          <p:cNvSpPr>
            <a:spLocks noGrp="1"/>
          </p:cNvSpPr>
          <p:nvPr>
            <p:ph type="title"/>
          </p:nvPr>
        </p:nvSpPr>
        <p:spPr>
          <a:xfrm>
            <a:off x="4636058" y="2435086"/>
            <a:ext cx="2919883" cy="1325563"/>
          </a:xfrm>
        </p:spPr>
        <p:txBody>
          <a:bodyPr/>
          <a:lstStyle/>
          <a:p>
            <a:r>
              <a:rPr lang="en-US" dirty="0">
                <a:solidFill>
                  <a:srgbClr val="92D050"/>
                </a:solidFill>
              </a:rPr>
              <a:t>Thank you!</a:t>
            </a:r>
          </a:p>
        </p:txBody>
      </p:sp>
    </p:spTree>
    <p:extLst>
      <p:ext uri="{BB962C8B-B14F-4D97-AF65-F5344CB8AC3E}">
        <p14:creationId xmlns:p14="http://schemas.microsoft.com/office/powerpoint/2010/main" val="354297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295</Words>
  <Application>Microsoft Macintosh PowerPoint</Application>
  <PresentationFormat>Widescreen</PresentationFormat>
  <Paragraphs>26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ReadMe</vt:lpstr>
      <vt:lpstr>Problem?</vt:lpstr>
      <vt:lpstr>What is ReadMe?</vt:lpstr>
      <vt:lpstr>How it Works?</vt:lpstr>
      <vt:lpstr>Code Snippets</vt:lpstr>
      <vt:lpstr>Code Snippets</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ReadMe</dc:title>
  <dc:creator>Leanne Druhan</dc:creator>
  <cp:lastModifiedBy>Leanne Druhan</cp:lastModifiedBy>
  <cp:revision>4</cp:revision>
  <dcterms:created xsi:type="dcterms:W3CDTF">2020-09-22T02:46:22Z</dcterms:created>
  <dcterms:modified xsi:type="dcterms:W3CDTF">2020-09-22T06:05:53Z</dcterms:modified>
</cp:coreProperties>
</file>