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B1E2-9396-A446-B561-FA01B9D7E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3D05C-BA2B-7D43-A896-DF796CE91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05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Druhan</dc:creator>
  <cp:lastModifiedBy>Leanne Druhan</cp:lastModifiedBy>
  <cp:revision>1</cp:revision>
  <dcterms:created xsi:type="dcterms:W3CDTF">2020-05-24T10:35:22Z</dcterms:created>
  <dcterms:modified xsi:type="dcterms:W3CDTF">2020-05-24T10:35:41Z</dcterms:modified>
</cp:coreProperties>
</file>