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DB"/>
    <a:srgbClr val="239B9B"/>
    <a:srgbClr val="FF9DCB"/>
    <a:srgbClr val="C47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4"/>
    <p:restoredTop sz="96327"/>
  </p:normalViewPr>
  <p:slideViewPr>
    <p:cSldViewPr snapToGrid="0" snapToObjects="1">
      <p:cViewPr>
        <p:scale>
          <a:sx n="114" d="100"/>
          <a:sy n="114" d="100"/>
        </p:scale>
        <p:origin x="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B32-A139-8C41-BBB8-D1411D2F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713FB-EA10-1747-9310-4F5091DE8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D484-B9C2-C84A-81DF-283FCCEF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C479-3C24-DA46-9F45-6404A3F4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720-A2C0-9A49-8FB1-3B393AB9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CC23-2A43-2845-B554-4B9D7DC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A5F5F-3265-6648-A36F-2F9C1E9D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226C-92FF-4840-8ED3-31772B8B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A123-99C7-834C-BF2E-2E5CA51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DDBC-7622-AF48-A1A5-351A938B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DC774-CDA3-F847-B1F9-712B09D2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0B60A-5D34-3646-8E73-4A5869D1A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4DD6-7958-BD41-87C6-D5DC55B2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C15D-77F8-8A4A-B6D6-58063F5A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33CB-2F63-564A-A4AD-EDB471E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6517-9576-6941-AD47-1C3AE692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6889-DA4E-914F-BABF-90EA17A0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D199-BCCD-CB47-A230-8A28336C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5B91-4535-0444-A1FB-BBC702C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1970-6695-6546-A2DE-55C3EC4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82DE-855F-7145-A0D4-A76CE4B5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1103-F126-2142-9D24-AB18DC2B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4610-FAB7-B74E-B144-0EAD960F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DD28-E5E9-9A40-AC2D-AC525C0D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7F9D-2044-B944-BE18-38940935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3160-4C2E-BD46-A038-D9BFEF3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7DD8-1A8A-4C4B-9DEA-32C2B95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0A02-1A49-BE40-9635-A8CEF934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AC54-2AC5-9142-A1D0-9124EB52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8CD5-E550-5248-8C64-8D70F51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3021-70D8-964E-9AD0-A18B0157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7D4D-C341-3E47-9673-9CC0F6F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1613-309A-4047-9EB0-FFD94B35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B023-3390-7C48-A34B-D7FFA07D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CB0C1-250E-6A4A-9F48-35AC23BD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8D86A-FB12-5F44-B196-89816F14F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82BE8-A560-AB4A-AB14-425D439E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E4D65-2F97-8A42-AC1F-2683396E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0800-6CA2-494F-8022-0C1E3C20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9036-7AF0-6B43-AC70-80E0A451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F80F3-8E81-2047-9328-57CEAAD2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5F937-1E57-0445-A51F-55597DD5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67F9-00D0-D84E-8EA1-D32C223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76529-D3DA-0A43-A9B1-E211163B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12E23-423B-164C-B34A-C35E0A9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26609-5D46-5447-BEFA-31319328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1A52-FB83-AF42-B6C7-9498C43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941E-0BDA-BC4D-BF67-892B22BB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4379D-56EB-864B-9625-C8E7C056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B5AA9-25AF-1046-80C4-79F35A86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E323-3DC3-EF40-942B-FF885D15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F556-BCC5-A847-8B19-49608163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58C-ADF7-8749-BEF1-157DC0DE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167EB-11ED-E345-B1B5-9A1DE56FB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DF19-8BE3-D642-9EBD-F8E46A9F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D948-CA2B-5748-8A26-44256328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75059-AB30-894E-BD2D-A8C92786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F7EB0-AACA-6647-BE3D-50FCEA1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D8F9D-48AE-E347-82E9-E333BCB9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DF04-0838-514E-982E-80EE297F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35D6-DE53-5E45-A82A-9182770C5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D343-81C3-6F4C-B198-56DAED65EF2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9B95-8293-FC4C-A4BA-3364DE6FA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3499-6BFF-BC46-83C0-88C9B4A2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CA40-1406-C947-9EBA-FE3A52D03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B76F-324D-CC4A-92C2-4FF8A4BDF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357" y="2580460"/>
            <a:ext cx="8929816" cy="102771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Shelby El-rassi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C6D62-7533-7040-AFCF-FFC8FFFE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713" y="3972741"/>
            <a:ext cx="2998574" cy="41390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Portfolio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D4EF54-F500-9746-8A45-84F27102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94" y="4608515"/>
            <a:ext cx="1331612" cy="12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7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2ECA-35DE-CE41-A29B-70F302BC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My Work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84215-CCEB-7D46-A5D9-C7DEF8656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617" y="456676"/>
            <a:ext cx="1071834" cy="618271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32804-19DB-1D4E-A4E9-AFBA8CBA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20" y="84273"/>
            <a:ext cx="2974858" cy="668945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F96BA-BA3D-BE4B-A33F-7813941C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73" y="365125"/>
            <a:ext cx="2496025" cy="63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1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F380-2300-CA4D-B08B-9DBA682E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Blog Posts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6CA5-29D8-BD49-BA13-1EB40BDB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E60E-25AA-9749-9F3A-5D9FF899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Contact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DCE86-257D-AE46-9EBB-76267AA22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083" y="1253330"/>
            <a:ext cx="1264788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E1F07-AAF5-154E-9399-F87FC4F4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28" y="126806"/>
            <a:ext cx="3672923" cy="660438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E315E-51B1-9141-ADE3-55E9AF26C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73" y="405433"/>
            <a:ext cx="2499850" cy="63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B52F-B380-BE48-A1C0-0FCC4754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Blog Posts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4D8C-7F61-DA44-A87F-DAD0B97E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FC4-AC57-7A47-8503-7E3CDCFC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332395"/>
            <a:ext cx="10515600" cy="1325563"/>
          </a:xfrm>
        </p:spPr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Inspiration 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6F63354-32C1-9245-9854-896705EA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0" y="1519881"/>
            <a:ext cx="6544489" cy="463378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398559-C05D-5D40-804C-C14563B6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62" y="3551064"/>
            <a:ext cx="3606352" cy="2941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A6528-F905-DD49-A6D9-B5172824C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892" y="2252781"/>
            <a:ext cx="5485017" cy="4223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3F8394-8834-404C-B23F-8BED60FC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201" y="525849"/>
            <a:ext cx="4482070" cy="2264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642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82B1-DD2F-6F44-8FAA-F6A7007A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Typography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7A586-BA39-B645-B34D-D2797165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89" y="1861516"/>
            <a:ext cx="4635500" cy="3962400"/>
          </a:xfr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691C6B52-86DD-FD47-A901-779164B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2" y="1861516"/>
            <a:ext cx="4686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29AB-DCE0-2049-BBFC-254F82C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Sitemap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FF7D48-9CE5-D842-8C1A-A2C8F407C8A2}"/>
              </a:ext>
            </a:extLst>
          </p:cNvPr>
          <p:cNvSpPr/>
          <p:nvPr/>
        </p:nvSpPr>
        <p:spPr>
          <a:xfrm>
            <a:off x="4905632" y="1532238"/>
            <a:ext cx="2607276" cy="8031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4CB0D3-3F9C-CB47-8903-2AA4D20FC10E}"/>
              </a:ext>
            </a:extLst>
          </p:cNvPr>
          <p:cNvSpPr/>
          <p:nvPr/>
        </p:nvSpPr>
        <p:spPr>
          <a:xfrm>
            <a:off x="771268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8FA22E-1180-1646-9CD0-F122504A184D}"/>
              </a:ext>
            </a:extLst>
          </p:cNvPr>
          <p:cNvSpPr/>
          <p:nvPr/>
        </p:nvSpPr>
        <p:spPr>
          <a:xfrm>
            <a:off x="3433634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Work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E17489-D1B4-3349-B20E-6497320B2C3B}"/>
              </a:ext>
            </a:extLst>
          </p:cNvPr>
          <p:cNvSpPr/>
          <p:nvPr/>
        </p:nvSpPr>
        <p:spPr>
          <a:xfrm>
            <a:off x="6334125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4A7665-F4AF-734E-A352-546CD57FF605}"/>
              </a:ext>
            </a:extLst>
          </p:cNvPr>
          <p:cNvSpPr/>
          <p:nvPr/>
        </p:nvSpPr>
        <p:spPr>
          <a:xfrm>
            <a:off x="9234617" y="2784256"/>
            <a:ext cx="2186115" cy="803189"/>
          </a:xfrm>
          <a:prstGeom prst="roundRect">
            <a:avLst/>
          </a:prstGeom>
          <a:solidFill>
            <a:srgbClr val="239B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321944-64EE-B747-AA99-1BE87741C7A8}"/>
              </a:ext>
            </a:extLst>
          </p:cNvPr>
          <p:cNvSpPr/>
          <p:nvPr/>
        </p:nvSpPr>
        <p:spPr>
          <a:xfrm>
            <a:off x="6328200" y="393706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9A7798-09AF-E44E-AD35-0999C343155F}"/>
              </a:ext>
            </a:extLst>
          </p:cNvPr>
          <p:cNvSpPr/>
          <p:nvPr/>
        </p:nvSpPr>
        <p:spPr>
          <a:xfrm>
            <a:off x="6328199" y="448492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D0CFCDC-8869-614C-80EE-94E6FDA6E08D}"/>
              </a:ext>
            </a:extLst>
          </p:cNvPr>
          <p:cNvSpPr/>
          <p:nvPr/>
        </p:nvSpPr>
        <p:spPr>
          <a:xfrm>
            <a:off x="6328199" y="503278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1A1163-85C8-BD42-8B2D-CABF9C727861}"/>
              </a:ext>
            </a:extLst>
          </p:cNvPr>
          <p:cNvSpPr/>
          <p:nvPr/>
        </p:nvSpPr>
        <p:spPr>
          <a:xfrm>
            <a:off x="6328199" y="5580645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84A84B-71A1-B94E-BC71-474889C57495}"/>
              </a:ext>
            </a:extLst>
          </p:cNvPr>
          <p:cNvSpPr/>
          <p:nvPr/>
        </p:nvSpPr>
        <p:spPr>
          <a:xfrm>
            <a:off x="6328198" y="6091280"/>
            <a:ext cx="2186115" cy="401595"/>
          </a:xfrm>
          <a:prstGeom prst="roundRect">
            <a:avLst/>
          </a:prstGeom>
          <a:solidFill>
            <a:srgbClr val="F5DB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Blog 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4B1B04-8292-D341-8E9D-8085DBDB30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50078" y="2335427"/>
            <a:ext cx="4059192" cy="44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FE0C04-FF52-0947-B5FC-08C202FC0F6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663520" y="2335427"/>
            <a:ext cx="1545750" cy="44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990A09-409F-134D-8D8E-162F395450F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09270" y="2335427"/>
            <a:ext cx="1217913" cy="44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4514C8-5F02-C24A-942D-F8898DB606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09270" y="2335427"/>
            <a:ext cx="4441608" cy="448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BA6221-8E93-464C-8182-50D53553B76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21257" y="3601131"/>
            <a:ext cx="1" cy="33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3645-C440-944D-85AB-12F0E2ED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C793-9F87-3B47-B07B-691C6EC8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649F-AA37-BD4E-A40D-A36968B2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Features Site-Wide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F40-2F21-6140-99BC-564650AA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530-983C-2E44-A5B9-0F96C30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9C9F-E931-5B4A-A46A-23F392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8B6E-6322-6046-99EB-5A86717C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Home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72E19E-6E4B-B445-AF20-A554C9EF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950" y="465038"/>
            <a:ext cx="1334510" cy="575431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0C0E8-6E6A-6549-99DD-D09C910C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314" y="0"/>
            <a:ext cx="2972604" cy="66843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2F2CA4-BA9C-A247-AD27-150A0035C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342" y="348091"/>
            <a:ext cx="2366090" cy="59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1B1-31CC-2146-9D1F-666EB056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About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FBB6D-3636-8F46-B8D6-81F0084E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325" y="924999"/>
            <a:ext cx="1217510" cy="524981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59254-054A-1D43-A3EC-4C081465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59" y="0"/>
            <a:ext cx="2979112" cy="66990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6535C-7774-2146-B54E-391EEA5B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64" y="158982"/>
            <a:ext cx="2646950" cy="66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7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Big Caslon Medium</vt:lpstr>
      <vt:lpstr>Calibri</vt:lpstr>
      <vt:lpstr>Calibri Light</vt:lpstr>
      <vt:lpstr>Office Theme</vt:lpstr>
      <vt:lpstr>Shelby El-rassi</vt:lpstr>
      <vt:lpstr>Inspiration </vt:lpstr>
      <vt:lpstr>Typography</vt:lpstr>
      <vt:lpstr>Sitemap</vt:lpstr>
      <vt:lpstr>Navigation</vt:lpstr>
      <vt:lpstr>Features Site-Wide</vt:lpstr>
      <vt:lpstr>Features</vt:lpstr>
      <vt:lpstr>Home</vt:lpstr>
      <vt:lpstr>About</vt:lpstr>
      <vt:lpstr>My Work</vt:lpstr>
      <vt:lpstr>Blog Posts</vt:lpstr>
      <vt:lpstr>Contact</vt:lpstr>
      <vt:lpstr>Blog Posts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Shelby El-rassi</dc:title>
  <dc:creator>Leanne Druhan</dc:creator>
  <cp:lastModifiedBy>Leanne Druhan</cp:lastModifiedBy>
  <cp:revision>5</cp:revision>
  <dcterms:created xsi:type="dcterms:W3CDTF">2020-05-25T01:35:11Z</dcterms:created>
  <dcterms:modified xsi:type="dcterms:W3CDTF">2020-05-25T02:33:01Z</dcterms:modified>
</cp:coreProperties>
</file>