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DBDB"/>
    <a:srgbClr val="239B9B"/>
    <a:srgbClr val="FF9DCB"/>
    <a:srgbClr val="C47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4"/>
    <p:restoredTop sz="96327"/>
  </p:normalViewPr>
  <p:slideViewPr>
    <p:cSldViewPr snapToGrid="0" snapToObjects="1">
      <p:cViewPr>
        <p:scale>
          <a:sx n="114" d="100"/>
          <a:sy n="114" d="100"/>
        </p:scale>
        <p:origin x="-4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DB32-A139-8C41-BBB8-D1411D2FC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713FB-EA10-1747-9310-4F5091DE8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BD484-B9C2-C84A-81DF-283FCCEF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CD343-81C3-6F4C-B198-56DAED65EF23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2C479-3C24-DA46-9F45-6404A3F4C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5B720-A2C0-9A49-8FB1-3B393AB9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CA40-1406-C947-9EBA-FE3A52D03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4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8CC23-2A43-2845-B554-4B9D7DCB6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A5F5F-3265-6648-A36F-2F9C1E9D2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B226C-92FF-4840-8ED3-31772B8BF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CD343-81C3-6F4C-B198-56DAED65EF23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3A123-99C7-834C-BF2E-2E5CA51C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ADDBC-7622-AF48-A1A5-351A938B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CA40-1406-C947-9EBA-FE3A52D03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5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DC774-CDA3-F847-B1F9-712B09D2F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0B60A-5D34-3646-8E73-4A5869D1A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24DD6-7958-BD41-87C6-D5DC55B24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CD343-81C3-6F4C-B198-56DAED65EF23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AC15D-77F8-8A4A-B6D6-58063F5A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B33CB-2F63-564A-A4AD-EDB471E6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CA40-1406-C947-9EBA-FE3A52D03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0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6517-9576-6941-AD47-1C3AE692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86889-DA4E-914F-BABF-90EA17A0B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1D199-BCCD-CB47-A230-8A28336C4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CD343-81C3-6F4C-B198-56DAED65EF23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05B91-4535-0444-A1FB-BBC702C6D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A1970-6695-6546-A2DE-55C3EC42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CA40-1406-C947-9EBA-FE3A52D03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82DE-855F-7145-A0D4-A76CE4B5E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1103-F126-2142-9D24-AB18DC2B6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14610-FAB7-B74E-B144-0EAD960F7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CD343-81C3-6F4C-B198-56DAED65EF23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ADD28-E5E9-9A40-AC2D-AC525C0D0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A7F9D-2044-B944-BE18-38940935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CA40-1406-C947-9EBA-FE3A52D03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5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3160-4C2E-BD46-A038-D9BFEF3B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17DD8-1A8A-4C4B-9DEA-32C2B95B3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50A02-1A49-BE40-9635-A8CEF9345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7AC54-2AC5-9142-A1D0-9124EB523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CD343-81C3-6F4C-B198-56DAED65EF23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78CD5-E550-5248-8C64-8D70F517E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13021-70D8-964E-9AD0-A18B0157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CA40-1406-C947-9EBA-FE3A52D03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9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7D4D-C341-3E47-9673-9CC0F6FF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51613-309A-4047-9EB0-FFD94B354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1B023-3390-7C48-A34B-D7FFA07D8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CB0C1-250E-6A4A-9F48-35AC23BDB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8D86A-FB12-5F44-B196-89816F14F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82BE8-A560-AB4A-AB14-425D439E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CD343-81C3-6F4C-B198-56DAED65EF23}" type="datetimeFigureOut">
              <a:rPr lang="en-US" smtClean="0"/>
              <a:t>5/25/20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E4D65-2F97-8A42-AC1F-2683396E5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670800-6CA2-494F-8022-0C1E3C205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CA40-1406-C947-9EBA-FE3A52D03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35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99036-7AF0-6B43-AC70-80E0A451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3F80F3-8E81-2047-9328-57CEAAD2A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CD343-81C3-6F4C-B198-56DAED65EF23}" type="datetimeFigureOut">
              <a:rPr lang="en-US" smtClean="0"/>
              <a:t>5/25/20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5F937-1E57-0445-A51F-55597DD5B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F67F9-00D0-D84E-8EA1-D32C2231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CA40-1406-C947-9EBA-FE3A52D03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676529-D3DA-0A43-A9B1-E211163B7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CD343-81C3-6F4C-B198-56DAED65EF23}" type="datetimeFigureOut">
              <a:rPr lang="en-US" smtClean="0"/>
              <a:t>5/25/20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12E23-423B-164C-B34A-C35E0A947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26609-5D46-5447-BEFA-31319328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CA40-1406-C947-9EBA-FE3A52D03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7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C1A52-FB83-AF42-B6C7-9498C43F2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F941E-0BDA-BC4D-BF67-892B22BBD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4379D-56EB-864B-9625-C8E7C056B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B5AA9-25AF-1046-80C4-79F35A86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CD343-81C3-6F4C-B198-56DAED65EF23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4E323-3DC3-EF40-942B-FF885D15A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7F556-BCC5-A847-8B19-49608163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CA40-1406-C947-9EBA-FE3A52D03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9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258C-ADF7-8749-BEF1-157DC0DE3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B167EB-11ED-E345-B1B5-9A1DE56FB0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FDF19-8BE3-D642-9EBD-F8E46A9FA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0D948-CA2B-5748-8A26-44256328A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CD343-81C3-6F4C-B198-56DAED65EF23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75059-AB30-894E-BD2D-A8C927867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F7EB0-AACA-6647-BE3D-50FCEA1A1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CA40-1406-C947-9EBA-FE3A52D03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1D8F9D-48AE-E347-82E9-E333BCB9A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4DF04-0838-514E-982E-80EE297F2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135D6-DE53-5E45-A82A-9182770C5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CD343-81C3-6F4C-B198-56DAED65EF23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79B95-8293-FC4C-A4BA-3364DE6FA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63499-6BFF-BC46-83C0-88C9B4A22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9CA40-1406-C947-9EBA-FE3A52D03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0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B76F-324D-CC4A-92C2-4FF8A4BDF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357" y="2580460"/>
            <a:ext cx="8929816" cy="1027713"/>
          </a:xfrm>
          <a:solidFill>
            <a:schemeClr val="tx1"/>
          </a:solidFill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Big Caslon Medium" panose="02000603090000020003" pitchFamily="2" charset="-79"/>
                <a:cs typeface="Big Caslon Medium" panose="02000603090000020003" pitchFamily="2" charset="-79"/>
              </a:rPr>
              <a:t>Shelby El-rassi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C6D62-7533-7040-AFCF-FFC8FFFEF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713" y="3972741"/>
            <a:ext cx="2998574" cy="413908"/>
          </a:xfrm>
          <a:solidFill>
            <a:schemeClr val="tx1"/>
          </a:solidFill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Portfolio 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BD4EF54-F500-9746-8A45-84F27102A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94" y="4608515"/>
            <a:ext cx="1331612" cy="129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73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F2ECA-35DE-CE41-A29B-70F302BC5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My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C2E62-7F3B-8D48-AF56-ADA549C7E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18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F380-2300-CA4D-B08B-9DBA682ED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Blog Posts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46CA5-29D8-BD49-BA13-1EB40BDB0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42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2E60E-25AA-9749-9F3A-5D9FF8998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Contact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5D9B3-CB8D-424B-831D-177A6C8A6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826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CFC4-AC57-7A47-8503-7E3CDCFCA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708" y="332395"/>
            <a:ext cx="10515600" cy="1325563"/>
          </a:xfrm>
        </p:spPr>
        <p:txBody>
          <a:bodyPr/>
          <a:lstStyle/>
          <a:p>
            <a:r>
              <a:rPr lang="en-US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Inspiration </a:t>
            </a:r>
          </a:p>
        </p:txBody>
      </p:sp>
      <p:pic>
        <p:nvPicPr>
          <p:cNvPr id="5" name="Content Placeholder 4" descr="A close up of a flower&#10;&#10;Description automatically generated">
            <a:extLst>
              <a:ext uri="{FF2B5EF4-FFF2-40B4-BE49-F238E27FC236}">
                <a16:creationId xmlns:a16="http://schemas.microsoft.com/office/drawing/2014/main" id="{B6F63354-32C1-9245-9854-896705EAB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90" y="1519881"/>
            <a:ext cx="6544489" cy="4633784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398559-C05D-5D40-804C-C14563B64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62" y="3551064"/>
            <a:ext cx="3606352" cy="29418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FA6528-F905-DD49-A6D9-B5172824C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892" y="2252781"/>
            <a:ext cx="5485017" cy="42232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3F8394-8834-404C-B23F-8BED60FC9D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6201" y="525849"/>
            <a:ext cx="4482070" cy="22642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7642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82B1-DD2F-6F44-8FAA-F6A7007A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Typography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B7A586-BA39-B645-B34D-D2797165D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189" y="1861516"/>
            <a:ext cx="4635500" cy="3962400"/>
          </a:xfrm>
        </p:spPr>
      </p:pic>
      <p:pic>
        <p:nvPicPr>
          <p:cNvPr id="7" name="Picture 6" descr="A picture containing bird&#10;&#10;Description automatically generated">
            <a:extLst>
              <a:ext uri="{FF2B5EF4-FFF2-40B4-BE49-F238E27FC236}">
                <a16:creationId xmlns:a16="http://schemas.microsoft.com/office/drawing/2014/main" id="{691C6B52-86DD-FD47-A901-779164BE8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302" y="1861516"/>
            <a:ext cx="46863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9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929AB-DCE0-2049-BBFC-254F82CC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Sitemap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BFF7D48-9CE5-D842-8C1A-A2C8F407C8A2}"/>
              </a:ext>
            </a:extLst>
          </p:cNvPr>
          <p:cNvSpPr/>
          <p:nvPr/>
        </p:nvSpPr>
        <p:spPr>
          <a:xfrm>
            <a:off x="4905632" y="1532238"/>
            <a:ext cx="2607276" cy="80318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14CB0D3-3F9C-CB47-8903-2AA4D20FC10E}"/>
              </a:ext>
            </a:extLst>
          </p:cNvPr>
          <p:cNvSpPr/>
          <p:nvPr/>
        </p:nvSpPr>
        <p:spPr>
          <a:xfrm>
            <a:off x="771268" y="2784256"/>
            <a:ext cx="2186115" cy="803189"/>
          </a:xfrm>
          <a:prstGeom prst="roundRect">
            <a:avLst/>
          </a:prstGeom>
          <a:solidFill>
            <a:srgbClr val="239B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B8FA22E-1180-1646-9CD0-F122504A184D}"/>
              </a:ext>
            </a:extLst>
          </p:cNvPr>
          <p:cNvSpPr/>
          <p:nvPr/>
        </p:nvSpPr>
        <p:spPr>
          <a:xfrm>
            <a:off x="3433634" y="2784256"/>
            <a:ext cx="2186115" cy="803189"/>
          </a:xfrm>
          <a:prstGeom prst="roundRect">
            <a:avLst/>
          </a:prstGeom>
          <a:solidFill>
            <a:srgbClr val="239B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Work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FE17489-D1B4-3349-B20E-6497320B2C3B}"/>
              </a:ext>
            </a:extLst>
          </p:cNvPr>
          <p:cNvSpPr/>
          <p:nvPr/>
        </p:nvSpPr>
        <p:spPr>
          <a:xfrm>
            <a:off x="6334125" y="2784256"/>
            <a:ext cx="2186115" cy="803189"/>
          </a:xfrm>
          <a:prstGeom prst="roundRect">
            <a:avLst/>
          </a:prstGeom>
          <a:solidFill>
            <a:srgbClr val="239B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E4A7665-F4AF-734E-A352-546CD57FF605}"/>
              </a:ext>
            </a:extLst>
          </p:cNvPr>
          <p:cNvSpPr/>
          <p:nvPr/>
        </p:nvSpPr>
        <p:spPr>
          <a:xfrm>
            <a:off x="9234617" y="2784256"/>
            <a:ext cx="2186115" cy="803189"/>
          </a:xfrm>
          <a:prstGeom prst="roundRect">
            <a:avLst/>
          </a:prstGeom>
          <a:solidFill>
            <a:srgbClr val="239B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6321944-64EE-B747-AA99-1BE87741C7A8}"/>
              </a:ext>
            </a:extLst>
          </p:cNvPr>
          <p:cNvSpPr/>
          <p:nvPr/>
        </p:nvSpPr>
        <p:spPr>
          <a:xfrm>
            <a:off x="6328200" y="3937065"/>
            <a:ext cx="2186115" cy="401595"/>
          </a:xfrm>
          <a:prstGeom prst="roundRect">
            <a:avLst/>
          </a:prstGeom>
          <a:solidFill>
            <a:srgbClr val="F5DB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Blog 1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29A7798-09AF-E44E-AD35-0999C343155F}"/>
              </a:ext>
            </a:extLst>
          </p:cNvPr>
          <p:cNvSpPr/>
          <p:nvPr/>
        </p:nvSpPr>
        <p:spPr>
          <a:xfrm>
            <a:off x="6328199" y="4484925"/>
            <a:ext cx="2186115" cy="401595"/>
          </a:xfrm>
          <a:prstGeom prst="roundRect">
            <a:avLst/>
          </a:prstGeom>
          <a:solidFill>
            <a:srgbClr val="F5DB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Blog 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D0CFCDC-8869-614C-80EE-94E6FDA6E08D}"/>
              </a:ext>
            </a:extLst>
          </p:cNvPr>
          <p:cNvSpPr/>
          <p:nvPr/>
        </p:nvSpPr>
        <p:spPr>
          <a:xfrm>
            <a:off x="6328199" y="5032785"/>
            <a:ext cx="2186115" cy="401595"/>
          </a:xfrm>
          <a:prstGeom prst="roundRect">
            <a:avLst/>
          </a:prstGeom>
          <a:solidFill>
            <a:srgbClr val="F5DB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Blog 3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E1A1163-85C8-BD42-8B2D-CABF9C727861}"/>
              </a:ext>
            </a:extLst>
          </p:cNvPr>
          <p:cNvSpPr/>
          <p:nvPr/>
        </p:nvSpPr>
        <p:spPr>
          <a:xfrm>
            <a:off x="6328199" y="5580645"/>
            <a:ext cx="2186115" cy="401595"/>
          </a:xfrm>
          <a:prstGeom prst="roundRect">
            <a:avLst/>
          </a:prstGeom>
          <a:solidFill>
            <a:srgbClr val="F5DB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Blog 4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984A84B-71A1-B94E-BC71-474889C57495}"/>
              </a:ext>
            </a:extLst>
          </p:cNvPr>
          <p:cNvSpPr/>
          <p:nvPr/>
        </p:nvSpPr>
        <p:spPr>
          <a:xfrm>
            <a:off x="6328198" y="6091280"/>
            <a:ext cx="2186115" cy="401595"/>
          </a:xfrm>
          <a:prstGeom prst="roundRect">
            <a:avLst/>
          </a:prstGeom>
          <a:solidFill>
            <a:srgbClr val="F5DB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Blog 5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4B1B04-8292-D341-8E9D-8085DBDB30C4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150078" y="2335427"/>
            <a:ext cx="4059192" cy="448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2FE0C04-FF52-0947-B5FC-08C202FC0F61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663520" y="2335427"/>
            <a:ext cx="1545750" cy="448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990A09-409F-134D-8D8E-162F395450F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209270" y="2335427"/>
            <a:ext cx="1217913" cy="448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84514C8-5F02-C24A-942D-F8898DB606A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209270" y="2335427"/>
            <a:ext cx="4441608" cy="448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BA6221-8E93-464C-8182-50D53553B76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21257" y="3601131"/>
            <a:ext cx="1" cy="335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46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E3645-C440-944D-85AB-12F0E2ED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Navigation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8C793-9F87-3B47-B07B-691C6EC89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5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6649F-AA37-BD4E-A40D-A36968B2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Features Site-Wide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09F40-2F21-6140-99BC-564650AA1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0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B530-983C-2E44-A5B9-0F96C304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39C9F-E931-5B4A-A46A-23F392CD8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0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8B6E-6322-6046-99EB-5A86717C6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Home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AA613-062B-EA4D-96E6-67A6776C4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16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3A1B1-31CC-2146-9D1F-666EB056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About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58C0C-AD41-D34E-AB00-CA593868B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73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33</Words>
  <Application>Microsoft Macintosh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Big Caslon Medium</vt:lpstr>
      <vt:lpstr>Calibri</vt:lpstr>
      <vt:lpstr>Calibri Light</vt:lpstr>
      <vt:lpstr>Office Theme</vt:lpstr>
      <vt:lpstr>Shelby El-rassi</vt:lpstr>
      <vt:lpstr>Inspiration </vt:lpstr>
      <vt:lpstr>Typography</vt:lpstr>
      <vt:lpstr>Sitemap</vt:lpstr>
      <vt:lpstr>Navigation</vt:lpstr>
      <vt:lpstr>Features Site-Wide</vt:lpstr>
      <vt:lpstr>Features</vt:lpstr>
      <vt:lpstr>Home</vt:lpstr>
      <vt:lpstr>About</vt:lpstr>
      <vt:lpstr>My Work</vt:lpstr>
      <vt:lpstr>Blog Posts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Shelby El-rassi</dc:title>
  <dc:creator>Leanne Druhan</dc:creator>
  <cp:lastModifiedBy>Leanne Druhan</cp:lastModifiedBy>
  <cp:revision>3</cp:revision>
  <dcterms:created xsi:type="dcterms:W3CDTF">2020-05-25T01:35:11Z</dcterms:created>
  <dcterms:modified xsi:type="dcterms:W3CDTF">2020-05-25T01:57:13Z</dcterms:modified>
</cp:coreProperties>
</file>