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848472-2286-45E8-820C-84F915AAD41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5BF621-9AF2-4EB5-B4A1-9E38005E115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468868"/>
            <a:ext cx="6400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latin typeface="Arial Black" pitchFamily="34" charset="0"/>
              </a:rPr>
              <a:t>     DATABASE 216 TERM PROJECT</a:t>
            </a:r>
            <a:endParaRPr lang="en-US" sz="2400" b="1" i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8486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**PROJECT  MEMBERS : 1.Tasnim Doha (1605108)</a:t>
            </a:r>
            <a:b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2.Minhazul 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Haque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Fahim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(1605117)** </a:t>
            </a:r>
            <a:endParaRPr lang="en-US" sz="20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700" y="4038600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**PROJECT NAME : KHAN  ACADEMY**</a:t>
            </a:r>
            <a:endParaRPr lang="en-US" sz="2000" b="1" dirty="0">
              <a:solidFill>
                <a:schemeClr val="accent5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0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14400"/>
            <a:ext cx="6705600" cy="3693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**PROJECT  DESCRIPTION  -</a:t>
            </a:r>
            <a:br>
              <a:rPr lang="en-US" b="1" i="1" dirty="0" smtClean="0"/>
            </a:br>
            <a:r>
              <a:rPr lang="en-US" b="1" i="1" dirty="0" smtClean="0"/>
              <a:t>    Khan  Academy  is  an  online  learning  platform  for 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students  on  various  topics  of   math,science,english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and  many  other  subjects . Database design  of  this 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idea  deals  with  tables  of  </a:t>
            </a:r>
            <a:r>
              <a:rPr lang="en-US" b="1" i="1" dirty="0" smtClean="0"/>
              <a:t>learners,teachers,donors</a:t>
            </a:r>
            <a:r>
              <a:rPr lang="en-US" b="1" i="1" dirty="0" smtClean="0"/>
              <a:t>,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questions,tutorials,examination,volunteers. There  are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many  attributes  for  each  table  which  describes how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the  tables  will  be  being  used . There  are  relations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between  these  which  are  showed  using  an  ERD 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diagram. Finally, there  will  be  a frontend  page  from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where  it  will  be  possible  to  login  as  user  or admin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 and  run  different  queries  and  find  optimized  out-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 puts.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891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</TotalTime>
  <Words>25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2019-01-23T05:14:22Z</dcterms:created>
  <dcterms:modified xsi:type="dcterms:W3CDTF">2019-01-23T08:39:44Z</dcterms:modified>
</cp:coreProperties>
</file>