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80" r:id="rId7"/>
    <p:sldId id="286" r:id="rId8"/>
    <p:sldId id="287" r:id="rId9"/>
    <p:sldId id="281" r:id="rId10"/>
    <p:sldId id="279" r:id="rId11"/>
    <p:sldId id="288" r:id="rId12"/>
    <p:sldId id="276" r:id="rId13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516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B55B4E-1172-4385-87BE-CE8BABAD997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0CC92BF2-852D-46C0-BF29-73A7019EEDE5}" type="pres">
      <dgm:prSet presAssocID="{7EB55B4E-1172-4385-87BE-CE8BABAD997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</dgm:ptLst>
  <dgm:cxnLst>
    <dgm:cxn modelId="{B0B090B0-69D8-4492-AC2A-E9DD35EF5D86}" type="presOf" srcId="{7EB55B4E-1172-4385-87BE-CE8BABAD9972}" destId="{0CC92BF2-852D-46C0-BF29-73A7019EEDE5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3A3B99-5C1A-4CE3-9287-1B672CDE2C2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441F1E5C-FBFB-4644-BD9A-6A294161E19C}" type="pres">
      <dgm:prSet presAssocID="{623A3B99-5C1A-4CE3-9287-1B672CDE2C2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</dgm:ptLst>
  <dgm:cxnLst>
    <dgm:cxn modelId="{97832162-1209-4EC6-AE98-C05BDF46278B}" type="presOf" srcId="{623A3B99-5C1A-4CE3-9287-1B672CDE2C2B}" destId="{441F1E5C-FBFB-4644-BD9A-6A294161E19C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7A05D7-AF99-47F4-B260-051E6A5FE82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D1E42C31-231B-47EC-BEBB-C659689DFD94}">
      <dgm:prSet phldrT="[Texto]"/>
      <dgm:spPr/>
      <dgm:t>
        <a:bodyPr/>
        <a:lstStyle/>
        <a:p>
          <a:r>
            <a:rPr lang="es-CL" dirty="0" smtClean="0"/>
            <a:t>(0)</a:t>
          </a:r>
        </a:p>
        <a:p>
          <a:r>
            <a:rPr lang="es-CL" dirty="0" smtClean="0"/>
            <a:t>Directorio  Raíz </a:t>
          </a:r>
        </a:p>
        <a:p>
          <a:r>
            <a:rPr lang="es-CL" dirty="0" smtClean="0"/>
            <a:t>Pre Producción</a:t>
          </a:r>
        </a:p>
        <a:p>
          <a:r>
            <a:rPr lang="es-CL" dirty="0" smtClean="0"/>
            <a:t>(PRE_PDN)</a:t>
          </a:r>
          <a:endParaRPr lang="es-CL" dirty="0"/>
        </a:p>
      </dgm:t>
    </dgm:pt>
    <dgm:pt modelId="{07427FF8-F1B0-4C32-A46F-762AFC6CF945}" type="parTrans" cxnId="{35DD2A30-DBFE-4A9C-A4C5-F59785E032B5}">
      <dgm:prSet/>
      <dgm:spPr/>
      <dgm:t>
        <a:bodyPr/>
        <a:lstStyle/>
        <a:p>
          <a:endParaRPr lang="es-CL"/>
        </a:p>
      </dgm:t>
    </dgm:pt>
    <dgm:pt modelId="{92F85B37-2989-4F30-B027-E01990CF4372}" type="sibTrans" cxnId="{35DD2A30-DBFE-4A9C-A4C5-F59785E032B5}">
      <dgm:prSet/>
      <dgm:spPr/>
      <dgm:t>
        <a:bodyPr/>
        <a:lstStyle/>
        <a:p>
          <a:endParaRPr lang="es-CL"/>
        </a:p>
      </dgm:t>
    </dgm:pt>
    <dgm:pt modelId="{DE82699C-6EFD-4E54-83B1-871DBE86B673}">
      <dgm:prSet phldrT="[Texto]"/>
      <dgm:spPr/>
      <dgm:t>
        <a:bodyPr/>
        <a:lstStyle/>
        <a:p>
          <a:r>
            <a:rPr lang="es-CL" dirty="0" smtClean="0"/>
            <a:t>(1)</a:t>
          </a:r>
        </a:p>
        <a:p>
          <a:r>
            <a:rPr lang="es-CL" dirty="0" smtClean="0"/>
            <a:t>Directorio con</a:t>
          </a:r>
        </a:p>
        <a:p>
          <a:r>
            <a:rPr lang="es-CL" dirty="0" smtClean="0"/>
            <a:t>  Reglas de Calidad</a:t>
          </a:r>
        </a:p>
        <a:p>
          <a:r>
            <a:rPr lang="es-CL" dirty="0" smtClean="0"/>
            <a:t>(DIO_RGL_CAL)</a:t>
          </a:r>
          <a:endParaRPr lang="es-CL" dirty="0"/>
        </a:p>
      </dgm:t>
    </dgm:pt>
    <dgm:pt modelId="{8E34D320-CBF1-4D5E-8726-9C1FBDEFD354}" type="parTrans" cxnId="{17D0E391-7053-4199-869C-873D59481398}">
      <dgm:prSet/>
      <dgm:spPr/>
      <dgm:t>
        <a:bodyPr/>
        <a:lstStyle/>
        <a:p>
          <a:endParaRPr lang="es-CL"/>
        </a:p>
      </dgm:t>
    </dgm:pt>
    <dgm:pt modelId="{E4B93D08-6389-499F-8302-4266CE92D387}" type="sibTrans" cxnId="{17D0E391-7053-4199-869C-873D59481398}">
      <dgm:prSet/>
      <dgm:spPr/>
      <dgm:t>
        <a:bodyPr/>
        <a:lstStyle/>
        <a:p>
          <a:endParaRPr lang="es-CL"/>
        </a:p>
      </dgm:t>
    </dgm:pt>
    <dgm:pt modelId="{B658F7BD-4730-4B6F-A257-F5A5375D53E3}">
      <dgm:prSet phldrT="[Texto]"/>
      <dgm:spPr/>
      <dgm:t>
        <a:bodyPr/>
        <a:lstStyle/>
        <a:p>
          <a:r>
            <a:rPr lang="es-CL" dirty="0" smtClean="0"/>
            <a:t>(1.1)</a:t>
          </a:r>
        </a:p>
        <a:p>
          <a:r>
            <a:rPr lang="es-CL" dirty="0" smtClean="0"/>
            <a:t>Directorio con </a:t>
          </a:r>
        </a:p>
        <a:p>
          <a:r>
            <a:rPr lang="es-CL" dirty="0" smtClean="0"/>
            <a:t>Reglas Genéricas</a:t>
          </a:r>
        </a:p>
        <a:p>
          <a:r>
            <a:rPr lang="es-CL" dirty="0" smtClean="0"/>
            <a:t>(DIO_RGL_GEN)</a:t>
          </a:r>
          <a:endParaRPr lang="es-CL" dirty="0"/>
        </a:p>
      </dgm:t>
    </dgm:pt>
    <dgm:pt modelId="{DDABDB6E-7700-426A-9212-9253F346D491}" type="parTrans" cxnId="{1147F43F-30D1-4B7A-9C3D-EE0195311627}">
      <dgm:prSet/>
      <dgm:spPr/>
      <dgm:t>
        <a:bodyPr/>
        <a:lstStyle/>
        <a:p>
          <a:endParaRPr lang="es-CL"/>
        </a:p>
      </dgm:t>
    </dgm:pt>
    <dgm:pt modelId="{6D371ED8-AE5E-4AB1-93CD-3A8073FDD737}" type="sibTrans" cxnId="{1147F43F-30D1-4B7A-9C3D-EE0195311627}">
      <dgm:prSet/>
      <dgm:spPr/>
      <dgm:t>
        <a:bodyPr/>
        <a:lstStyle/>
        <a:p>
          <a:endParaRPr lang="es-CL"/>
        </a:p>
      </dgm:t>
    </dgm:pt>
    <dgm:pt modelId="{86C8B843-FE07-48E7-A83D-5AC55E612873}">
      <dgm:prSet phldrT="[Texto]"/>
      <dgm:spPr/>
      <dgm:t>
        <a:bodyPr/>
        <a:lstStyle/>
        <a:p>
          <a:r>
            <a:rPr lang="es-CL" dirty="0" smtClean="0"/>
            <a:t>(1.2)</a:t>
          </a:r>
        </a:p>
        <a:p>
          <a:r>
            <a:rPr lang="es-CL" dirty="0" smtClean="0"/>
            <a:t>Directorio con</a:t>
          </a:r>
        </a:p>
        <a:p>
          <a:r>
            <a:rPr lang="es-CL" dirty="0" smtClean="0"/>
            <a:t>Reglas Específicas</a:t>
          </a:r>
        </a:p>
        <a:p>
          <a:r>
            <a:rPr lang="es-CL" dirty="0" smtClean="0"/>
            <a:t>(DIO_RGL_ESP)</a:t>
          </a:r>
          <a:endParaRPr lang="es-CL" dirty="0"/>
        </a:p>
      </dgm:t>
    </dgm:pt>
    <dgm:pt modelId="{5CF27015-A9F1-4FBC-9236-F4468826F5E3}" type="parTrans" cxnId="{7A0AA7AC-BA5E-4E30-8AF3-00600CC7882C}">
      <dgm:prSet/>
      <dgm:spPr/>
      <dgm:t>
        <a:bodyPr/>
        <a:lstStyle/>
        <a:p>
          <a:endParaRPr lang="es-CL"/>
        </a:p>
      </dgm:t>
    </dgm:pt>
    <dgm:pt modelId="{ABB1897A-0299-47B5-9B54-D63C83B70CE2}" type="sibTrans" cxnId="{7A0AA7AC-BA5E-4E30-8AF3-00600CC7882C}">
      <dgm:prSet/>
      <dgm:spPr/>
      <dgm:t>
        <a:bodyPr/>
        <a:lstStyle/>
        <a:p>
          <a:endParaRPr lang="es-CL"/>
        </a:p>
      </dgm:t>
    </dgm:pt>
    <dgm:pt modelId="{F59F012B-49D6-4F3B-A9B9-18AFD5C5B1DC}">
      <dgm:prSet phldrT="[Texto]"/>
      <dgm:spPr/>
      <dgm:t>
        <a:bodyPr/>
        <a:lstStyle/>
        <a:p>
          <a:r>
            <a:rPr lang="es-CL" dirty="0" smtClean="0"/>
            <a:t>(2)</a:t>
          </a:r>
        </a:p>
        <a:p>
          <a:r>
            <a:rPr lang="es-CL" dirty="0" smtClean="0"/>
            <a:t>Directorio de </a:t>
          </a:r>
        </a:p>
        <a:p>
          <a:r>
            <a:rPr lang="es-CL" dirty="0" smtClean="0"/>
            <a:t>Ejecuciones  Especificas </a:t>
          </a:r>
        </a:p>
        <a:p>
          <a:r>
            <a:rPr lang="es-CL" dirty="0" smtClean="0"/>
            <a:t>(DIO_EJN_ESP)</a:t>
          </a:r>
          <a:endParaRPr lang="es-CL" dirty="0"/>
        </a:p>
      </dgm:t>
    </dgm:pt>
    <dgm:pt modelId="{A31B4ADA-8C66-4998-98E9-C374F2F38323}" type="parTrans" cxnId="{D9A9C51C-A9F0-41D6-A65F-39A7D748014D}">
      <dgm:prSet/>
      <dgm:spPr/>
      <dgm:t>
        <a:bodyPr/>
        <a:lstStyle/>
        <a:p>
          <a:endParaRPr lang="es-CL"/>
        </a:p>
      </dgm:t>
    </dgm:pt>
    <dgm:pt modelId="{BEB6347E-A78D-4760-B46D-9A53756AE59C}" type="sibTrans" cxnId="{D9A9C51C-A9F0-41D6-A65F-39A7D748014D}">
      <dgm:prSet/>
      <dgm:spPr/>
      <dgm:t>
        <a:bodyPr/>
        <a:lstStyle/>
        <a:p>
          <a:endParaRPr lang="es-CL"/>
        </a:p>
      </dgm:t>
    </dgm:pt>
    <dgm:pt modelId="{C03DC419-7CF4-41AA-A8C4-F006A7A176E1}">
      <dgm:prSet phldrT="[Texto]"/>
      <dgm:spPr/>
      <dgm:t>
        <a:bodyPr/>
        <a:lstStyle/>
        <a:p>
          <a:r>
            <a:rPr lang="es-CL" dirty="0" smtClean="0"/>
            <a:t>(2.1)</a:t>
          </a:r>
        </a:p>
        <a:p>
          <a:r>
            <a:rPr lang="es-CL" dirty="0" smtClean="0"/>
            <a:t>Directorio  de Interfaces por Aplicativo </a:t>
          </a:r>
        </a:p>
        <a:p>
          <a:r>
            <a:rPr lang="es-CL" dirty="0" smtClean="0"/>
            <a:t>(DIO_ITF_APC)</a:t>
          </a:r>
          <a:endParaRPr lang="es-CL" dirty="0"/>
        </a:p>
      </dgm:t>
    </dgm:pt>
    <dgm:pt modelId="{0A8D58DF-2783-43C5-BFDE-CEF512376A76}" type="parTrans" cxnId="{09F379ED-DB5B-49EE-B2FA-508822EB2BDA}">
      <dgm:prSet/>
      <dgm:spPr/>
      <dgm:t>
        <a:bodyPr/>
        <a:lstStyle/>
        <a:p>
          <a:endParaRPr lang="es-CL"/>
        </a:p>
      </dgm:t>
    </dgm:pt>
    <dgm:pt modelId="{421FE448-B10D-49DB-93FA-23E525ECF7D6}" type="sibTrans" cxnId="{09F379ED-DB5B-49EE-B2FA-508822EB2BDA}">
      <dgm:prSet/>
      <dgm:spPr/>
      <dgm:t>
        <a:bodyPr/>
        <a:lstStyle/>
        <a:p>
          <a:endParaRPr lang="es-CL"/>
        </a:p>
      </dgm:t>
    </dgm:pt>
    <dgm:pt modelId="{52F6B69B-BAE8-4F59-B5A0-C5347DCF3317}">
      <dgm:prSet/>
      <dgm:spPr/>
      <dgm:t>
        <a:bodyPr/>
        <a:lstStyle/>
        <a:p>
          <a:r>
            <a:rPr lang="es-CL" dirty="0" smtClean="0"/>
            <a:t>(2.2)</a:t>
          </a:r>
        </a:p>
        <a:p>
          <a:r>
            <a:rPr lang="es-CL" dirty="0" smtClean="0"/>
            <a:t>Directorio  de </a:t>
          </a:r>
        </a:p>
        <a:p>
          <a:r>
            <a:rPr lang="es-CL" dirty="0" smtClean="0"/>
            <a:t>Ejecución de </a:t>
          </a:r>
          <a:r>
            <a:rPr lang="es-CL" dirty="0" err="1" smtClean="0"/>
            <a:t>Query´s</a:t>
          </a:r>
          <a:r>
            <a:rPr lang="es-CL" dirty="0" smtClean="0"/>
            <a:t> </a:t>
          </a:r>
        </a:p>
        <a:p>
          <a:r>
            <a:rPr lang="es-CL" dirty="0" smtClean="0"/>
            <a:t>(DIO_EJN_CSU) </a:t>
          </a:r>
          <a:endParaRPr lang="es-CL" dirty="0"/>
        </a:p>
      </dgm:t>
    </dgm:pt>
    <dgm:pt modelId="{E8E72E42-BD77-401F-8EC7-FBA0C30A0944}" type="parTrans" cxnId="{89F0EE05-7B13-49A8-9605-4DC01E08D553}">
      <dgm:prSet/>
      <dgm:spPr/>
      <dgm:t>
        <a:bodyPr/>
        <a:lstStyle/>
        <a:p>
          <a:endParaRPr lang="es-CL"/>
        </a:p>
      </dgm:t>
    </dgm:pt>
    <dgm:pt modelId="{0FC36BAC-A2C7-4037-93DE-7A0428FD0FA1}" type="sibTrans" cxnId="{89F0EE05-7B13-49A8-9605-4DC01E08D553}">
      <dgm:prSet/>
      <dgm:spPr/>
      <dgm:t>
        <a:bodyPr/>
        <a:lstStyle/>
        <a:p>
          <a:endParaRPr lang="es-CL"/>
        </a:p>
      </dgm:t>
    </dgm:pt>
    <dgm:pt modelId="{E3652636-DE5F-4ACD-9192-0533497C2860}">
      <dgm:prSet/>
      <dgm:spPr/>
      <dgm:t>
        <a:bodyPr/>
        <a:lstStyle/>
        <a:p>
          <a:r>
            <a:rPr lang="es-CL" dirty="0" smtClean="0"/>
            <a:t>(1.2.1)</a:t>
          </a:r>
        </a:p>
        <a:p>
          <a:r>
            <a:rPr lang="es-CL" dirty="0" smtClean="0"/>
            <a:t>Directorio con </a:t>
          </a:r>
        </a:p>
        <a:p>
          <a:r>
            <a:rPr lang="es-CL" dirty="0" smtClean="0"/>
            <a:t>Reglas Especifica s</a:t>
          </a:r>
        </a:p>
        <a:p>
          <a:r>
            <a:rPr lang="es-CL" dirty="0" smtClean="0"/>
            <a:t>por  Dominio</a:t>
          </a:r>
        </a:p>
        <a:p>
          <a:r>
            <a:rPr lang="es-CL" dirty="0" smtClean="0"/>
            <a:t>(</a:t>
          </a:r>
          <a:r>
            <a:rPr lang="es-CL" dirty="0" err="1" smtClean="0"/>
            <a:t>Ej</a:t>
          </a:r>
          <a:r>
            <a:rPr lang="es-CL" dirty="0" smtClean="0"/>
            <a:t>: DIO_RGL_TDC)</a:t>
          </a:r>
          <a:endParaRPr lang="es-CL" dirty="0"/>
        </a:p>
      </dgm:t>
    </dgm:pt>
    <dgm:pt modelId="{84A3C88A-DA93-42EF-94CF-41C81A659871}" type="parTrans" cxnId="{450EF5A7-0923-49F5-A5C6-A8430447B598}">
      <dgm:prSet/>
      <dgm:spPr/>
      <dgm:t>
        <a:bodyPr/>
        <a:lstStyle/>
        <a:p>
          <a:endParaRPr lang="es-CL"/>
        </a:p>
      </dgm:t>
    </dgm:pt>
    <dgm:pt modelId="{75F063DF-3CEA-4BE7-AED1-5465FFAA3FDE}" type="sibTrans" cxnId="{450EF5A7-0923-49F5-A5C6-A8430447B598}">
      <dgm:prSet/>
      <dgm:spPr/>
      <dgm:t>
        <a:bodyPr/>
        <a:lstStyle/>
        <a:p>
          <a:endParaRPr lang="es-CL"/>
        </a:p>
      </dgm:t>
    </dgm:pt>
    <dgm:pt modelId="{DB718E47-C577-4B7A-9844-B453F97A0BD8}">
      <dgm:prSet/>
      <dgm:spPr/>
      <dgm:t>
        <a:bodyPr/>
        <a:lstStyle/>
        <a:p>
          <a:r>
            <a:rPr lang="es-CL" dirty="0" smtClean="0"/>
            <a:t>(2.1.1)</a:t>
          </a:r>
        </a:p>
        <a:p>
          <a:r>
            <a:rPr lang="es-CL" dirty="0" smtClean="0"/>
            <a:t>Directorio Interfaces  Aplicativo</a:t>
          </a:r>
        </a:p>
        <a:p>
          <a:r>
            <a:rPr lang="es-CL" dirty="0" smtClean="0"/>
            <a:t>(Ej.: /</a:t>
          </a:r>
          <a:r>
            <a:rPr lang="es-CL" dirty="0" err="1" smtClean="0"/>
            <a:t>tarjetadecredito</a:t>
          </a:r>
          <a:r>
            <a:rPr lang="es-CL" dirty="0" smtClean="0"/>
            <a:t>)</a:t>
          </a:r>
          <a:endParaRPr lang="es-CL" dirty="0"/>
        </a:p>
      </dgm:t>
    </dgm:pt>
    <dgm:pt modelId="{68D49D96-2476-4D86-B206-43C6CDF4E10A}" type="parTrans" cxnId="{A63548BE-4848-4C8B-8D51-EDEBDFCC055F}">
      <dgm:prSet/>
      <dgm:spPr/>
      <dgm:t>
        <a:bodyPr/>
        <a:lstStyle/>
        <a:p>
          <a:endParaRPr lang="es-CL"/>
        </a:p>
      </dgm:t>
    </dgm:pt>
    <dgm:pt modelId="{0FDDBC46-F2A3-449F-A6AB-5FE11C12E736}" type="sibTrans" cxnId="{A63548BE-4848-4C8B-8D51-EDEBDFCC055F}">
      <dgm:prSet/>
      <dgm:spPr/>
      <dgm:t>
        <a:bodyPr/>
        <a:lstStyle/>
        <a:p>
          <a:endParaRPr lang="es-CL"/>
        </a:p>
      </dgm:t>
    </dgm:pt>
    <dgm:pt modelId="{3C2A7754-93CA-4486-86F4-DA131E7A0B83}">
      <dgm:prSet/>
      <dgm:spPr/>
      <dgm:t>
        <a:bodyPr/>
        <a:lstStyle/>
        <a:p>
          <a:r>
            <a:rPr lang="es-CL" dirty="0" smtClean="0"/>
            <a:t>(2.2.1)</a:t>
          </a:r>
        </a:p>
        <a:p>
          <a:r>
            <a:rPr lang="es-CL" dirty="0" smtClean="0"/>
            <a:t>Directorio con</a:t>
          </a:r>
        </a:p>
        <a:p>
          <a:r>
            <a:rPr lang="es-CL" dirty="0" err="1" smtClean="0"/>
            <a:t>Query´s</a:t>
          </a:r>
          <a:r>
            <a:rPr lang="es-CL" dirty="0" smtClean="0"/>
            <a:t> por </a:t>
          </a:r>
        </a:p>
        <a:p>
          <a:r>
            <a:rPr lang="es-CL" dirty="0" smtClean="0"/>
            <a:t>Dominio</a:t>
          </a:r>
        </a:p>
        <a:p>
          <a:r>
            <a:rPr lang="es-CL" dirty="0" smtClean="0"/>
            <a:t>(</a:t>
          </a:r>
          <a:r>
            <a:rPr lang="es-CL" dirty="0" err="1" smtClean="0"/>
            <a:t>Ej</a:t>
          </a:r>
          <a:r>
            <a:rPr lang="es-CL" dirty="0" smtClean="0"/>
            <a:t>: DIO_CSU_ORN)</a:t>
          </a:r>
          <a:endParaRPr lang="es-CL" dirty="0"/>
        </a:p>
      </dgm:t>
    </dgm:pt>
    <dgm:pt modelId="{029F9240-829E-49B7-9BC6-9EB7FE8CD99A}" type="parTrans" cxnId="{0CF98E03-5504-42E0-8E08-B4AD2B82C780}">
      <dgm:prSet/>
      <dgm:spPr/>
      <dgm:t>
        <a:bodyPr/>
        <a:lstStyle/>
        <a:p>
          <a:endParaRPr lang="es-CL"/>
        </a:p>
      </dgm:t>
    </dgm:pt>
    <dgm:pt modelId="{682D5DAC-A8F5-4B64-83B8-D36516B06803}" type="sibTrans" cxnId="{0CF98E03-5504-42E0-8E08-B4AD2B82C780}">
      <dgm:prSet/>
      <dgm:spPr/>
      <dgm:t>
        <a:bodyPr/>
        <a:lstStyle/>
        <a:p>
          <a:endParaRPr lang="es-CL"/>
        </a:p>
      </dgm:t>
    </dgm:pt>
    <dgm:pt modelId="{B84C5CD0-FC79-4139-9B6F-E315D4985D6A}">
      <dgm:prSet/>
      <dgm:spPr/>
      <dgm:t>
        <a:bodyPr/>
        <a:lstStyle/>
        <a:p>
          <a:r>
            <a:rPr lang="es-CL" dirty="0" smtClean="0"/>
            <a:t>(3)</a:t>
          </a:r>
        </a:p>
        <a:p>
          <a:r>
            <a:rPr lang="es-CL" dirty="0" smtClean="0"/>
            <a:t>Directorio</a:t>
          </a:r>
        </a:p>
        <a:p>
          <a:r>
            <a:rPr lang="es-CL" dirty="0" smtClean="0"/>
            <a:t>de Script Revocados</a:t>
          </a:r>
        </a:p>
        <a:p>
          <a:r>
            <a:rPr lang="es-CL" dirty="0" smtClean="0"/>
            <a:t>(DIO_OBE_RVC)</a:t>
          </a:r>
          <a:endParaRPr lang="es-CL" dirty="0"/>
        </a:p>
      </dgm:t>
    </dgm:pt>
    <dgm:pt modelId="{3EE2D9B9-A062-409C-8626-28945BAF7E7C}" type="parTrans" cxnId="{AE9B847D-3A6E-4A90-B2E9-442BA7050EC1}">
      <dgm:prSet/>
      <dgm:spPr/>
      <dgm:t>
        <a:bodyPr/>
        <a:lstStyle/>
        <a:p>
          <a:endParaRPr lang="es-CL"/>
        </a:p>
      </dgm:t>
    </dgm:pt>
    <dgm:pt modelId="{F10D4BB2-5A75-4DCB-B302-56BC691A4654}" type="sibTrans" cxnId="{AE9B847D-3A6E-4A90-B2E9-442BA7050EC1}">
      <dgm:prSet/>
      <dgm:spPr/>
      <dgm:t>
        <a:bodyPr/>
        <a:lstStyle/>
        <a:p>
          <a:endParaRPr lang="es-CL"/>
        </a:p>
      </dgm:t>
    </dgm:pt>
    <dgm:pt modelId="{C5F48E70-B833-4184-8D53-325D04D4D6BE}" type="pres">
      <dgm:prSet presAssocID="{417A05D7-AF99-47F4-B260-051E6A5FE82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97327BB7-66CF-41F6-82C5-7BD6231CC2A4}" type="pres">
      <dgm:prSet presAssocID="{D1E42C31-231B-47EC-BEBB-C659689DFD94}" presName="hierRoot1" presStyleCnt="0"/>
      <dgm:spPr/>
    </dgm:pt>
    <dgm:pt modelId="{7D1C964B-E700-4978-999D-A6B77BAB95F0}" type="pres">
      <dgm:prSet presAssocID="{D1E42C31-231B-47EC-BEBB-C659689DFD94}" presName="composite" presStyleCnt="0"/>
      <dgm:spPr/>
    </dgm:pt>
    <dgm:pt modelId="{8FF3AC54-2A82-405E-BF5D-F3DF108741E7}" type="pres">
      <dgm:prSet presAssocID="{D1E42C31-231B-47EC-BEBB-C659689DFD94}" presName="background" presStyleLbl="node0" presStyleIdx="0" presStyleCnt="1"/>
      <dgm:spPr/>
    </dgm:pt>
    <dgm:pt modelId="{97F2A6CD-E7E7-4278-AE12-6C821AD6D65D}" type="pres">
      <dgm:prSet presAssocID="{D1E42C31-231B-47EC-BEBB-C659689DFD94}" presName="text" presStyleLbl="fgAcc0" presStyleIdx="0" presStyleCnt="1" custLinFactNeighborY="515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F9DE218A-67C0-4EC8-BD95-5C97D134DD87}" type="pres">
      <dgm:prSet presAssocID="{D1E42C31-231B-47EC-BEBB-C659689DFD94}" presName="hierChild2" presStyleCnt="0"/>
      <dgm:spPr/>
    </dgm:pt>
    <dgm:pt modelId="{11C358A3-D9BC-4177-BD20-813DD39F41A5}" type="pres">
      <dgm:prSet presAssocID="{8E34D320-CBF1-4D5E-8726-9C1FBDEFD354}" presName="Name10" presStyleLbl="parChTrans1D2" presStyleIdx="0" presStyleCnt="3"/>
      <dgm:spPr/>
      <dgm:t>
        <a:bodyPr/>
        <a:lstStyle/>
        <a:p>
          <a:endParaRPr lang="es-CL"/>
        </a:p>
      </dgm:t>
    </dgm:pt>
    <dgm:pt modelId="{B549CDEA-1CD4-46A1-BDC9-9D9955151556}" type="pres">
      <dgm:prSet presAssocID="{DE82699C-6EFD-4E54-83B1-871DBE86B673}" presName="hierRoot2" presStyleCnt="0"/>
      <dgm:spPr/>
    </dgm:pt>
    <dgm:pt modelId="{323AF6A1-20E1-4744-B1B9-90F9476C0A8B}" type="pres">
      <dgm:prSet presAssocID="{DE82699C-6EFD-4E54-83B1-871DBE86B673}" presName="composite2" presStyleCnt="0"/>
      <dgm:spPr/>
    </dgm:pt>
    <dgm:pt modelId="{A8576C75-810C-4C1D-BB28-5DF9A7701629}" type="pres">
      <dgm:prSet presAssocID="{DE82699C-6EFD-4E54-83B1-871DBE86B673}" presName="background2" presStyleLbl="node2" presStyleIdx="0" presStyleCnt="3"/>
      <dgm:spPr/>
    </dgm:pt>
    <dgm:pt modelId="{D682D977-A5CC-4065-B2FB-52A161DFCD78}" type="pres">
      <dgm:prSet presAssocID="{DE82699C-6EFD-4E54-83B1-871DBE86B673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2F93BAA1-DC59-42DD-8AFB-643C0FBFD4DD}" type="pres">
      <dgm:prSet presAssocID="{DE82699C-6EFD-4E54-83B1-871DBE86B673}" presName="hierChild3" presStyleCnt="0"/>
      <dgm:spPr/>
    </dgm:pt>
    <dgm:pt modelId="{27B1F92D-B457-44BF-9C5F-BDC5D4B0ED6B}" type="pres">
      <dgm:prSet presAssocID="{DDABDB6E-7700-426A-9212-9253F346D491}" presName="Name17" presStyleLbl="parChTrans1D3" presStyleIdx="0" presStyleCnt="4"/>
      <dgm:spPr/>
      <dgm:t>
        <a:bodyPr/>
        <a:lstStyle/>
        <a:p>
          <a:endParaRPr lang="es-CL"/>
        </a:p>
      </dgm:t>
    </dgm:pt>
    <dgm:pt modelId="{7B6486FE-9E09-4E23-B156-706238B9C9C3}" type="pres">
      <dgm:prSet presAssocID="{B658F7BD-4730-4B6F-A257-F5A5375D53E3}" presName="hierRoot3" presStyleCnt="0"/>
      <dgm:spPr/>
    </dgm:pt>
    <dgm:pt modelId="{9A9E52CE-88E9-4583-9A22-89F8BF91A5C4}" type="pres">
      <dgm:prSet presAssocID="{B658F7BD-4730-4B6F-A257-F5A5375D53E3}" presName="composite3" presStyleCnt="0"/>
      <dgm:spPr/>
    </dgm:pt>
    <dgm:pt modelId="{2DC0BC43-D8F8-4C3E-805C-D3978543212B}" type="pres">
      <dgm:prSet presAssocID="{B658F7BD-4730-4B6F-A257-F5A5375D53E3}" presName="background3" presStyleLbl="node3" presStyleIdx="0" presStyleCnt="4"/>
      <dgm:spPr/>
    </dgm:pt>
    <dgm:pt modelId="{38707F4F-CDF6-4593-86E8-6981FB0FC218}" type="pres">
      <dgm:prSet presAssocID="{B658F7BD-4730-4B6F-A257-F5A5375D53E3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EF517644-CC2E-49E1-88FC-043461975ACC}" type="pres">
      <dgm:prSet presAssocID="{B658F7BD-4730-4B6F-A257-F5A5375D53E3}" presName="hierChild4" presStyleCnt="0"/>
      <dgm:spPr/>
    </dgm:pt>
    <dgm:pt modelId="{54033B6C-9ABB-4020-9242-4070BBF19226}" type="pres">
      <dgm:prSet presAssocID="{5CF27015-A9F1-4FBC-9236-F4468826F5E3}" presName="Name17" presStyleLbl="parChTrans1D3" presStyleIdx="1" presStyleCnt="4"/>
      <dgm:spPr/>
      <dgm:t>
        <a:bodyPr/>
        <a:lstStyle/>
        <a:p>
          <a:endParaRPr lang="es-CL"/>
        </a:p>
      </dgm:t>
    </dgm:pt>
    <dgm:pt modelId="{6BA6E3F8-6319-4050-ADC6-7B8D4B5D1DE3}" type="pres">
      <dgm:prSet presAssocID="{86C8B843-FE07-48E7-A83D-5AC55E612873}" presName="hierRoot3" presStyleCnt="0"/>
      <dgm:spPr/>
    </dgm:pt>
    <dgm:pt modelId="{CACE7DCA-F80F-4E18-ABC4-DDD33E6D8D31}" type="pres">
      <dgm:prSet presAssocID="{86C8B843-FE07-48E7-A83D-5AC55E612873}" presName="composite3" presStyleCnt="0"/>
      <dgm:spPr/>
    </dgm:pt>
    <dgm:pt modelId="{8F16E60E-325E-4FB1-932E-654F41B42AF2}" type="pres">
      <dgm:prSet presAssocID="{86C8B843-FE07-48E7-A83D-5AC55E612873}" presName="background3" presStyleLbl="node3" presStyleIdx="1" presStyleCnt="4"/>
      <dgm:spPr/>
    </dgm:pt>
    <dgm:pt modelId="{5FBA7EEF-42D3-4A06-82D4-67812EEF22B1}" type="pres">
      <dgm:prSet presAssocID="{86C8B843-FE07-48E7-A83D-5AC55E612873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8DDEC5C2-11BF-462F-8D49-1FACF57911BE}" type="pres">
      <dgm:prSet presAssocID="{86C8B843-FE07-48E7-A83D-5AC55E612873}" presName="hierChild4" presStyleCnt="0"/>
      <dgm:spPr/>
    </dgm:pt>
    <dgm:pt modelId="{D989A055-EE10-4B0B-95A8-3BAB7FDC41EF}" type="pres">
      <dgm:prSet presAssocID="{84A3C88A-DA93-42EF-94CF-41C81A659871}" presName="Name23" presStyleLbl="parChTrans1D4" presStyleIdx="0" presStyleCnt="3"/>
      <dgm:spPr/>
      <dgm:t>
        <a:bodyPr/>
        <a:lstStyle/>
        <a:p>
          <a:endParaRPr lang="es-CL"/>
        </a:p>
      </dgm:t>
    </dgm:pt>
    <dgm:pt modelId="{91826477-2705-4987-95BB-FB2A317B064F}" type="pres">
      <dgm:prSet presAssocID="{E3652636-DE5F-4ACD-9192-0533497C2860}" presName="hierRoot4" presStyleCnt="0"/>
      <dgm:spPr/>
    </dgm:pt>
    <dgm:pt modelId="{648EDF65-6B04-4FD4-AD98-A50D618F1626}" type="pres">
      <dgm:prSet presAssocID="{E3652636-DE5F-4ACD-9192-0533497C2860}" presName="composite4" presStyleCnt="0"/>
      <dgm:spPr/>
    </dgm:pt>
    <dgm:pt modelId="{4596EA01-1A66-4232-9717-F7B540E149E6}" type="pres">
      <dgm:prSet presAssocID="{E3652636-DE5F-4ACD-9192-0533497C2860}" presName="background4" presStyleLbl="node4" presStyleIdx="0" presStyleCnt="3"/>
      <dgm:spPr/>
    </dgm:pt>
    <dgm:pt modelId="{D60CFA9E-D0E4-4D53-8AD8-BACD702EBF25}" type="pres">
      <dgm:prSet presAssocID="{E3652636-DE5F-4ACD-9192-0533497C2860}" presName="text4" presStyleLbl="fgAcc4" presStyleIdx="0" presStyleCnt="3" custLinFactNeighborY="-199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0F281003-DAC8-4AE1-BCAB-B17BEF861199}" type="pres">
      <dgm:prSet presAssocID="{E3652636-DE5F-4ACD-9192-0533497C2860}" presName="hierChild5" presStyleCnt="0"/>
      <dgm:spPr/>
    </dgm:pt>
    <dgm:pt modelId="{B6727E4C-F7FE-4D96-9DB2-8153C897BE18}" type="pres">
      <dgm:prSet presAssocID="{A31B4ADA-8C66-4998-98E9-C374F2F38323}" presName="Name10" presStyleLbl="parChTrans1D2" presStyleIdx="1" presStyleCnt="3"/>
      <dgm:spPr/>
      <dgm:t>
        <a:bodyPr/>
        <a:lstStyle/>
        <a:p>
          <a:endParaRPr lang="es-CL"/>
        </a:p>
      </dgm:t>
    </dgm:pt>
    <dgm:pt modelId="{942349C5-57E6-4AFD-B65D-D59735749CF5}" type="pres">
      <dgm:prSet presAssocID="{F59F012B-49D6-4F3B-A9B9-18AFD5C5B1DC}" presName="hierRoot2" presStyleCnt="0"/>
      <dgm:spPr/>
    </dgm:pt>
    <dgm:pt modelId="{D22AE4B5-BD29-4E97-B62D-7106C6A810A5}" type="pres">
      <dgm:prSet presAssocID="{F59F012B-49D6-4F3B-A9B9-18AFD5C5B1DC}" presName="composite2" presStyleCnt="0"/>
      <dgm:spPr/>
    </dgm:pt>
    <dgm:pt modelId="{5D539E79-9BB3-4DCF-B769-B8EC395F5F45}" type="pres">
      <dgm:prSet presAssocID="{F59F012B-49D6-4F3B-A9B9-18AFD5C5B1DC}" presName="background2" presStyleLbl="node2" presStyleIdx="1" presStyleCnt="3"/>
      <dgm:spPr/>
    </dgm:pt>
    <dgm:pt modelId="{502F8B70-BA25-46A2-81F5-772F89C4A2A2}" type="pres">
      <dgm:prSet presAssocID="{F59F012B-49D6-4F3B-A9B9-18AFD5C5B1DC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A839B821-F0E1-4AF2-A0E0-2A525CD3E3AF}" type="pres">
      <dgm:prSet presAssocID="{F59F012B-49D6-4F3B-A9B9-18AFD5C5B1DC}" presName="hierChild3" presStyleCnt="0"/>
      <dgm:spPr/>
    </dgm:pt>
    <dgm:pt modelId="{2ECF5D02-0630-4590-BB6E-22ADADE222B8}" type="pres">
      <dgm:prSet presAssocID="{0A8D58DF-2783-43C5-BFDE-CEF512376A76}" presName="Name17" presStyleLbl="parChTrans1D3" presStyleIdx="2" presStyleCnt="4"/>
      <dgm:spPr/>
      <dgm:t>
        <a:bodyPr/>
        <a:lstStyle/>
        <a:p>
          <a:endParaRPr lang="es-CL"/>
        </a:p>
      </dgm:t>
    </dgm:pt>
    <dgm:pt modelId="{A049AEA6-1387-4A8F-BF20-58AD66465DE3}" type="pres">
      <dgm:prSet presAssocID="{C03DC419-7CF4-41AA-A8C4-F006A7A176E1}" presName="hierRoot3" presStyleCnt="0"/>
      <dgm:spPr/>
    </dgm:pt>
    <dgm:pt modelId="{AE6684DC-7360-4139-B248-A6483A02781B}" type="pres">
      <dgm:prSet presAssocID="{C03DC419-7CF4-41AA-A8C4-F006A7A176E1}" presName="composite3" presStyleCnt="0"/>
      <dgm:spPr/>
    </dgm:pt>
    <dgm:pt modelId="{02EADF85-8DA1-42CC-8029-0747895AD7D4}" type="pres">
      <dgm:prSet presAssocID="{C03DC419-7CF4-41AA-A8C4-F006A7A176E1}" presName="background3" presStyleLbl="node3" presStyleIdx="2" presStyleCnt="4"/>
      <dgm:spPr/>
    </dgm:pt>
    <dgm:pt modelId="{8124688E-8A5D-4C95-A90D-200200EA5C3C}" type="pres">
      <dgm:prSet presAssocID="{C03DC419-7CF4-41AA-A8C4-F006A7A176E1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9835A46E-52B9-4A5A-A2AC-19824C557C7E}" type="pres">
      <dgm:prSet presAssocID="{C03DC419-7CF4-41AA-A8C4-F006A7A176E1}" presName="hierChild4" presStyleCnt="0"/>
      <dgm:spPr/>
    </dgm:pt>
    <dgm:pt modelId="{FEF4F49C-1A91-4C8C-8C07-3557FC50ED02}" type="pres">
      <dgm:prSet presAssocID="{68D49D96-2476-4D86-B206-43C6CDF4E10A}" presName="Name23" presStyleLbl="parChTrans1D4" presStyleIdx="1" presStyleCnt="3"/>
      <dgm:spPr/>
      <dgm:t>
        <a:bodyPr/>
        <a:lstStyle/>
        <a:p>
          <a:endParaRPr lang="es-CL"/>
        </a:p>
      </dgm:t>
    </dgm:pt>
    <dgm:pt modelId="{5259BA9B-0460-43DD-8CDA-77D06DBFC3D4}" type="pres">
      <dgm:prSet presAssocID="{DB718E47-C577-4B7A-9844-B453F97A0BD8}" presName="hierRoot4" presStyleCnt="0"/>
      <dgm:spPr/>
    </dgm:pt>
    <dgm:pt modelId="{BFE10768-85F2-4A14-BF70-18912BA331FF}" type="pres">
      <dgm:prSet presAssocID="{DB718E47-C577-4B7A-9844-B453F97A0BD8}" presName="composite4" presStyleCnt="0"/>
      <dgm:spPr/>
    </dgm:pt>
    <dgm:pt modelId="{AF376E28-F408-4FEA-BE0E-6845EE788324}" type="pres">
      <dgm:prSet presAssocID="{DB718E47-C577-4B7A-9844-B453F97A0BD8}" presName="background4" presStyleLbl="node4" presStyleIdx="1" presStyleCnt="3"/>
      <dgm:spPr/>
    </dgm:pt>
    <dgm:pt modelId="{08A51242-15BC-493E-B531-6B810DDEC9B5}" type="pres">
      <dgm:prSet presAssocID="{DB718E47-C577-4B7A-9844-B453F97A0BD8}" presName="text4" presStyleLbl="fgAcc4" presStyleIdx="1" presStyleCnt="3" custLinFactNeighborY="-199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6C97E573-1B32-46D6-A4D9-96F6D2D565EC}" type="pres">
      <dgm:prSet presAssocID="{DB718E47-C577-4B7A-9844-B453F97A0BD8}" presName="hierChild5" presStyleCnt="0"/>
      <dgm:spPr/>
    </dgm:pt>
    <dgm:pt modelId="{3093CF2F-D200-47CF-AC19-A2DBB8083B89}" type="pres">
      <dgm:prSet presAssocID="{E8E72E42-BD77-401F-8EC7-FBA0C30A0944}" presName="Name17" presStyleLbl="parChTrans1D3" presStyleIdx="3" presStyleCnt="4"/>
      <dgm:spPr/>
      <dgm:t>
        <a:bodyPr/>
        <a:lstStyle/>
        <a:p>
          <a:endParaRPr lang="es-CL"/>
        </a:p>
      </dgm:t>
    </dgm:pt>
    <dgm:pt modelId="{1B4BEDDC-22BB-4DFE-88B9-3560827A09F0}" type="pres">
      <dgm:prSet presAssocID="{52F6B69B-BAE8-4F59-B5A0-C5347DCF3317}" presName="hierRoot3" presStyleCnt="0"/>
      <dgm:spPr/>
    </dgm:pt>
    <dgm:pt modelId="{3828574E-ED66-4CAC-99BB-F26D7F43AB21}" type="pres">
      <dgm:prSet presAssocID="{52F6B69B-BAE8-4F59-B5A0-C5347DCF3317}" presName="composite3" presStyleCnt="0"/>
      <dgm:spPr/>
    </dgm:pt>
    <dgm:pt modelId="{338EFBED-D110-4BF6-9AB9-D995F6E0D7F8}" type="pres">
      <dgm:prSet presAssocID="{52F6B69B-BAE8-4F59-B5A0-C5347DCF3317}" presName="background3" presStyleLbl="node3" presStyleIdx="3" presStyleCnt="4"/>
      <dgm:spPr/>
    </dgm:pt>
    <dgm:pt modelId="{19C97E8A-D7B2-4F96-A444-23F9EAC511B8}" type="pres">
      <dgm:prSet presAssocID="{52F6B69B-BAE8-4F59-B5A0-C5347DCF3317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F1BCD9AA-E05C-4E30-94D4-3B7F4A99A7BE}" type="pres">
      <dgm:prSet presAssocID="{52F6B69B-BAE8-4F59-B5A0-C5347DCF3317}" presName="hierChild4" presStyleCnt="0"/>
      <dgm:spPr/>
    </dgm:pt>
    <dgm:pt modelId="{4939F839-1B0F-4F50-940D-8EC967BE4A5A}" type="pres">
      <dgm:prSet presAssocID="{029F9240-829E-49B7-9BC6-9EB7FE8CD99A}" presName="Name23" presStyleLbl="parChTrans1D4" presStyleIdx="2" presStyleCnt="3"/>
      <dgm:spPr/>
      <dgm:t>
        <a:bodyPr/>
        <a:lstStyle/>
        <a:p>
          <a:endParaRPr lang="es-CL"/>
        </a:p>
      </dgm:t>
    </dgm:pt>
    <dgm:pt modelId="{73DDAB3A-E151-41F8-A222-E38F72535FE9}" type="pres">
      <dgm:prSet presAssocID="{3C2A7754-93CA-4486-86F4-DA131E7A0B83}" presName="hierRoot4" presStyleCnt="0"/>
      <dgm:spPr/>
    </dgm:pt>
    <dgm:pt modelId="{6CD8B1E3-E554-4D9A-B60B-CDFC47601B50}" type="pres">
      <dgm:prSet presAssocID="{3C2A7754-93CA-4486-86F4-DA131E7A0B83}" presName="composite4" presStyleCnt="0"/>
      <dgm:spPr/>
    </dgm:pt>
    <dgm:pt modelId="{344D9471-25EC-42C9-A6F2-270AF17C8C42}" type="pres">
      <dgm:prSet presAssocID="{3C2A7754-93CA-4486-86F4-DA131E7A0B83}" presName="background4" presStyleLbl="node4" presStyleIdx="2" presStyleCnt="3"/>
      <dgm:spPr/>
    </dgm:pt>
    <dgm:pt modelId="{607BE2A2-220E-4157-A6AA-F26620270656}" type="pres">
      <dgm:prSet presAssocID="{3C2A7754-93CA-4486-86F4-DA131E7A0B83}" presName="text4" presStyleLbl="fgAcc4" presStyleIdx="2" presStyleCnt="3" custLinFactNeighborY="-199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677940EA-B593-4096-80DB-7C3FF2EEBAAF}" type="pres">
      <dgm:prSet presAssocID="{3C2A7754-93CA-4486-86F4-DA131E7A0B83}" presName="hierChild5" presStyleCnt="0"/>
      <dgm:spPr/>
    </dgm:pt>
    <dgm:pt modelId="{06152CC4-8F0C-40A4-BB0F-72D4A7FBD031}" type="pres">
      <dgm:prSet presAssocID="{3EE2D9B9-A062-409C-8626-28945BAF7E7C}" presName="Name10" presStyleLbl="parChTrans1D2" presStyleIdx="2" presStyleCnt="3"/>
      <dgm:spPr/>
      <dgm:t>
        <a:bodyPr/>
        <a:lstStyle/>
        <a:p>
          <a:endParaRPr lang="es-CL"/>
        </a:p>
      </dgm:t>
    </dgm:pt>
    <dgm:pt modelId="{A257C3B7-E134-4B95-8AB5-97921673A3CF}" type="pres">
      <dgm:prSet presAssocID="{B84C5CD0-FC79-4139-9B6F-E315D4985D6A}" presName="hierRoot2" presStyleCnt="0"/>
      <dgm:spPr/>
    </dgm:pt>
    <dgm:pt modelId="{8CA4B6F2-BF2B-46E9-8E9C-BBC0D17829DE}" type="pres">
      <dgm:prSet presAssocID="{B84C5CD0-FC79-4139-9B6F-E315D4985D6A}" presName="composite2" presStyleCnt="0"/>
      <dgm:spPr/>
    </dgm:pt>
    <dgm:pt modelId="{45A18866-027D-484B-A8E2-75427EB0AC76}" type="pres">
      <dgm:prSet presAssocID="{B84C5CD0-FC79-4139-9B6F-E315D4985D6A}" presName="background2" presStyleLbl="node2" presStyleIdx="2" presStyleCnt="3"/>
      <dgm:spPr/>
    </dgm:pt>
    <dgm:pt modelId="{49FF35FC-4AB8-440F-8B64-200ACAD08F28}" type="pres">
      <dgm:prSet presAssocID="{B84C5CD0-FC79-4139-9B6F-E315D4985D6A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EFE7CF71-D776-4BF3-A1DF-A16627636249}" type="pres">
      <dgm:prSet presAssocID="{B84C5CD0-FC79-4139-9B6F-E315D4985D6A}" presName="hierChild3" presStyleCnt="0"/>
      <dgm:spPr/>
    </dgm:pt>
  </dgm:ptLst>
  <dgm:cxnLst>
    <dgm:cxn modelId="{17D0E391-7053-4199-869C-873D59481398}" srcId="{D1E42C31-231B-47EC-BEBB-C659689DFD94}" destId="{DE82699C-6EFD-4E54-83B1-871DBE86B673}" srcOrd="0" destOrd="0" parTransId="{8E34D320-CBF1-4D5E-8726-9C1FBDEFD354}" sibTransId="{E4B93D08-6389-499F-8302-4266CE92D387}"/>
    <dgm:cxn modelId="{262635E7-3EFB-4CC8-BBD8-D49284CEF470}" type="presOf" srcId="{E8E72E42-BD77-401F-8EC7-FBA0C30A0944}" destId="{3093CF2F-D200-47CF-AC19-A2DBB8083B89}" srcOrd="0" destOrd="0" presId="urn:microsoft.com/office/officeart/2005/8/layout/hierarchy1"/>
    <dgm:cxn modelId="{A63548BE-4848-4C8B-8D51-EDEBDFCC055F}" srcId="{C03DC419-7CF4-41AA-A8C4-F006A7A176E1}" destId="{DB718E47-C577-4B7A-9844-B453F97A0BD8}" srcOrd="0" destOrd="0" parTransId="{68D49D96-2476-4D86-B206-43C6CDF4E10A}" sibTransId="{0FDDBC46-F2A3-449F-A6AB-5FE11C12E736}"/>
    <dgm:cxn modelId="{35DD2A30-DBFE-4A9C-A4C5-F59785E032B5}" srcId="{417A05D7-AF99-47F4-B260-051E6A5FE827}" destId="{D1E42C31-231B-47EC-BEBB-C659689DFD94}" srcOrd="0" destOrd="0" parTransId="{07427FF8-F1B0-4C32-A46F-762AFC6CF945}" sibTransId="{92F85B37-2989-4F30-B027-E01990CF4372}"/>
    <dgm:cxn modelId="{A18C10AF-BD6C-4239-8F4F-F0F9381FBAE0}" type="presOf" srcId="{029F9240-829E-49B7-9BC6-9EB7FE8CD99A}" destId="{4939F839-1B0F-4F50-940D-8EC967BE4A5A}" srcOrd="0" destOrd="0" presId="urn:microsoft.com/office/officeart/2005/8/layout/hierarchy1"/>
    <dgm:cxn modelId="{C2838ED6-64A7-499E-8BA9-5102F80343D2}" type="presOf" srcId="{DB718E47-C577-4B7A-9844-B453F97A0BD8}" destId="{08A51242-15BC-493E-B531-6B810DDEC9B5}" srcOrd="0" destOrd="0" presId="urn:microsoft.com/office/officeart/2005/8/layout/hierarchy1"/>
    <dgm:cxn modelId="{7A0AA7AC-BA5E-4E30-8AF3-00600CC7882C}" srcId="{DE82699C-6EFD-4E54-83B1-871DBE86B673}" destId="{86C8B843-FE07-48E7-A83D-5AC55E612873}" srcOrd="1" destOrd="0" parTransId="{5CF27015-A9F1-4FBC-9236-F4468826F5E3}" sibTransId="{ABB1897A-0299-47B5-9B54-D63C83B70CE2}"/>
    <dgm:cxn modelId="{55E2A116-D94F-4097-89A8-C683BDC1D45E}" type="presOf" srcId="{52F6B69B-BAE8-4F59-B5A0-C5347DCF3317}" destId="{19C97E8A-D7B2-4F96-A444-23F9EAC511B8}" srcOrd="0" destOrd="0" presId="urn:microsoft.com/office/officeart/2005/8/layout/hierarchy1"/>
    <dgm:cxn modelId="{DCFFAA11-8F51-449F-9724-290B7BAFF5AE}" type="presOf" srcId="{86C8B843-FE07-48E7-A83D-5AC55E612873}" destId="{5FBA7EEF-42D3-4A06-82D4-67812EEF22B1}" srcOrd="0" destOrd="0" presId="urn:microsoft.com/office/officeart/2005/8/layout/hierarchy1"/>
    <dgm:cxn modelId="{2FBDA091-7771-4623-9C2A-B1BBAE172D4A}" type="presOf" srcId="{B84C5CD0-FC79-4139-9B6F-E315D4985D6A}" destId="{49FF35FC-4AB8-440F-8B64-200ACAD08F28}" srcOrd="0" destOrd="0" presId="urn:microsoft.com/office/officeart/2005/8/layout/hierarchy1"/>
    <dgm:cxn modelId="{040262F5-33AD-47F2-9ECE-645123E0D8FD}" type="presOf" srcId="{D1E42C31-231B-47EC-BEBB-C659689DFD94}" destId="{97F2A6CD-E7E7-4278-AE12-6C821AD6D65D}" srcOrd="0" destOrd="0" presId="urn:microsoft.com/office/officeart/2005/8/layout/hierarchy1"/>
    <dgm:cxn modelId="{1FAC1B31-2ED6-41F8-97C6-5253E230C788}" type="presOf" srcId="{B658F7BD-4730-4B6F-A257-F5A5375D53E3}" destId="{38707F4F-CDF6-4593-86E8-6981FB0FC218}" srcOrd="0" destOrd="0" presId="urn:microsoft.com/office/officeart/2005/8/layout/hierarchy1"/>
    <dgm:cxn modelId="{89F0EE05-7B13-49A8-9605-4DC01E08D553}" srcId="{F59F012B-49D6-4F3B-A9B9-18AFD5C5B1DC}" destId="{52F6B69B-BAE8-4F59-B5A0-C5347DCF3317}" srcOrd="1" destOrd="0" parTransId="{E8E72E42-BD77-401F-8EC7-FBA0C30A0944}" sibTransId="{0FC36BAC-A2C7-4037-93DE-7A0428FD0FA1}"/>
    <dgm:cxn modelId="{09F379ED-DB5B-49EE-B2FA-508822EB2BDA}" srcId="{F59F012B-49D6-4F3B-A9B9-18AFD5C5B1DC}" destId="{C03DC419-7CF4-41AA-A8C4-F006A7A176E1}" srcOrd="0" destOrd="0" parTransId="{0A8D58DF-2783-43C5-BFDE-CEF512376A76}" sibTransId="{421FE448-B10D-49DB-93FA-23E525ECF7D6}"/>
    <dgm:cxn modelId="{98E78E72-3A95-4A76-99F7-88B19401447C}" type="presOf" srcId="{3C2A7754-93CA-4486-86F4-DA131E7A0B83}" destId="{607BE2A2-220E-4157-A6AA-F26620270656}" srcOrd="0" destOrd="0" presId="urn:microsoft.com/office/officeart/2005/8/layout/hierarchy1"/>
    <dgm:cxn modelId="{1859AF52-0E37-4C85-9D82-165ACBCF6FDE}" type="presOf" srcId="{F59F012B-49D6-4F3B-A9B9-18AFD5C5B1DC}" destId="{502F8B70-BA25-46A2-81F5-772F89C4A2A2}" srcOrd="0" destOrd="0" presId="urn:microsoft.com/office/officeart/2005/8/layout/hierarchy1"/>
    <dgm:cxn modelId="{784A044B-65B4-47A8-96B9-EF349F6EAF58}" type="presOf" srcId="{A31B4ADA-8C66-4998-98E9-C374F2F38323}" destId="{B6727E4C-F7FE-4D96-9DB2-8153C897BE18}" srcOrd="0" destOrd="0" presId="urn:microsoft.com/office/officeart/2005/8/layout/hierarchy1"/>
    <dgm:cxn modelId="{CA3A2341-F09E-42A0-9C21-8D2D180E5E7D}" type="presOf" srcId="{8E34D320-CBF1-4D5E-8726-9C1FBDEFD354}" destId="{11C358A3-D9BC-4177-BD20-813DD39F41A5}" srcOrd="0" destOrd="0" presId="urn:microsoft.com/office/officeart/2005/8/layout/hierarchy1"/>
    <dgm:cxn modelId="{838A5D12-9B06-4493-81C8-5086A0D03B13}" type="presOf" srcId="{E3652636-DE5F-4ACD-9192-0533497C2860}" destId="{D60CFA9E-D0E4-4D53-8AD8-BACD702EBF25}" srcOrd="0" destOrd="0" presId="urn:microsoft.com/office/officeart/2005/8/layout/hierarchy1"/>
    <dgm:cxn modelId="{07DE1112-861F-4754-94D5-B7F1DE3746BA}" type="presOf" srcId="{84A3C88A-DA93-42EF-94CF-41C81A659871}" destId="{D989A055-EE10-4B0B-95A8-3BAB7FDC41EF}" srcOrd="0" destOrd="0" presId="urn:microsoft.com/office/officeart/2005/8/layout/hierarchy1"/>
    <dgm:cxn modelId="{3C060728-FBCB-4B2A-9DEA-BA6F5ABC2D30}" type="presOf" srcId="{417A05D7-AF99-47F4-B260-051E6A5FE827}" destId="{C5F48E70-B833-4184-8D53-325D04D4D6BE}" srcOrd="0" destOrd="0" presId="urn:microsoft.com/office/officeart/2005/8/layout/hierarchy1"/>
    <dgm:cxn modelId="{0CF98E03-5504-42E0-8E08-B4AD2B82C780}" srcId="{52F6B69B-BAE8-4F59-B5A0-C5347DCF3317}" destId="{3C2A7754-93CA-4486-86F4-DA131E7A0B83}" srcOrd="0" destOrd="0" parTransId="{029F9240-829E-49B7-9BC6-9EB7FE8CD99A}" sibTransId="{682D5DAC-A8F5-4B64-83B8-D36516B06803}"/>
    <dgm:cxn modelId="{B7B0B98D-C23B-4723-9EA7-2B47376EA2CC}" type="presOf" srcId="{3EE2D9B9-A062-409C-8626-28945BAF7E7C}" destId="{06152CC4-8F0C-40A4-BB0F-72D4A7FBD031}" srcOrd="0" destOrd="0" presId="urn:microsoft.com/office/officeart/2005/8/layout/hierarchy1"/>
    <dgm:cxn modelId="{A9731221-2B8A-47E5-937F-31F266717858}" type="presOf" srcId="{0A8D58DF-2783-43C5-BFDE-CEF512376A76}" destId="{2ECF5D02-0630-4590-BB6E-22ADADE222B8}" srcOrd="0" destOrd="0" presId="urn:microsoft.com/office/officeart/2005/8/layout/hierarchy1"/>
    <dgm:cxn modelId="{3D9CD51C-3666-4195-8607-CB4ACEE575C2}" type="presOf" srcId="{5CF27015-A9F1-4FBC-9236-F4468826F5E3}" destId="{54033B6C-9ABB-4020-9242-4070BBF19226}" srcOrd="0" destOrd="0" presId="urn:microsoft.com/office/officeart/2005/8/layout/hierarchy1"/>
    <dgm:cxn modelId="{2C5C9893-EA5A-4B06-9C0C-822D9AEC2BC6}" type="presOf" srcId="{68D49D96-2476-4D86-B206-43C6CDF4E10A}" destId="{FEF4F49C-1A91-4C8C-8C07-3557FC50ED02}" srcOrd="0" destOrd="0" presId="urn:microsoft.com/office/officeart/2005/8/layout/hierarchy1"/>
    <dgm:cxn modelId="{AE9B847D-3A6E-4A90-B2E9-442BA7050EC1}" srcId="{D1E42C31-231B-47EC-BEBB-C659689DFD94}" destId="{B84C5CD0-FC79-4139-9B6F-E315D4985D6A}" srcOrd="2" destOrd="0" parTransId="{3EE2D9B9-A062-409C-8626-28945BAF7E7C}" sibTransId="{F10D4BB2-5A75-4DCB-B302-56BC691A4654}"/>
    <dgm:cxn modelId="{1147F43F-30D1-4B7A-9C3D-EE0195311627}" srcId="{DE82699C-6EFD-4E54-83B1-871DBE86B673}" destId="{B658F7BD-4730-4B6F-A257-F5A5375D53E3}" srcOrd="0" destOrd="0" parTransId="{DDABDB6E-7700-426A-9212-9253F346D491}" sibTransId="{6D371ED8-AE5E-4AB1-93CD-3A8073FDD737}"/>
    <dgm:cxn modelId="{817631F0-7259-43D6-B902-57CC086F4AB5}" type="presOf" srcId="{DE82699C-6EFD-4E54-83B1-871DBE86B673}" destId="{D682D977-A5CC-4065-B2FB-52A161DFCD78}" srcOrd="0" destOrd="0" presId="urn:microsoft.com/office/officeart/2005/8/layout/hierarchy1"/>
    <dgm:cxn modelId="{C62657C5-6151-4004-BD7E-3D88F9A52665}" type="presOf" srcId="{C03DC419-7CF4-41AA-A8C4-F006A7A176E1}" destId="{8124688E-8A5D-4C95-A90D-200200EA5C3C}" srcOrd="0" destOrd="0" presId="urn:microsoft.com/office/officeart/2005/8/layout/hierarchy1"/>
    <dgm:cxn modelId="{450EF5A7-0923-49F5-A5C6-A8430447B598}" srcId="{86C8B843-FE07-48E7-A83D-5AC55E612873}" destId="{E3652636-DE5F-4ACD-9192-0533497C2860}" srcOrd="0" destOrd="0" parTransId="{84A3C88A-DA93-42EF-94CF-41C81A659871}" sibTransId="{75F063DF-3CEA-4BE7-AED1-5465FFAA3FDE}"/>
    <dgm:cxn modelId="{D9A9C51C-A9F0-41D6-A65F-39A7D748014D}" srcId="{D1E42C31-231B-47EC-BEBB-C659689DFD94}" destId="{F59F012B-49D6-4F3B-A9B9-18AFD5C5B1DC}" srcOrd="1" destOrd="0" parTransId="{A31B4ADA-8C66-4998-98E9-C374F2F38323}" sibTransId="{BEB6347E-A78D-4760-B46D-9A53756AE59C}"/>
    <dgm:cxn modelId="{A20A19B4-6AE6-4A50-B50E-C2C57F33E7C2}" type="presOf" srcId="{DDABDB6E-7700-426A-9212-9253F346D491}" destId="{27B1F92D-B457-44BF-9C5F-BDC5D4B0ED6B}" srcOrd="0" destOrd="0" presId="urn:microsoft.com/office/officeart/2005/8/layout/hierarchy1"/>
    <dgm:cxn modelId="{6E5A3568-8F95-4935-9408-E3222D735C41}" type="presParOf" srcId="{C5F48E70-B833-4184-8D53-325D04D4D6BE}" destId="{97327BB7-66CF-41F6-82C5-7BD6231CC2A4}" srcOrd="0" destOrd="0" presId="urn:microsoft.com/office/officeart/2005/8/layout/hierarchy1"/>
    <dgm:cxn modelId="{11413087-14E7-4344-AF54-336D3A964577}" type="presParOf" srcId="{97327BB7-66CF-41F6-82C5-7BD6231CC2A4}" destId="{7D1C964B-E700-4978-999D-A6B77BAB95F0}" srcOrd="0" destOrd="0" presId="urn:microsoft.com/office/officeart/2005/8/layout/hierarchy1"/>
    <dgm:cxn modelId="{610E7C7D-F561-494C-9275-65E3FA2D6C60}" type="presParOf" srcId="{7D1C964B-E700-4978-999D-A6B77BAB95F0}" destId="{8FF3AC54-2A82-405E-BF5D-F3DF108741E7}" srcOrd="0" destOrd="0" presId="urn:microsoft.com/office/officeart/2005/8/layout/hierarchy1"/>
    <dgm:cxn modelId="{CDC10DE1-B8CA-4ED4-8D99-A15EB7FDDD3C}" type="presParOf" srcId="{7D1C964B-E700-4978-999D-A6B77BAB95F0}" destId="{97F2A6CD-E7E7-4278-AE12-6C821AD6D65D}" srcOrd="1" destOrd="0" presId="urn:microsoft.com/office/officeart/2005/8/layout/hierarchy1"/>
    <dgm:cxn modelId="{54318D60-A3B7-4708-8CB4-DB57A3BD621B}" type="presParOf" srcId="{97327BB7-66CF-41F6-82C5-7BD6231CC2A4}" destId="{F9DE218A-67C0-4EC8-BD95-5C97D134DD87}" srcOrd="1" destOrd="0" presId="urn:microsoft.com/office/officeart/2005/8/layout/hierarchy1"/>
    <dgm:cxn modelId="{D3E01676-954C-4707-8A0B-85B7537E40B5}" type="presParOf" srcId="{F9DE218A-67C0-4EC8-BD95-5C97D134DD87}" destId="{11C358A3-D9BC-4177-BD20-813DD39F41A5}" srcOrd="0" destOrd="0" presId="urn:microsoft.com/office/officeart/2005/8/layout/hierarchy1"/>
    <dgm:cxn modelId="{2B028197-9224-42B4-86C4-669916AEE333}" type="presParOf" srcId="{F9DE218A-67C0-4EC8-BD95-5C97D134DD87}" destId="{B549CDEA-1CD4-46A1-BDC9-9D9955151556}" srcOrd="1" destOrd="0" presId="urn:microsoft.com/office/officeart/2005/8/layout/hierarchy1"/>
    <dgm:cxn modelId="{8D701DAC-0A7E-4CD9-9420-B09DE1322A3C}" type="presParOf" srcId="{B549CDEA-1CD4-46A1-BDC9-9D9955151556}" destId="{323AF6A1-20E1-4744-B1B9-90F9476C0A8B}" srcOrd="0" destOrd="0" presId="urn:microsoft.com/office/officeart/2005/8/layout/hierarchy1"/>
    <dgm:cxn modelId="{54BA43ED-C91E-4EF4-A847-1DFFDF5AAA92}" type="presParOf" srcId="{323AF6A1-20E1-4744-B1B9-90F9476C0A8B}" destId="{A8576C75-810C-4C1D-BB28-5DF9A7701629}" srcOrd="0" destOrd="0" presId="urn:microsoft.com/office/officeart/2005/8/layout/hierarchy1"/>
    <dgm:cxn modelId="{97B9755E-CF0B-48DD-AF6C-EEF491FD2605}" type="presParOf" srcId="{323AF6A1-20E1-4744-B1B9-90F9476C0A8B}" destId="{D682D977-A5CC-4065-B2FB-52A161DFCD78}" srcOrd="1" destOrd="0" presId="urn:microsoft.com/office/officeart/2005/8/layout/hierarchy1"/>
    <dgm:cxn modelId="{AA8F6CA6-9F4D-492C-A10E-401DAA299C29}" type="presParOf" srcId="{B549CDEA-1CD4-46A1-BDC9-9D9955151556}" destId="{2F93BAA1-DC59-42DD-8AFB-643C0FBFD4DD}" srcOrd="1" destOrd="0" presId="urn:microsoft.com/office/officeart/2005/8/layout/hierarchy1"/>
    <dgm:cxn modelId="{6250FED6-2B0C-4252-AE07-6FA4CBF47E3C}" type="presParOf" srcId="{2F93BAA1-DC59-42DD-8AFB-643C0FBFD4DD}" destId="{27B1F92D-B457-44BF-9C5F-BDC5D4B0ED6B}" srcOrd="0" destOrd="0" presId="urn:microsoft.com/office/officeart/2005/8/layout/hierarchy1"/>
    <dgm:cxn modelId="{05261ED7-2565-417F-99C2-F24C014A7C53}" type="presParOf" srcId="{2F93BAA1-DC59-42DD-8AFB-643C0FBFD4DD}" destId="{7B6486FE-9E09-4E23-B156-706238B9C9C3}" srcOrd="1" destOrd="0" presId="urn:microsoft.com/office/officeart/2005/8/layout/hierarchy1"/>
    <dgm:cxn modelId="{95ED3927-03B8-42C5-BDE7-662C3F637AE8}" type="presParOf" srcId="{7B6486FE-9E09-4E23-B156-706238B9C9C3}" destId="{9A9E52CE-88E9-4583-9A22-89F8BF91A5C4}" srcOrd="0" destOrd="0" presId="urn:microsoft.com/office/officeart/2005/8/layout/hierarchy1"/>
    <dgm:cxn modelId="{B48443C7-F1B9-4FA3-968C-F6747114D6ED}" type="presParOf" srcId="{9A9E52CE-88E9-4583-9A22-89F8BF91A5C4}" destId="{2DC0BC43-D8F8-4C3E-805C-D3978543212B}" srcOrd="0" destOrd="0" presId="urn:microsoft.com/office/officeart/2005/8/layout/hierarchy1"/>
    <dgm:cxn modelId="{02A58DE9-00D2-4B80-8B24-560C2A147509}" type="presParOf" srcId="{9A9E52CE-88E9-4583-9A22-89F8BF91A5C4}" destId="{38707F4F-CDF6-4593-86E8-6981FB0FC218}" srcOrd="1" destOrd="0" presId="urn:microsoft.com/office/officeart/2005/8/layout/hierarchy1"/>
    <dgm:cxn modelId="{D57D41F5-B3F9-4709-B07B-465EB934C8AC}" type="presParOf" srcId="{7B6486FE-9E09-4E23-B156-706238B9C9C3}" destId="{EF517644-CC2E-49E1-88FC-043461975ACC}" srcOrd="1" destOrd="0" presId="urn:microsoft.com/office/officeart/2005/8/layout/hierarchy1"/>
    <dgm:cxn modelId="{602EC585-7C31-4DC3-9474-F8C08AFBC0A9}" type="presParOf" srcId="{2F93BAA1-DC59-42DD-8AFB-643C0FBFD4DD}" destId="{54033B6C-9ABB-4020-9242-4070BBF19226}" srcOrd="2" destOrd="0" presId="urn:microsoft.com/office/officeart/2005/8/layout/hierarchy1"/>
    <dgm:cxn modelId="{F6C845F7-B5D9-4967-977C-478B80DFFB3E}" type="presParOf" srcId="{2F93BAA1-DC59-42DD-8AFB-643C0FBFD4DD}" destId="{6BA6E3F8-6319-4050-ADC6-7B8D4B5D1DE3}" srcOrd="3" destOrd="0" presId="urn:microsoft.com/office/officeart/2005/8/layout/hierarchy1"/>
    <dgm:cxn modelId="{39F52849-03B4-4DC6-855B-B1AD88B8764E}" type="presParOf" srcId="{6BA6E3F8-6319-4050-ADC6-7B8D4B5D1DE3}" destId="{CACE7DCA-F80F-4E18-ABC4-DDD33E6D8D31}" srcOrd="0" destOrd="0" presId="urn:microsoft.com/office/officeart/2005/8/layout/hierarchy1"/>
    <dgm:cxn modelId="{ED72D9AE-A857-4F55-A3EA-003F886B487B}" type="presParOf" srcId="{CACE7DCA-F80F-4E18-ABC4-DDD33E6D8D31}" destId="{8F16E60E-325E-4FB1-932E-654F41B42AF2}" srcOrd="0" destOrd="0" presId="urn:microsoft.com/office/officeart/2005/8/layout/hierarchy1"/>
    <dgm:cxn modelId="{BCF6DC2F-051F-4359-ACB9-FB359392B045}" type="presParOf" srcId="{CACE7DCA-F80F-4E18-ABC4-DDD33E6D8D31}" destId="{5FBA7EEF-42D3-4A06-82D4-67812EEF22B1}" srcOrd="1" destOrd="0" presId="urn:microsoft.com/office/officeart/2005/8/layout/hierarchy1"/>
    <dgm:cxn modelId="{F1200B7A-5F38-4B5E-B203-8A62663AAF7E}" type="presParOf" srcId="{6BA6E3F8-6319-4050-ADC6-7B8D4B5D1DE3}" destId="{8DDEC5C2-11BF-462F-8D49-1FACF57911BE}" srcOrd="1" destOrd="0" presId="urn:microsoft.com/office/officeart/2005/8/layout/hierarchy1"/>
    <dgm:cxn modelId="{EF385F53-AE81-4FED-A7C9-A70C946E22A0}" type="presParOf" srcId="{8DDEC5C2-11BF-462F-8D49-1FACF57911BE}" destId="{D989A055-EE10-4B0B-95A8-3BAB7FDC41EF}" srcOrd="0" destOrd="0" presId="urn:microsoft.com/office/officeart/2005/8/layout/hierarchy1"/>
    <dgm:cxn modelId="{8356967A-A657-4C63-ACA3-0D1A32FDFC29}" type="presParOf" srcId="{8DDEC5C2-11BF-462F-8D49-1FACF57911BE}" destId="{91826477-2705-4987-95BB-FB2A317B064F}" srcOrd="1" destOrd="0" presId="urn:microsoft.com/office/officeart/2005/8/layout/hierarchy1"/>
    <dgm:cxn modelId="{A9D1DFB1-488D-4B91-A3D5-235CE011CAD7}" type="presParOf" srcId="{91826477-2705-4987-95BB-FB2A317B064F}" destId="{648EDF65-6B04-4FD4-AD98-A50D618F1626}" srcOrd="0" destOrd="0" presId="urn:microsoft.com/office/officeart/2005/8/layout/hierarchy1"/>
    <dgm:cxn modelId="{8920A3BB-E4E4-4608-980F-B1177592D4F5}" type="presParOf" srcId="{648EDF65-6B04-4FD4-AD98-A50D618F1626}" destId="{4596EA01-1A66-4232-9717-F7B540E149E6}" srcOrd="0" destOrd="0" presId="urn:microsoft.com/office/officeart/2005/8/layout/hierarchy1"/>
    <dgm:cxn modelId="{F8F593F3-FC3D-4EA3-8039-7D783C71EF79}" type="presParOf" srcId="{648EDF65-6B04-4FD4-AD98-A50D618F1626}" destId="{D60CFA9E-D0E4-4D53-8AD8-BACD702EBF25}" srcOrd="1" destOrd="0" presId="urn:microsoft.com/office/officeart/2005/8/layout/hierarchy1"/>
    <dgm:cxn modelId="{8EAE9F71-F158-4FD3-AD86-66DF9E187426}" type="presParOf" srcId="{91826477-2705-4987-95BB-FB2A317B064F}" destId="{0F281003-DAC8-4AE1-BCAB-B17BEF861199}" srcOrd="1" destOrd="0" presId="urn:microsoft.com/office/officeart/2005/8/layout/hierarchy1"/>
    <dgm:cxn modelId="{BD0C37CE-E10F-4168-9447-20EF934D84F2}" type="presParOf" srcId="{F9DE218A-67C0-4EC8-BD95-5C97D134DD87}" destId="{B6727E4C-F7FE-4D96-9DB2-8153C897BE18}" srcOrd="2" destOrd="0" presId="urn:microsoft.com/office/officeart/2005/8/layout/hierarchy1"/>
    <dgm:cxn modelId="{2F9E4CCF-797C-44EE-ABAD-AF4089BE948B}" type="presParOf" srcId="{F9DE218A-67C0-4EC8-BD95-5C97D134DD87}" destId="{942349C5-57E6-4AFD-B65D-D59735749CF5}" srcOrd="3" destOrd="0" presId="urn:microsoft.com/office/officeart/2005/8/layout/hierarchy1"/>
    <dgm:cxn modelId="{7B720D33-A208-49EF-9D1C-7411D1765D46}" type="presParOf" srcId="{942349C5-57E6-4AFD-B65D-D59735749CF5}" destId="{D22AE4B5-BD29-4E97-B62D-7106C6A810A5}" srcOrd="0" destOrd="0" presId="urn:microsoft.com/office/officeart/2005/8/layout/hierarchy1"/>
    <dgm:cxn modelId="{E27F6B05-E55F-4ABA-9DBC-BFDB74F381ED}" type="presParOf" srcId="{D22AE4B5-BD29-4E97-B62D-7106C6A810A5}" destId="{5D539E79-9BB3-4DCF-B769-B8EC395F5F45}" srcOrd="0" destOrd="0" presId="urn:microsoft.com/office/officeart/2005/8/layout/hierarchy1"/>
    <dgm:cxn modelId="{A94BBE91-312E-4E37-913C-C4019468A4FC}" type="presParOf" srcId="{D22AE4B5-BD29-4E97-B62D-7106C6A810A5}" destId="{502F8B70-BA25-46A2-81F5-772F89C4A2A2}" srcOrd="1" destOrd="0" presId="urn:microsoft.com/office/officeart/2005/8/layout/hierarchy1"/>
    <dgm:cxn modelId="{2504001B-2488-4656-B2D5-57CB25A78F35}" type="presParOf" srcId="{942349C5-57E6-4AFD-B65D-D59735749CF5}" destId="{A839B821-F0E1-4AF2-A0E0-2A525CD3E3AF}" srcOrd="1" destOrd="0" presId="urn:microsoft.com/office/officeart/2005/8/layout/hierarchy1"/>
    <dgm:cxn modelId="{D0BD6452-94C5-49E5-90B9-E4DE93462E16}" type="presParOf" srcId="{A839B821-F0E1-4AF2-A0E0-2A525CD3E3AF}" destId="{2ECF5D02-0630-4590-BB6E-22ADADE222B8}" srcOrd="0" destOrd="0" presId="urn:microsoft.com/office/officeart/2005/8/layout/hierarchy1"/>
    <dgm:cxn modelId="{9FF8C84C-5BB4-40F8-9E1C-94953A75B41C}" type="presParOf" srcId="{A839B821-F0E1-4AF2-A0E0-2A525CD3E3AF}" destId="{A049AEA6-1387-4A8F-BF20-58AD66465DE3}" srcOrd="1" destOrd="0" presId="urn:microsoft.com/office/officeart/2005/8/layout/hierarchy1"/>
    <dgm:cxn modelId="{FBB3FB41-B6E0-400C-9CBF-7C998ADF3295}" type="presParOf" srcId="{A049AEA6-1387-4A8F-BF20-58AD66465DE3}" destId="{AE6684DC-7360-4139-B248-A6483A02781B}" srcOrd="0" destOrd="0" presId="urn:microsoft.com/office/officeart/2005/8/layout/hierarchy1"/>
    <dgm:cxn modelId="{9776DADF-8F93-4189-BB6C-F2209EA99707}" type="presParOf" srcId="{AE6684DC-7360-4139-B248-A6483A02781B}" destId="{02EADF85-8DA1-42CC-8029-0747895AD7D4}" srcOrd="0" destOrd="0" presId="urn:microsoft.com/office/officeart/2005/8/layout/hierarchy1"/>
    <dgm:cxn modelId="{9679120C-1806-4672-9C03-77E494ABFCBC}" type="presParOf" srcId="{AE6684DC-7360-4139-B248-A6483A02781B}" destId="{8124688E-8A5D-4C95-A90D-200200EA5C3C}" srcOrd="1" destOrd="0" presId="urn:microsoft.com/office/officeart/2005/8/layout/hierarchy1"/>
    <dgm:cxn modelId="{746EF5A9-931F-4F6A-9826-AC6D9EBB13DD}" type="presParOf" srcId="{A049AEA6-1387-4A8F-BF20-58AD66465DE3}" destId="{9835A46E-52B9-4A5A-A2AC-19824C557C7E}" srcOrd="1" destOrd="0" presId="urn:microsoft.com/office/officeart/2005/8/layout/hierarchy1"/>
    <dgm:cxn modelId="{D6BB2165-24E5-4B80-B264-D44604E440CC}" type="presParOf" srcId="{9835A46E-52B9-4A5A-A2AC-19824C557C7E}" destId="{FEF4F49C-1A91-4C8C-8C07-3557FC50ED02}" srcOrd="0" destOrd="0" presId="urn:microsoft.com/office/officeart/2005/8/layout/hierarchy1"/>
    <dgm:cxn modelId="{79C17A77-268E-4CD2-A5AD-11BEE4FD1CB8}" type="presParOf" srcId="{9835A46E-52B9-4A5A-A2AC-19824C557C7E}" destId="{5259BA9B-0460-43DD-8CDA-77D06DBFC3D4}" srcOrd="1" destOrd="0" presId="urn:microsoft.com/office/officeart/2005/8/layout/hierarchy1"/>
    <dgm:cxn modelId="{DD07E979-AAAA-481F-B21E-579FE684973B}" type="presParOf" srcId="{5259BA9B-0460-43DD-8CDA-77D06DBFC3D4}" destId="{BFE10768-85F2-4A14-BF70-18912BA331FF}" srcOrd="0" destOrd="0" presId="urn:microsoft.com/office/officeart/2005/8/layout/hierarchy1"/>
    <dgm:cxn modelId="{8B64778E-1206-4294-A777-370465FA1BB6}" type="presParOf" srcId="{BFE10768-85F2-4A14-BF70-18912BA331FF}" destId="{AF376E28-F408-4FEA-BE0E-6845EE788324}" srcOrd="0" destOrd="0" presId="urn:microsoft.com/office/officeart/2005/8/layout/hierarchy1"/>
    <dgm:cxn modelId="{3E0B8755-45C6-4EA6-9297-E423ED490132}" type="presParOf" srcId="{BFE10768-85F2-4A14-BF70-18912BA331FF}" destId="{08A51242-15BC-493E-B531-6B810DDEC9B5}" srcOrd="1" destOrd="0" presId="urn:microsoft.com/office/officeart/2005/8/layout/hierarchy1"/>
    <dgm:cxn modelId="{DE38BF39-29B3-47DE-AA3A-8181E5073C02}" type="presParOf" srcId="{5259BA9B-0460-43DD-8CDA-77D06DBFC3D4}" destId="{6C97E573-1B32-46D6-A4D9-96F6D2D565EC}" srcOrd="1" destOrd="0" presId="urn:microsoft.com/office/officeart/2005/8/layout/hierarchy1"/>
    <dgm:cxn modelId="{EA6C269E-3B96-4DAA-B8C9-8D1DF6BABB01}" type="presParOf" srcId="{A839B821-F0E1-4AF2-A0E0-2A525CD3E3AF}" destId="{3093CF2F-D200-47CF-AC19-A2DBB8083B89}" srcOrd="2" destOrd="0" presId="urn:microsoft.com/office/officeart/2005/8/layout/hierarchy1"/>
    <dgm:cxn modelId="{0030541C-FA8E-4132-AC88-C90561AD39E0}" type="presParOf" srcId="{A839B821-F0E1-4AF2-A0E0-2A525CD3E3AF}" destId="{1B4BEDDC-22BB-4DFE-88B9-3560827A09F0}" srcOrd="3" destOrd="0" presId="urn:microsoft.com/office/officeart/2005/8/layout/hierarchy1"/>
    <dgm:cxn modelId="{E00814C0-5A38-48F3-AD30-15556508ADCF}" type="presParOf" srcId="{1B4BEDDC-22BB-4DFE-88B9-3560827A09F0}" destId="{3828574E-ED66-4CAC-99BB-F26D7F43AB21}" srcOrd="0" destOrd="0" presId="urn:microsoft.com/office/officeart/2005/8/layout/hierarchy1"/>
    <dgm:cxn modelId="{C3D708FD-7C7B-46C9-9153-23751B3C202F}" type="presParOf" srcId="{3828574E-ED66-4CAC-99BB-F26D7F43AB21}" destId="{338EFBED-D110-4BF6-9AB9-D995F6E0D7F8}" srcOrd="0" destOrd="0" presId="urn:microsoft.com/office/officeart/2005/8/layout/hierarchy1"/>
    <dgm:cxn modelId="{69484A45-3440-4675-873E-7097CD6280C2}" type="presParOf" srcId="{3828574E-ED66-4CAC-99BB-F26D7F43AB21}" destId="{19C97E8A-D7B2-4F96-A444-23F9EAC511B8}" srcOrd="1" destOrd="0" presId="urn:microsoft.com/office/officeart/2005/8/layout/hierarchy1"/>
    <dgm:cxn modelId="{D60C744A-89D1-4AF7-9EB9-1C2709BBB285}" type="presParOf" srcId="{1B4BEDDC-22BB-4DFE-88B9-3560827A09F0}" destId="{F1BCD9AA-E05C-4E30-94D4-3B7F4A99A7BE}" srcOrd="1" destOrd="0" presId="urn:microsoft.com/office/officeart/2005/8/layout/hierarchy1"/>
    <dgm:cxn modelId="{12FAFBB0-14A2-49AE-972B-59DEA06DAB7C}" type="presParOf" srcId="{F1BCD9AA-E05C-4E30-94D4-3B7F4A99A7BE}" destId="{4939F839-1B0F-4F50-940D-8EC967BE4A5A}" srcOrd="0" destOrd="0" presId="urn:microsoft.com/office/officeart/2005/8/layout/hierarchy1"/>
    <dgm:cxn modelId="{B7F72CCD-E903-44F4-8F16-1667F504C324}" type="presParOf" srcId="{F1BCD9AA-E05C-4E30-94D4-3B7F4A99A7BE}" destId="{73DDAB3A-E151-41F8-A222-E38F72535FE9}" srcOrd="1" destOrd="0" presId="urn:microsoft.com/office/officeart/2005/8/layout/hierarchy1"/>
    <dgm:cxn modelId="{9CBCDA99-38FD-40B2-B45A-343B8DFBFD6D}" type="presParOf" srcId="{73DDAB3A-E151-41F8-A222-E38F72535FE9}" destId="{6CD8B1E3-E554-4D9A-B60B-CDFC47601B50}" srcOrd="0" destOrd="0" presId="urn:microsoft.com/office/officeart/2005/8/layout/hierarchy1"/>
    <dgm:cxn modelId="{DEAB0CF5-279C-4BFA-95AC-68F4CA590F8F}" type="presParOf" srcId="{6CD8B1E3-E554-4D9A-B60B-CDFC47601B50}" destId="{344D9471-25EC-42C9-A6F2-270AF17C8C42}" srcOrd="0" destOrd="0" presId="urn:microsoft.com/office/officeart/2005/8/layout/hierarchy1"/>
    <dgm:cxn modelId="{C6594B52-760F-4576-8A1E-C5506F91515D}" type="presParOf" srcId="{6CD8B1E3-E554-4D9A-B60B-CDFC47601B50}" destId="{607BE2A2-220E-4157-A6AA-F26620270656}" srcOrd="1" destOrd="0" presId="urn:microsoft.com/office/officeart/2005/8/layout/hierarchy1"/>
    <dgm:cxn modelId="{7D1945BF-4ABC-4004-8DC0-A36008549113}" type="presParOf" srcId="{73DDAB3A-E151-41F8-A222-E38F72535FE9}" destId="{677940EA-B593-4096-80DB-7C3FF2EEBAAF}" srcOrd="1" destOrd="0" presId="urn:microsoft.com/office/officeart/2005/8/layout/hierarchy1"/>
    <dgm:cxn modelId="{D9F4AA57-AA99-45CC-A3E6-844C104FEF03}" type="presParOf" srcId="{F9DE218A-67C0-4EC8-BD95-5C97D134DD87}" destId="{06152CC4-8F0C-40A4-BB0F-72D4A7FBD031}" srcOrd="4" destOrd="0" presId="urn:microsoft.com/office/officeart/2005/8/layout/hierarchy1"/>
    <dgm:cxn modelId="{EC882EE3-7BA2-4AB3-A6B7-C45B791A5D04}" type="presParOf" srcId="{F9DE218A-67C0-4EC8-BD95-5C97D134DD87}" destId="{A257C3B7-E134-4B95-8AB5-97921673A3CF}" srcOrd="5" destOrd="0" presId="urn:microsoft.com/office/officeart/2005/8/layout/hierarchy1"/>
    <dgm:cxn modelId="{22EF225A-06C4-434C-9BC3-78FA64DAE9D3}" type="presParOf" srcId="{A257C3B7-E134-4B95-8AB5-97921673A3CF}" destId="{8CA4B6F2-BF2B-46E9-8E9C-BBC0D17829DE}" srcOrd="0" destOrd="0" presId="urn:microsoft.com/office/officeart/2005/8/layout/hierarchy1"/>
    <dgm:cxn modelId="{BAB9E1AC-9B42-425D-845A-E507EFD9DB12}" type="presParOf" srcId="{8CA4B6F2-BF2B-46E9-8E9C-BBC0D17829DE}" destId="{45A18866-027D-484B-A8E2-75427EB0AC76}" srcOrd="0" destOrd="0" presId="urn:microsoft.com/office/officeart/2005/8/layout/hierarchy1"/>
    <dgm:cxn modelId="{70D4B03A-1808-449B-81D1-606FD6FCFF22}" type="presParOf" srcId="{8CA4B6F2-BF2B-46E9-8E9C-BBC0D17829DE}" destId="{49FF35FC-4AB8-440F-8B64-200ACAD08F28}" srcOrd="1" destOrd="0" presId="urn:microsoft.com/office/officeart/2005/8/layout/hierarchy1"/>
    <dgm:cxn modelId="{0D061D95-0EF2-4E24-A0ED-5D14243C12F9}" type="presParOf" srcId="{A257C3B7-E134-4B95-8AB5-97921673A3CF}" destId="{EFE7CF71-D776-4BF3-A1DF-A1662763624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BC0B82-6E57-4378-A829-9E580A5BF84B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C73552B3-D34A-4BA2-8632-1AFD806163C7}">
      <dgm:prSet phldrT="[Texto]"/>
      <dgm:spPr/>
      <dgm:t>
        <a:bodyPr/>
        <a:lstStyle/>
        <a:p>
          <a:pPr algn="l"/>
          <a:r>
            <a:rPr lang="es-CL" dirty="0" smtClean="0"/>
            <a:t>Nota:</a:t>
          </a:r>
        </a:p>
        <a:p>
          <a:pPr algn="l"/>
          <a:r>
            <a:rPr lang="es-CL" dirty="0" smtClean="0"/>
            <a:t>Las fuentes de Información radican en</a:t>
          </a:r>
        </a:p>
        <a:p>
          <a:pPr algn="l"/>
          <a:r>
            <a:rPr lang="es-CL" dirty="0" smtClean="0"/>
            <a:t> DB2, SQL, Archivos.</a:t>
          </a:r>
        </a:p>
        <a:p>
          <a:pPr algn="l"/>
          <a:r>
            <a:rPr lang="es-CL" dirty="0" smtClean="0"/>
            <a:t>Los sub directorios del server  EDGE y HDFS están organizados por nombre de aplicativos</a:t>
          </a:r>
        </a:p>
        <a:p>
          <a:pPr algn="l"/>
          <a:r>
            <a:rPr lang="es-CL" dirty="0" smtClean="0"/>
            <a:t> </a:t>
          </a:r>
          <a:endParaRPr lang="es-CL" dirty="0"/>
        </a:p>
      </dgm:t>
    </dgm:pt>
    <dgm:pt modelId="{1DC23F55-72B3-4C08-9826-84B072E14C8A}" type="parTrans" cxnId="{A0AE872A-54F5-47FA-8170-224ABDA0F9CC}">
      <dgm:prSet/>
      <dgm:spPr/>
      <dgm:t>
        <a:bodyPr/>
        <a:lstStyle/>
        <a:p>
          <a:endParaRPr lang="es-CL"/>
        </a:p>
      </dgm:t>
    </dgm:pt>
    <dgm:pt modelId="{65546A01-81C1-4D51-A177-4258C021A82D}" type="sibTrans" cxnId="{A0AE872A-54F5-47FA-8170-224ABDA0F9CC}">
      <dgm:prSet/>
      <dgm:spPr/>
      <dgm:t>
        <a:bodyPr/>
        <a:lstStyle/>
        <a:p>
          <a:endParaRPr lang="es-CL"/>
        </a:p>
      </dgm:t>
    </dgm:pt>
    <dgm:pt modelId="{EAF83F7C-2603-4561-B710-5E5405204C6F}">
      <dgm:prSet phldrT="[Texto]"/>
      <dgm:spPr/>
      <dgm:t>
        <a:bodyPr/>
        <a:lstStyle/>
        <a:p>
          <a:r>
            <a:rPr lang="es-CL" dirty="0" smtClean="0"/>
            <a:t>En el server EDGE.</a:t>
          </a:r>
        </a:p>
        <a:p>
          <a:r>
            <a:rPr lang="es-CL" dirty="0" smtClean="0"/>
            <a:t>En el directorio TEMPORAL queda la interfaz enviada por el RA (vía  FTP). </a:t>
          </a:r>
          <a:endParaRPr lang="es-CL" dirty="0"/>
        </a:p>
      </dgm:t>
    </dgm:pt>
    <dgm:pt modelId="{51192C74-CBCB-4DEB-972C-D7706CFD6379}" type="parTrans" cxnId="{623337FD-F447-4548-A50A-CA6719CE8297}">
      <dgm:prSet/>
      <dgm:spPr/>
      <dgm:t>
        <a:bodyPr/>
        <a:lstStyle/>
        <a:p>
          <a:endParaRPr lang="es-CL"/>
        </a:p>
      </dgm:t>
    </dgm:pt>
    <dgm:pt modelId="{ABA4CE00-42CF-4F3E-951E-C58F5553308D}" type="sibTrans" cxnId="{623337FD-F447-4548-A50A-CA6719CE8297}">
      <dgm:prSet/>
      <dgm:spPr/>
      <dgm:t>
        <a:bodyPr/>
        <a:lstStyle/>
        <a:p>
          <a:endParaRPr lang="es-CL"/>
        </a:p>
      </dgm:t>
    </dgm:pt>
    <dgm:pt modelId="{29F629AB-C7C6-432D-85FC-C486481D9F56}">
      <dgm:prSet phldrT="[Texto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CL" dirty="0" smtClean="0"/>
            <a:t>En el server EDGE</a:t>
          </a:r>
        </a:p>
        <a:p>
          <a:pPr marL="0" indent="0" defTabSz="91440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</a:pPr>
          <a:r>
            <a:rPr lang="es-CL" dirty="0" smtClean="0"/>
            <a:t>En el directorio LANDING  queda la interfaz que se rescata desde el directorio TEMPORAL para evitar modificaciones.</a:t>
          </a:r>
        </a:p>
      </dgm:t>
    </dgm:pt>
    <dgm:pt modelId="{F78BEF7B-8DDD-4AC2-B915-BF063621C381}" type="parTrans" cxnId="{8D7E3FA5-360B-4709-B0D4-589D404C5397}">
      <dgm:prSet/>
      <dgm:spPr/>
      <dgm:t>
        <a:bodyPr/>
        <a:lstStyle/>
        <a:p>
          <a:endParaRPr lang="es-CL"/>
        </a:p>
      </dgm:t>
    </dgm:pt>
    <dgm:pt modelId="{EA757F8C-F2C9-45EB-850A-C6184D20C7DB}" type="sibTrans" cxnId="{8D7E3FA5-360B-4709-B0D4-589D404C5397}">
      <dgm:prSet/>
      <dgm:spPr/>
      <dgm:t>
        <a:bodyPr/>
        <a:lstStyle/>
        <a:p>
          <a:endParaRPr lang="es-CL"/>
        </a:p>
      </dgm:t>
    </dgm:pt>
    <dgm:pt modelId="{F9887F0F-D0D8-4900-8204-BA05EF9BAF66}">
      <dgm:prSet phldrT="[Texto]"/>
      <dgm:spPr/>
      <dgm:t>
        <a:bodyPr/>
        <a:lstStyle/>
        <a:p>
          <a:r>
            <a:rPr lang="es-CL" dirty="0" smtClean="0"/>
            <a:t>Al llamar el script para ejecutar la Interfaz  ocurren las siguientes acciones.</a:t>
          </a:r>
        </a:p>
      </dgm:t>
    </dgm:pt>
    <dgm:pt modelId="{D9D68211-F71B-4EC6-ACD2-BDEC1251E9AE}" type="parTrans" cxnId="{F1EE99F4-037C-4985-A3F0-4F374A47A125}">
      <dgm:prSet/>
      <dgm:spPr/>
      <dgm:t>
        <a:bodyPr/>
        <a:lstStyle/>
        <a:p>
          <a:endParaRPr lang="es-CL"/>
        </a:p>
      </dgm:t>
    </dgm:pt>
    <dgm:pt modelId="{37084C73-CAE5-474C-B840-DE46B45A8962}" type="sibTrans" cxnId="{F1EE99F4-037C-4985-A3F0-4F374A47A125}">
      <dgm:prSet/>
      <dgm:spPr/>
      <dgm:t>
        <a:bodyPr/>
        <a:lstStyle/>
        <a:p>
          <a:endParaRPr lang="es-CL"/>
        </a:p>
      </dgm:t>
    </dgm:pt>
    <dgm:pt modelId="{44B7BA93-997E-4D0D-B352-1208640939BC}">
      <dgm:prSet phldrT="[Texto]"/>
      <dgm:spPr/>
      <dgm:t>
        <a:bodyPr/>
        <a:lstStyle/>
        <a:p>
          <a:r>
            <a:rPr lang="es-CL" dirty="0" smtClean="0"/>
            <a:t>En el server HDFS.</a:t>
          </a:r>
        </a:p>
        <a:p>
          <a:r>
            <a:rPr lang="es-CL" dirty="0" smtClean="0"/>
            <a:t>En el directorio CRUDO queda la interfaz original.</a:t>
          </a:r>
        </a:p>
      </dgm:t>
    </dgm:pt>
    <dgm:pt modelId="{47A0A1A8-A654-4799-8F96-442B169623C5}" type="parTrans" cxnId="{97FD79F4-2E39-4BBA-8BB5-F61475B55717}">
      <dgm:prSet/>
      <dgm:spPr/>
      <dgm:t>
        <a:bodyPr/>
        <a:lstStyle/>
        <a:p>
          <a:endParaRPr lang="es-CL"/>
        </a:p>
      </dgm:t>
    </dgm:pt>
    <dgm:pt modelId="{6C25E2CD-A08E-41DC-B001-7772302608D0}" type="sibTrans" cxnId="{97FD79F4-2E39-4BBA-8BB5-F61475B55717}">
      <dgm:prSet/>
      <dgm:spPr/>
      <dgm:t>
        <a:bodyPr/>
        <a:lstStyle/>
        <a:p>
          <a:endParaRPr lang="es-CL"/>
        </a:p>
      </dgm:t>
    </dgm:pt>
    <dgm:pt modelId="{BFF25EE6-BAFE-4502-92FE-9C64697AEE1C}">
      <dgm:prSet phldrT="[Texto]"/>
      <dgm:spPr/>
      <dgm:t>
        <a:bodyPr/>
        <a:lstStyle/>
        <a:p>
          <a:r>
            <a:rPr lang="es-CL" dirty="0" smtClean="0"/>
            <a:t>En el server HDFS.</a:t>
          </a:r>
        </a:p>
        <a:p>
          <a:r>
            <a:rPr lang="es-CL" dirty="0" smtClean="0"/>
            <a:t>En el directorio TRANSFORMADO  queda la interfaz con las reglas  de calidad aplicadas .</a:t>
          </a:r>
        </a:p>
      </dgm:t>
    </dgm:pt>
    <dgm:pt modelId="{CAE5B377-3C2B-4AFC-A874-47A38AF30906}" type="parTrans" cxnId="{91308E21-A4E6-4DB2-B09E-B83924249EA0}">
      <dgm:prSet/>
      <dgm:spPr/>
      <dgm:t>
        <a:bodyPr/>
        <a:lstStyle/>
        <a:p>
          <a:endParaRPr lang="es-CL"/>
        </a:p>
      </dgm:t>
    </dgm:pt>
    <dgm:pt modelId="{DD077C08-864B-4467-9641-6BC617E32665}" type="sibTrans" cxnId="{91308E21-A4E6-4DB2-B09E-B83924249EA0}">
      <dgm:prSet/>
      <dgm:spPr/>
      <dgm:t>
        <a:bodyPr/>
        <a:lstStyle/>
        <a:p>
          <a:endParaRPr lang="es-CL"/>
        </a:p>
      </dgm:t>
    </dgm:pt>
    <dgm:pt modelId="{71C75E73-2B35-44A2-8B1F-BCDC29E6340D}">
      <dgm:prSet phldrT="[Texto]"/>
      <dgm:spPr/>
      <dgm:t>
        <a:bodyPr/>
        <a:lstStyle/>
        <a:p>
          <a:r>
            <a:rPr lang="es-CL" dirty="0" smtClean="0"/>
            <a:t>En el server HDFS.</a:t>
          </a:r>
        </a:p>
        <a:p>
          <a:r>
            <a:rPr lang="es-CL" dirty="0" smtClean="0"/>
            <a:t>En el directorio GOBERNADO  queda la interfaz cuando  las  metas de calidad propuestas por el administrador de dominio se cumplan.</a:t>
          </a:r>
        </a:p>
      </dgm:t>
    </dgm:pt>
    <dgm:pt modelId="{DF41A89F-CC9A-4C74-8C56-086925289D7D}" type="parTrans" cxnId="{6D12269B-546B-474F-A261-C493F677C749}">
      <dgm:prSet/>
      <dgm:spPr/>
      <dgm:t>
        <a:bodyPr/>
        <a:lstStyle/>
        <a:p>
          <a:endParaRPr lang="es-CL"/>
        </a:p>
      </dgm:t>
    </dgm:pt>
    <dgm:pt modelId="{0D2ED8E1-8A0F-4A3A-B767-DE932898F390}" type="sibTrans" cxnId="{6D12269B-546B-474F-A261-C493F677C749}">
      <dgm:prSet/>
      <dgm:spPr/>
      <dgm:t>
        <a:bodyPr/>
        <a:lstStyle/>
        <a:p>
          <a:endParaRPr lang="es-CL"/>
        </a:p>
      </dgm:t>
    </dgm:pt>
    <dgm:pt modelId="{B0A9D8BB-B7F9-4DE4-ADD1-89EE4A33CF2A}">
      <dgm:prSet phldrT="[Texto]"/>
      <dgm:spPr/>
      <dgm:t>
        <a:bodyPr/>
        <a:lstStyle/>
        <a:p>
          <a:r>
            <a:rPr lang="es-CL" dirty="0" smtClean="0"/>
            <a:t>Fin</a:t>
          </a:r>
          <a:endParaRPr lang="es-CL" dirty="0"/>
        </a:p>
      </dgm:t>
    </dgm:pt>
    <dgm:pt modelId="{5FEBC73E-DF6A-48A7-B76F-79BCA789C299}" type="parTrans" cxnId="{889C249E-A046-40E7-B950-3B01FAAE2CEF}">
      <dgm:prSet/>
      <dgm:spPr/>
      <dgm:t>
        <a:bodyPr/>
        <a:lstStyle/>
        <a:p>
          <a:endParaRPr lang="es-CL"/>
        </a:p>
      </dgm:t>
    </dgm:pt>
    <dgm:pt modelId="{15077593-0C3B-4089-967C-77FDF912C68C}" type="sibTrans" cxnId="{889C249E-A046-40E7-B950-3B01FAAE2CEF}">
      <dgm:prSet/>
      <dgm:spPr/>
      <dgm:t>
        <a:bodyPr/>
        <a:lstStyle/>
        <a:p>
          <a:endParaRPr lang="es-CL"/>
        </a:p>
      </dgm:t>
    </dgm:pt>
    <dgm:pt modelId="{2C3FBA91-E378-4242-B2B9-8173214D8099}" type="pres">
      <dgm:prSet presAssocID="{AABC0B82-6E57-4378-A829-9E580A5BF84B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s-CL"/>
        </a:p>
      </dgm:t>
    </dgm:pt>
    <dgm:pt modelId="{9E8DC47B-75D4-44EC-AD6C-5B56AC76C774}" type="pres">
      <dgm:prSet presAssocID="{C73552B3-D34A-4BA2-8632-1AFD806163C7}" presName="compNode" presStyleCnt="0"/>
      <dgm:spPr/>
    </dgm:pt>
    <dgm:pt modelId="{5EAA0930-471E-4162-801C-4F72A319A456}" type="pres">
      <dgm:prSet presAssocID="{C73552B3-D34A-4BA2-8632-1AFD806163C7}" presName="dummyConnPt" presStyleCnt="0"/>
      <dgm:spPr/>
    </dgm:pt>
    <dgm:pt modelId="{C8F739E9-CBC3-4C9E-93B6-6174649F542A}" type="pres">
      <dgm:prSet presAssocID="{C73552B3-D34A-4BA2-8632-1AFD806163C7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DEA7EE33-A1F1-4DEB-9144-AB639A2FC9F4}" type="pres">
      <dgm:prSet presAssocID="{65546A01-81C1-4D51-A177-4258C021A82D}" presName="sibTrans" presStyleLbl="bgSibTrans2D1" presStyleIdx="0" presStyleCnt="7"/>
      <dgm:spPr/>
      <dgm:t>
        <a:bodyPr/>
        <a:lstStyle/>
        <a:p>
          <a:endParaRPr lang="es-CL"/>
        </a:p>
      </dgm:t>
    </dgm:pt>
    <dgm:pt modelId="{B51A53B7-A94C-4140-B9EB-FE99EE9966DB}" type="pres">
      <dgm:prSet presAssocID="{EAF83F7C-2603-4561-B710-5E5405204C6F}" presName="compNode" presStyleCnt="0"/>
      <dgm:spPr/>
    </dgm:pt>
    <dgm:pt modelId="{3F5DA7A6-E773-4EF3-8D8B-3106FCDDD2B4}" type="pres">
      <dgm:prSet presAssocID="{EAF83F7C-2603-4561-B710-5E5405204C6F}" presName="dummyConnPt" presStyleCnt="0"/>
      <dgm:spPr/>
    </dgm:pt>
    <dgm:pt modelId="{0E6EFF6F-801C-46FB-B6C9-8CB8A3B0D136}" type="pres">
      <dgm:prSet presAssocID="{EAF83F7C-2603-4561-B710-5E5405204C6F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4BC8BC2F-7F93-4173-BD7E-9EB47A1720F1}" type="pres">
      <dgm:prSet presAssocID="{ABA4CE00-42CF-4F3E-951E-C58F5553308D}" presName="sibTrans" presStyleLbl="bgSibTrans2D1" presStyleIdx="1" presStyleCnt="7"/>
      <dgm:spPr/>
      <dgm:t>
        <a:bodyPr/>
        <a:lstStyle/>
        <a:p>
          <a:endParaRPr lang="es-CL"/>
        </a:p>
      </dgm:t>
    </dgm:pt>
    <dgm:pt modelId="{27D245B2-3F95-4B8C-8A87-AACC28A3D060}" type="pres">
      <dgm:prSet presAssocID="{29F629AB-C7C6-432D-85FC-C486481D9F56}" presName="compNode" presStyleCnt="0"/>
      <dgm:spPr/>
    </dgm:pt>
    <dgm:pt modelId="{283C09AF-6096-4E87-8861-64030ACFE473}" type="pres">
      <dgm:prSet presAssocID="{29F629AB-C7C6-432D-85FC-C486481D9F56}" presName="dummyConnPt" presStyleCnt="0"/>
      <dgm:spPr/>
    </dgm:pt>
    <dgm:pt modelId="{92B788B8-970C-4C79-9A83-8D7EE895E6F7}" type="pres">
      <dgm:prSet presAssocID="{29F629AB-C7C6-432D-85FC-C486481D9F56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7267F0D-D6E5-43E4-B120-B99EA5D2B18B}" type="pres">
      <dgm:prSet presAssocID="{EA757F8C-F2C9-45EB-850A-C6184D20C7DB}" presName="sibTrans" presStyleLbl="bgSibTrans2D1" presStyleIdx="2" presStyleCnt="7"/>
      <dgm:spPr/>
      <dgm:t>
        <a:bodyPr/>
        <a:lstStyle/>
        <a:p>
          <a:endParaRPr lang="es-CL"/>
        </a:p>
      </dgm:t>
    </dgm:pt>
    <dgm:pt modelId="{4142D39A-43F8-4ED9-91CD-FFB41ED282EB}" type="pres">
      <dgm:prSet presAssocID="{F9887F0F-D0D8-4900-8204-BA05EF9BAF66}" presName="compNode" presStyleCnt="0"/>
      <dgm:spPr/>
    </dgm:pt>
    <dgm:pt modelId="{5C2DD6DD-812C-4A8C-85C9-BF69C548DBAD}" type="pres">
      <dgm:prSet presAssocID="{F9887F0F-D0D8-4900-8204-BA05EF9BAF66}" presName="dummyConnPt" presStyleCnt="0"/>
      <dgm:spPr/>
    </dgm:pt>
    <dgm:pt modelId="{62FF266E-8937-47F1-9AA5-B1125BDEE7A1}" type="pres">
      <dgm:prSet presAssocID="{F9887F0F-D0D8-4900-8204-BA05EF9BAF66}" presName="node" presStyleLbl="node1" presStyleIdx="3" presStyleCnt="8" custLinFactNeighborX="-254" custLinFactNeighborY="124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21E0DEF6-ED41-45FA-9DC9-D2D4D3621DB3}" type="pres">
      <dgm:prSet presAssocID="{37084C73-CAE5-474C-B840-DE46B45A8962}" presName="sibTrans" presStyleLbl="bgSibTrans2D1" presStyleIdx="3" presStyleCnt="7"/>
      <dgm:spPr/>
      <dgm:t>
        <a:bodyPr/>
        <a:lstStyle/>
        <a:p>
          <a:endParaRPr lang="es-CL"/>
        </a:p>
      </dgm:t>
    </dgm:pt>
    <dgm:pt modelId="{CF85C0CB-EDAD-468F-84C0-940482BE82B9}" type="pres">
      <dgm:prSet presAssocID="{44B7BA93-997E-4D0D-B352-1208640939BC}" presName="compNode" presStyleCnt="0"/>
      <dgm:spPr/>
    </dgm:pt>
    <dgm:pt modelId="{DEE77908-1594-42F6-BCA5-EBB859BAB6EB}" type="pres">
      <dgm:prSet presAssocID="{44B7BA93-997E-4D0D-B352-1208640939BC}" presName="dummyConnPt" presStyleCnt="0"/>
      <dgm:spPr/>
    </dgm:pt>
    <dgm:pt modelId="{E9F0122D-92C1-4DEA-9F28-A8CA983923A7}" type="pres">
      <dgm:prSet presAssocID="{44B7BA93-997E-4D0D-B352-1208640939BC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E16F0274-C985-470B-9CEE-A313C1A0F7C0}" type="pres">
      <dgm:prSet presAssocID="{6C25E2CD-A08E-41DC-B001-7772302608D0}" presName="sibTrans" presStyleLbl="bgSibTrans2D1" presStyleIdx="4" presStyleCnt="7"/>
      <dgm:spPr/>
      <dgm:t>
        <a:bodyPr/>
        <a:lstStyle/>
        <a:p>
          <a:endParaRPr lang="es-CL"/>
        </a:p>
      </dgm:t>
    </dgm:pt>
    <dgm:pt modelId="{A47EEC1E-0DC4-448E-BFE0-2408E5647918}" type="pres">
      <dgm:prSet presAssocID="{BFF25EE6-BAFE-4502-92FE-9C64697AEE1C}" presName="compNode" presStyleCnt="0"/>
      <dgm:spPr/>
    </dgm:pt>
    <dgm:pt modelId="{794BD66D-CC01-41AD-BFC0-F4CE481733F7}" type="pres">
      <dgm:prSet presAssocID="{BFF25EE6-BAFE-4502-92FE-9C64697AEE1C}" presName="dummyConnPt" presStyleCnt="0"/>
      <dgm:spPr/>
    </dgm:pt>
    <dgm:pt modelId="{6150D68D-5C48-4D28-988D-59DE77847154}" type="pres">
      <dgm:prSet presAssocID="{BFF25EE6-BAFE-4502-92FE-9C64697AEE1C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9B245EA3-C7D7-4777-959B-CA6D4BB39609}" type="pres">
      <dgm:prSet presAssocID="{DD077C08-864B-4467-9641-6BC617E32665}" presName="sibTrans" presStyleLbl="bgSibTrans2D1" presStyleIdx="5" presStyleCnt="7"/>
      <dgm:spPr/>
      <dgm:t>
        <a:bodyPr/>
        <a:lstStyle/>
        <a:p>
          <a:endParaRPr lang="es-CL"/>
        </a:p>
      </dgm:t>
    </dgm:pt>
    <dgm:pt modelId="{B6C547A5-946F-48F8-B896-2AB6DF780618}" type="pres">
      <dgm:prSet presAssocID="{71C75E73-2B35-44A2-8B1F-BCDC29E6340D}" presName="compNode" presStyleCnt="0"/>
      <dgm:spPr/>
    </dgm:pt>
    <dgm:pt modelId="{A9EF692F-6E11-4489-BB02-5B7C2F14200D}" type="pres">
      <dgm:prSet presAssocID="{71C75E73-2B35-44A2-8B1F-BCDC29E6340D}" presName="dummyConnPt" presStyleCnt="0"/>
      <dgm:spPr/>
    </dgm:pt>
    <dgm:pt modelId="{C0FC3254-AA9F-40D1-8959-E33350D94501}" type="pres">
      <dgm:prSet presAssocID="{71C75E73-2B35-44A2-8B1F-BCDC29E6340D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31ECA468-3394-4A6C-90CB-C249FB37267B}" type="pres">
      <dgm:prSet presAssocID="{0D2ED8E1-8A0F-4A3A-B767-DE932898F390}" presName="sibTrans" presStyleLbl="bgSibTrans2D1" presStyleIdx="6" presStyleCnt="7"/>
      <dgm:spPr/>
      <dgm:t>
        <a:bodyPr/>
        <a:lstStyle/>
        <a:p>
          <a:endParaRPr lang="es-CL"/>
        </a:p>
      </dgm:t>
    </dgm:pt>
    <dgm:pt modelId="{B81126EB-2FC4-4AE6-9345-E3514E5315BA}" type="pres">
      <dgm:prSet presAssocID="{B0A9D8BB-B7F9-4DE4-ADD1-89EE4A33CF2A}" presName="compNode" presStyleCnt="0"/>
      <dgm:spPr/>
    </dgm:pt>
    <dgm:pt modelId="{84B73BDE-BAFD-4ED2-A889-E653F997D613}" type="pres">
      <dgm:prSet presAssocID="{B0A9D8BB-B7F9-4DE4-ADD1-89EE4A33CF2A}" presName="dummyConnPt" presStyleCnt="0"/>
      <dgm:spPr/>
    </dgm:pt>
    <dgm:pt modelId="{C3B71D15-1E4A-415B-9AC0-2B73B6062B00}" type="pres">
      <dgm:prSet presAssocID="{B0A9D8BB-B7F9-4DE4-ADD1-89EE4A33CF2A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6D12269B-546B-474F-A261-C493F677C749}" srcId="{AABC0B82-6E57-4378-A829-9E580A5BF84B}" destId="{71C75E73-2B35-44A2-8B1F-BCDC29E6340D}" srcOrd="6" destOrd="0" parTransId="{DF41A89F-CC9A-4C74-8C56-086925289D7D}" sibTransId="{0D2ED8E1-8A0F-4A3A-B767-DE932898F390}"/>
    <dgm:cxn modelId="{F1EE99F4-037C-4985-A3F0-4F374A47A125}" srcId="{AABC0B82-6E57-4378-A829-9E580A5BF84B}" destId="{F9887F0F-D0D8-4900-8204-BA05EF9BAF66}" srcOrd="3" destOrd="0" parTransId="{D9D68211-F71B-4EC6-ACD2-BDEC1251E9AE}" sibTransId="{37084C73-CAE5-474C-B840-DE46B45A8962}"/>
    <dgm:cxn modelId="{CDA08677-6EC2-4660-A04D-276D5BBF4EEE}" type="presOf" srcId="{B0A9D8BB-B7F9-4DE4-ADD1-89EE4A33CF2A}" destId="{C3B71D15-1E4A-415B-9AC0-2B73B6062B00}" srcOrd="0" destOrd="0" presId="urn:microsoft.com/office/officeart/2005/8/layout/bProcess4"/>
    <dgm:cxn modelId="{4E5F775A-AFC5-47D8-A09B-9D0486E52A66}" type="presOf" srcId="{BFF25EE6-BAFE-4502-92FE-9C64697AEE1C}" destId="{6150D68D-5C48-4D28-988D-59DE77847154}" srcOrd="0" destOrd="0" presId="urn:microsoft.com/office/officeart/2005/8/layout/bProcess4"/>
    <dgm:cxn modelId="{B1B75486-4FE1-4697-BE92-3BDA34C360EF}" type="presOf" srcId="{65546A01-81C1-4D51-A177-4258C021A82D}" destId="{DEA7EE33-A1F1-4DEB-9144-AB639A2FC9F4}" srcOrd="0" destOrd="0" presId="urn:microsoft.com/office/officeart/2005/8/layout/bProcess4"/>
    <dgm:cxn modelId="{623337FD-F447-4548-A50A-CA6719CE8297}" srcId="{AABC0B82-6E57-4378-A829-9E580A5BF84B}" destId="{EAF83F7C-2603-4561-B710-5E5405204C6F}" srcOrd="1" destOrd="0" parTransId="{51192C74-CBCB-4DEB-972C-D7706CFD6379}" sibTransId="{ABA4CE00-42CF-4F3E-951E-C58F5553308D}"/>
    <dgm:cxn modelId="{8E2CDC55-5DA4-40B3-86FC-189F2143EBCF}" type="presOf" srcId="{EA757F8C-F2C9-45EB-850A-C6184D20C7DB}" destId="{57267F0D-D6E5-43E4-B120-B99EA5D2B18B}" srcOrd="0" destOrd="0" presId="urn:microsoft.com/office/officeart/2005/8/layout/bProcess4"/>
    <dgm:cxn modelId="{D07B09C3-49BE-421D-85CA-E89DCCF33F4B}" type="presOf" srcId="{29F629AB-C7C6-432D-85FC-C486481D9F56}" destId="{92B788B8-970C-4C79-9A83-8D7EE895E6F7}" srcOrd="0" destOrd="0" presId="urn:microsoft.com/office/officeart/2005/8/layout/bProcess4"/>
    <dgm:cxn modelId="{1F47FF73-E951-4E6C-8119-E7482453F09C}" type="presOf" srcId="{AABC0B82-6E57-4378-A829-9E580A5BF84B}" destId="{2C3FBA91-E378-4242-B2B9-8173214D8099}" srcOrd="0" destOrd="0" presId="urn:microsoft.com/office/officeart/2005/8/layout/bProcess4"/>
    <dgm:cxn modelId="{A0AE872A-54F5-47FA-8170-224ABDA0F9CC}" srcId="{AABC0B82-6E57-4378-A829-9E580A5BF84B}" destId="{C73552B3-D34A-4BA2-8632-1AFD806163C7}" srcOrd="0" destOrd="0" parTransId="{1DC23F55-72B3-4C08-9826-84B072E14C8A}" sibTransId="{65546A01-81C1-4D51-A177-4258C021A82D}"/>
    <dgm:cxn modelId="{86112801-3304-4AFE-B13D-BA322D991D8D}" type="presOf" srcId="{71C75E73-2B35-44A2-8B1F-BCDC29E6340D}" destId="{C0FC3254-AA9F-40D1-8959-E33350D94501}" srcOrd="0" destOrd="0" presId="urn:microsoft.com/office/officeart/2005/8/layout/bProcess4"/>
    <dgm:cxn modelId="{F09774C5-2E7A-4AB8-9648-AD71E1C65C6D}" type="presOf" srcId="{EAF83F7C-2603-4561-B710-5E5405204C6F}" destId="{0E6EFF6F-801C-46FB-B6C9-8CB8A3B0D136}" srcOrd="0" destOrd="0" presId="urn:microsoft.com/office/officeart/2005/8/layout/bProcess4"/>
    <dgm:cxn modelId="{0443C3F4-AB84-46EE-BDCE-D44B18692AD8}" type="presOf" srcId="{6C25E2CD-A08E-41DC-B001-7772302608D0}" destId="{E16F0274-C985-470B-9CEE-A313C1A0F7C0}" srcOrd="0" destOrd="0" presId="urn:microsoft.com/office/officeart/2005/8/layout/bProcess4"/>
    <dgm:cxn modelId="{889C249E-A046-40E7-B950-3B01FAAE2CEF}" srcId="{AABC0B82-6E57-4378-A829-9E580A5BF84B}" destId="{B0A9D8BB-B7F9-4DE4-ADD1-89EE4A33CF2A}" srcOrd="7" destOrd="0" parTransId="{5FEBC73E-DF6A-48A7-B76F-79BCA789C299}" sibTransId="{15077593-0C3B-4089-967C-77FDF912C68C}"/>
    <dgm:cxn modelId="{97FD79F4-2E39-4BBA-8BB5-F61475B55717}" srcId="{AABC0B82-6E57-4378-A829-9E580A5BF84B}" destId="{44B7BA93-997E-4D0D-B352-1208640939BC}" srcOrd="4" destOrd="0" parTransId="{47A0A1A8-A654-4799-8F96-442B169623C5}" sibTransId="{6C25E2CD-A08E-41DC-B001-7772302608D0}"/>
    <dgm:cxn modelId="{09886689-9CE5-4EF0-B861-FB5FF60828BD}" type="presOf" srcId="{F9887F0F-D0D8-4900-8204-BA05EF9BAF66}" destId="{62FF266E-8937-47F1-9AA5-B1125BDEE7A1}" srcOrd="0" destOrd="0" presId="urn:microsoft.com/office/officeart/2005/8/layout/bProcess4"/>
    <dgm:cxn modelId="{CC6907B0-986A-401F-AA9C-A9CC0386B1A6}" type="presOf" srcId="{44B7BA93-997E-4D0D-B352-1208640939BC}" destId="{E9F0122D-92C1-4DEA-9F28-A8CA983923A7}" srcOrd="0" destOrd="0" presId="urn:microsoft.com/office/officeart/2005/8/layout/bProcess4"/>
    <dgm:cxn modelId="{5A72191B-2868-41A9-9CCC-4124D6081C04}" type="presOf" srcId="{37084C73-CAE5-474C-B840-DE46B45A8962}" destId="{21E0DEF6-ED41-45FA-9DC9-D2D4D3621DB3}" srcOrd="0" destOrd="0" presId="urn:microsoft.com/office/officeart/2005/8/layout/bProcess4"/>
    <dgm:cxn modelId="{5A8CC6B6-757C-4BB0-85A1-FBE2EE485129}" type="presOf" srcId="{0D2ED8E1-8A0F-4A3A-B767-DE932898F390}" destId="{31ECA468-3394-4A6C-90CB-C249FB37267B}" srcOrd="0" destOrd="0" presId="urn:microsoft.com/office/officeart/2005/8/layout/bProcess4"/>
    <dgm:cxn modelId="{9876CB3A-BA09-4DD2-870B-5F95669AB3EF}" type="presOf" srcId="{DD077C08-864B-4467-9641-6BC617E32665}" destId="{9B245EA3-C7D7-4777-959B-CA6D4BB39609}" srcOrd="0" destOrd="0" presId="urn:microsoft.com/office/officeart/2005/8/layout/bProcess4"/>
    <dgm:cxn modelId="{91308E21-A4E6-4DB2-B09E-B83924249EA0}" srcId="{AABC0B82-6E57-4378-A829-9E580A5BF84B}" destId="{BFF25EE6-BAFE-4502-92FE-9C64697AEE1C}" srcOrd="5" destOrd="0" parTransId="{CAE5B377-3C2B-4AFC-A874-47A38AF30906}" sibTransId="{DD077C08-864B-4467-9641-6BC617E32665}"/>
    <dgm:cxn modelId="{2BABCC4B-8C68-4185-BD83-5D9B51689710}" type="presOf" srcId="{ABA4CE00-42CF-4F3E-951E-C58F5553308D}" destId="{4BC8BC2F-7F93-4173-BD7E-9EB47A1720F1}" srcOrd="0" destOrd="0" presId="urn:microsoft.com/office/officeart/2005/8/layout/bProcess4"/>
    <dgm:cxn modelId="{F12B0C48-A7B5-43FD-BEFB-D8F02C3337C4}" type="presOf" srcId="{C73552B3-D34A-4BA2-8632-1AFD806163C7}" destId="{C8F739E9-CBC3-4C9E-93B6-6174649F542A}" srcOrd="0" destOrd="0" presId="urn:microsoft.com/office/officeart/2005/8/layout/bProcess4"/>
    <dgm:cxn modelId="{8D7E3FA5-360B-4709-B0D4-589D404C5397}" srcId="{AABC0B82-6E57-4378-A829-9E580A5BF84B}" destId="{29F629AB-C7C6-432D-85FC-C486481D9F56}" srcOrd="2" destOrd="0" parTransId="{F78BEF7B-8DDD-4AC2-B915-BF063621C381}" sibTransId="{EA757F8C-F2C9-45EB-850A-C6184D20C7DB}"/>
    <dgm:cxn modelId="{CA72CDA6-001E-44DF-9478-1E6AC0561927}" type="presParOf" srcId="{2C3FBA91-E378-4242-B2B9-8173214D8099}" destId="{9E8DC47B-75D4-44EC-AD6C-5B56AC76C774}" srcOrd="0" destOrd="0" presId="urn:microsoft.com/office/officeart/2005/8/layout/bProcess4"/>
    <dgm:cxn modelId="{15751FD9-2FDA-4BD8-9F61-5637EEF25967}" type="presParOf" srcId="{9E8DC47B-75D4-44EC-AD6C-5B56AC76C774}" destId="{5EAA0930-471E-4162-801C-4F72A319A456}" srcOrd="0" destOrd="0" presId="urn:microsoft.com/office/officeart/2005/8/layout/bProcess4"/>
    <dgm:cxn modelId="{8F5149D4-101F-4EFC-9D5A-6907A84E06D5}" type="presParOf" srcId="{9E8DC47B-75D4-44EC-AD6C-5B56AC76C774}" destId="{C8F739E9-CBC3-4C9E-93B6-6174649F542A}" srcOrd="1" destOrd="0" presId="urn:microsoft.com/office/officeart/2005/8/layout/bProcess4"/>
    <dgm:cxn modelId="{E2DBD728-C53D-4BD0-8065-E359D99CBF7F}" type="presParOf" srcId="{2C3FBA91-E378-4242-B2B9-8173214D8099}" destId="{DEA7EE33-A1F1-4DEB-9144-AB639A2FC9F4}" srcOrd="1" destOrd="0" presId="urn:microsoft.com/office/officeart/2005/8/layout/bProcess4"/>
    <dgm:cxn modelId="{8FA29AE3-8C90-4764-96CD-B47C9997057F}" type="presParOf" srcId="{2C3FBA91-E378-4242-B2B9-8173214D8099}" destId="{B51A53B7-A94C-4140-B9EB-FE99EE9966DB}" srcOrd="2" destOrd="0" presId="urn:microsoft.com/office/officeart/2005/8/layout/bProcess4"/>
    <dgm:cxn modelId="{EF0B8463-3668-48AB-A16C-C4D2BFBCCA59}" type="presParOf" srcId="{B51A53B7-A94C-4140-B9EB-FE99EE9966DB}" destId="{3F5DA7A6-E773-4EF3-8D8B-3106FCDDD2B4}" srcOrd="0" destOrd="0" presId="urn:microsoft.com/office/officeart/2005/8/layout/bProcess4"/>
    <dgm:cxn modelId="{40E24327-0E2D-4F7B-8DDC-92DD7FA0FF7F}" type="presParOf" srcId="{B51A53B7-A94C-4140-B9EB-FE99EE9966DB}" destId="{0E6EFF6F-801C-46FB-B6C9-8CB8A3B0D136}" srcOrd="1" destOrd="0" presId="urn:microsoft.com/office/officeart/2005/8/layout/bProcess4"/>
    <dgm:cxn modelId="{805B378F-A39D-47C4-A333-15A4E60D7495}" type="presParOf" srcId="{2C3FBA91-E378-4242-B2B9-8173214D8099}" destId="{4BC8BC2F-7F93-4173-BD7E-9EB47A1720F1}" srcOrd="3" destOrd="0" presId="urn:microsoft.com/office/officeart/2005/8/layout/bProcess4"/>
    <dgm:cxn modelId="{2BC40548-A21B-44EF-BB01-BEE17CBD3D56}" type="presParOf" srcId="{2C3FBA91-E378-4242-B2B9-8173214D8099}" destId="{27D245B2-3F95-4B8C-8A87-AACC28A3D060}" srcOrd="4" destOrd="0" presId="urn:microsoft.com/office/officeart/2005/8/layout/bProcess4"/>
    <dgm:cxn modelId="{0CA768AE-3B7B-4ABF-978E-BC3817D9A511}" type="presParOf" srcId="{27D245B2-3F95-4B8C-8A87-AACC28A3D060}" destId="{283C09AF-6096-4E87-8861-64030ACFE473}" srcOrd="0" destOrd="0" presId="urn:microsoft.com/office/officeart/2005/8/layout/bProcess4"/>
    <dgm:cxn modelId="{A212B1B6-1FE9-4F38-A529-1790512B71F6}" type="presParOf" srcId="{27D245B2-3F95-4B8C-8A87-AACC28A3D060}" destId="{92B788B8-970C-4C79-9A83-8D7EE895E6F7}" srcOrd="1" destOrd="0" presId="urn:microsoft.com/office/officeart/2005/8/layout/bProcess4"/>
    <dgm:cxn modelId="{8D6AA4B9-340F-41FE-9D2D-9A902A47A3FB}" type="presParOf" srcId="{2C3FBA91-E378-4242-B2B9-8173214D8099}" destId="{57267F0D-D6E5-43E4-B120-B99EA5D2B18B}" srcOrd="5" destOrd="0" presId="urn:microsoft.com/office/officeart/2005/8/layout/bProcess4"/>
    <dgm:cxn modelId="{BA2DE777-880A-4E50-94C6-AB482702E681}" type="presParOf" srcId="{2C3FBA91-E378-4242-B2B9-8173214D8099}" destId="{4142D39A-43F8-4ED9-91CD-FFB41ED282EB}" srcOrd="6" destOrd="0" presId="urn:microsoft.com/office/officeart/2005/8/layout/bProcess4"/>
    <dgm:cxn modelId="{5099303A-347D-4478-BD1F-D0C9AB2DC2ED}" type="presParOf" srcId="{4142D39A-43F8-4ED9-91CD-FFB41ED282EB}" destId="{5C2DD6DD-812C-4A8C-85C9-BF69C548DBAD}" srcOrd="0" destOrd="0" presId="urn:microsoft.com/office/officeart/2005/8/layout/bProcess4"/>
    <dgm:cxn modelId="{40C4B6D1-8879-489E-8618-EDAC82109434}" type="presParOf" srcId="{4142D39A-43F8-4ED9-91CD-FFB41ED282EB}" destId="{62FF266E-8937-47F1-9AA5-B1125BDEE7A1}" srcOrd="1" destOrd="0" presId="urn:microsoft.com/office/officeart/2005/8/layout/bProcess4"/>
    <dgm:cxn modelId="{F25C11D8-8018-42D6-BF5B-2A57190F75EF}" type="presParOf" srcId="{2C3FBA91-E378-4242-B2B9-8173214D8099}" destId="{21E0DEF6-ED41-45FA-9DC9-D2D4D3621DB3}" srcOrd="7" destOrd="0" presId="urn:microsoft.com/office/officeart/2005/8/layout/bProcess4"/>
    <dgm:cxn modelId="{55FF488E-E865-4D5D-AD61-5E843BEDFCC5}" type="presParOf" srcId="{2C3FBA91-E378-4242-B2B9-8173214D8099}" destId="{CF85C0CB-EDAD-468F-84C0-940482BE82B9}" srcOrd="8" destOrd="0" presId="urn:microsoft.com/office/officeart/2005/8/layout/bProcess4"/>
    <dgm:cxn modelId="{9D8845E4-A32E-435E-B00F-81840B809C34}" type="presParOf" srcId="{CF85C0CB-EDAD-468F-84C0-940482BE82B9}" destId="{DEE77908-1594-42F6-BCA5-EBB859BAB6EB}" srcOrd="0" destOrd="0" presId="urn:microsoft.com/office/officeart/2005/8/layout/bProcess4"/>
    <dgm:cxn modelId="{7595B448-BDE3-469F-901F-6C26BD4A8120}" type="presParOf" srcId="{CF85C0CB-EDAD-468F-84C0-940482BE82B9}" destId="{E9F0122D-92C1-4DEA-9F28-A8CA983923A7}" srcOrd="1" destOrd="0" presId="urn:microsoft.com/office/officeart/2005/8/layout/bProcess4"/>
    <dgm:cxn modelId="{AC3611F0-554A-4E43-8443-457DBE6D5394}" type="presParOf" srcId="{2C3FBA91-E378-4242-B2B9-8173214D8099}" destId="{E16F0274-C985-470B-9CEE-A313C1A0F7C0}" srcOrd="9" destOrd="0" presId="urn:microsoft.com/office/officeart/2005/8/layout/bProcess4"/>
    <dgm:cxn modelId="{E0E5E720-1C52-42E8-AC62-E486DB5756FD}" type="presParOf" srcId="{2C3FBA91-E378-4242-B2B9-8173214D8099}" destId="{A47EEC1E-0DC4-448E-BFE0-2408E5647918}" srcOrd="10" destOrd="0" presId="urn:microsoft.com/office/officeart/2005/8/layout/bProcess4"/>
    <dgm:cxn modelId="{3AB7FE4F-0379-4A7A-B54D-8FE3E068A0B3}" type="presParOf" srcId="{A47EEC1E-0DC4-448E-BFE0-2408E5647918}" destId="{794BD66D-CC01-41AD-BFC0-F4CE481733F7}" srcOrd="0" destOrd="0" presId="urn:microsoft.com/office/officeart/2005/8/layout/bProcess4"/>
    <dgm:cxn modelId="{5E841AEB-671C-48EC-86EB-0F8D237792B4}" type="presParOf" srcId="{A47EEC1E-0DC4-448E-BFE0-2408E5647918}" destId="{6150D68D-5C48-4D28-988D-59DE77847154}" srcOrd="1" destOrd="0" presId="urn:microsoft.com/office/officeart/2005/8/layout/bProcess4"/>
    <dgm:cxn modelId="{F7038D21-23F1-439F-B284-14A298AF60C2}" type="presParOf" srcId="{2C3FBA91-E378-4242-B2B9-8173214D8099}" destId="{9B245EA3-C7D7-4777-959B-CA6D4BB39609}" srcOrd="11" destOrd="0" presId="urn:microsoft.com/office/officeart/2005/8/layout/bProcess4"/>
    <dgm:cxn modelId="{E70D4A30-3536-45B9-9AD7-A873CCAA3BD4}" type="presParOf" srcId="{2C3FBA91-E378-4242-B2B9-8173214D8099}" destId="{B6C547A5-946F-48F8-B896-2AB6DF780618}" srcOrd="12" destOrd="0" presId="urn:microsoft.com/office/officeart/2005/8/layout/bProcess4"/>
    <dgm:cxn modelId="{0B726FEF-1012-46BD-B796-258427A62E11}" type="presParOf" srcId="{B6C547A5-946F-48F8-B896-2AB6DF780618}" destId="{A9EF692F-6E11-4489-BB02-5B7C2F14200D}" srcOrd="0" destOrd="0" presId="urn:microsoft.com/office/officeart/2005/8/layout/bProcess4"/>
    <dgm:cxn modelId="{28840A3A-D1D5-40FC-96CD-444EF10AE13C}" type="presParOf" srcId="{B6C547A5-946F-48F8-B896-2AB6DF780618}" destId="{C0FC3254-AA9F-40D1-8959-E33350D94501}" srcOrd="1" destOrd="0" presId="urn:microsoft.com/office/officeart/2005/8/layout/bProcess4"/>
    <dgm:cxn modelId="{330B7235-471D-48A4-B20E-A200E9692593}" type="presParOf" srcId="{2C3FBA91-E378-4242-B2B9-8173214D8099}" destId="{31ECA468-3394-4A6C-90CB-C249FB37267B}" srcOrd="13" destOrd="0" presId="urn:microsoft.com/office/officeart/2005/8/layout/bProcess4"/>
    <dgm:cxn modelId="{1B31BA11-AEF1-470C-9660-FE6AD5C79491}" type="presParOf" srcId="{2C3FBA91-E378-4242-B2B9-8173214D8099}" destId="{B81126EB-2FC4-4AE6-9345-E3514E5315BA}" srcOrd="14" destOrd="0" presId="urn:microsoft.com/office/officeart/2005/8/layout/bProcess4"/>
    <dgm:cxn modelId="{25D3370F-6407-4926-9EB3-3778220C98BF}" type="presParOf" srcId="{B81126EB-2FC4-4AE6-9345-E3514E5315BA}" destId="{84B73BDE-BAFD-4ED2-A889-E653F997D613}" srcOrd="0" destOrd="0" presId="urn:microsoft.com/office/officeart/2005/8/layout/bProcess4"/>
    <dgm:cxn modelId="{5ED05A59-B094-434D-82D6-5AF5673E7314}" type="presParOf" srcId="{B81126EB-2FC4-4AE6-9345-E3514E5315BA}" destId="{C3B71D15-1E4A-415B-9AC0-2B73B6062B00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E44137-A0D0-4EA5-91B9-1D87B12D2B31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953BC42B-8F6D-4EA8-98D5-6A2666FC5325}">
      <dgm:prSet phldrT="[Texto]" custT="1"/>
      <dgm:spPr/>
      <dgm:t>
        <a:bodyPr/>
        <a:lstStyle/>
        <a:p>
          <a:r>
            <a:rPr lang="es-CL" sz="3200" dirty="0" smtClean="0"/>
            <a:t>Pruebas</a:t>
          </a:r>
        </a:p>
        <a:p>
          <a:r>
            <a:rPr lang="es-CL" sz="3200" dirty="0" smtClean="0"/>
            <a:t>Unitarias</a:t>
          </a:r>
          <a:endParaRPr lang="es-CL" sz="3200" dirty="0"/>
        </a:p>
      </dgm:t>
    </dgm:pt>
    <dgm:pt modelId="{8C36D6A7-9C9C-40DA-89C7-4F721892095E}" type="parTrans" cxnId="{260DB15B-B502-4089-A863-D85A66AB88F8}">
      <dgm:prSet/>
      <dgm:spPr/>
      <dgm:t>
        <a:bodyPr/>
        <a:lstStyle/>
        <a:p>
          <a:endParaRPr lang="es-CL"/>
        </a:p>
      </dgm:t>
    </dgm:pt>
    <dgm:pt modelId="{47550C44-19DD-4B95-8862-5E2E8F6DEA2A}" type="sibTrans" cxnId="{260DB15B-B502-4089-A863-D85A66AB88F8}">
      <dgm:prSet/>
      <dgm:spPr/>
      <dgm:t>
        <a:bodyPr/>
        <a:lstStyle/>
        <a:p>
          <a:endParaRPr lang="es-CL"/>
        </a:p>
      </dgm:t>
    </dgm:pt>
    <dgm:pt modelId="{D92AB46C-2996-4812-BE17-F6EE1AD77D61}">
      <dgm:prSet phldrT="[Texto]" custT="1"/>
      <dgm:spPr/>
      <dgm:t>
        <a:bodyPr/>
        <a:lstStyle/>
        <a:p>
          <a:r>
            <a:rPr lang="es-CL" sz="2000" dirty="0" smtClean="0"/>
            <a:t>Set de datos </a:t>
          </a:r>
        </a:p>
        <a:p>
          <a:r>
            <a:rPr lang="es-CL" sz="2000" dirty="0" smtClean="0"/>
            <a:t>regulares</a:t>
          </a:r>
          <a:endParaRPr lang="es-CL" sz="2000" dirty="0"/>
        </a:p>
      </dgm:t>
    </dgm:pt>
    <dgm:pt modelId="{851EA19E-60C3-4DDC-A5F4-176441BD44F9}" type="parTrans" cxnId="{FB7295BE-227A-4E32-99FA-C1EAC092237A}">
      <dgm:prSet/>
      <dgm:spPr/>
      <dgm:t>
        <a:bodyPr/>
        <a:lstStyle/>
        <a:p>
          <a:endParaRPr lang="es-CL"/>
        </a:p>
      </dgm:t>
    </dgm:pt>
    <dgm:pt modelId="{02F8285D-9D6E-40BF-B3F5-C5582E5CB3FE}" type="sibTrans" cxnId="{FB7295BE-227A-4E32-99FA-C1EAC092237A}">
      <dgm:prSet/>
      <dgm:spPr/>
      <dgm:t>
        <a:bodyPr/>
        <a:lstStyle/>
        <a:p>
          <a:endParaRPr lang="es-CL"/>
        </a:p>
      </dgm:t>
    </dgm:pt>
    <dgm:pt modelId="{84BE9C13-C3D2-467B-895A-2697A99BE661}">
      <dgm:prSet phldrT="[Texto]" custT="1"/>
      <dgm:spPr/>
      <dgm:t>
        <a:bodyPr/>
        <a:lstStyle/>
        <a:p>
          <a:r>
            <a:rPr lang="es-CL" sz="2000" dirty="0" smtClean="0"/>
            <a:t>Set de datos irregulares (archivo), ejemplo: </a:t>
          </a:r>
          <a:r>
            <a:rPr lang="es-CL" sz="2000" dirty="0" err="1" smtClean="0"/>
            <a:t>null</a:t>
          </a:r>
          <a:r>
            <a:rPr lang="es-CL" sz="2000" dirty="0" smtClean="0"/>
            <a:t>, caracteres ASCII, vacío</a:t>
          </a:r>
          <a:endParaRPr lang="es-CL" sz="2000" dirty="0"/>
        </a:p>
      </dgm:t>
    </dgm:pt>
    <dgm:pt modelId="{48BE41E3-AFD4-4389-A3E8-ABA8177CDCA9}" type="parTrans" cxnId="{0322E978-FE2E-4023-A8C4-0FCCCCB6F1C6}">
      <dgm:prSet/>
      <dgm:spPr/>
      <dgm:t>
        <a:bodyPr/>
        <a:lstStyle/>
        <a:p>
          <a:endParaRPr lang="es-CL"/>
        </a:p>
      </dgm:t>
    </dgm:pt>
    <dgm:pt modelId="{2A7927E9-D5FC-4FFD-B6BE-43E56EC71512}" type="sibTrans" cxnId="{0322E978-FE2E-4023-A8C4-0FCCCCB6F1C6}">
      <dgm:prSet/>
      <dgm:spPr/>
      <dgm:t>
        <a:bodyPr/>
        <a:lstStyle/>
        <a:p>
          <a:endParaRPr lang="es-CL"/>
        </a:p>
      </dgm:t>
    </dgm:pt>
    <dgm:pt modelId="{D1F7CDD2-7600-434D-A442-E150C3339299}">
      <dgm:prSet phldrT="[Texto]" custT="1"/>
      <dgm:spPr/>
      <dgm:t>
        <a:bodyPr/>
        <a:lstStyle/>
        <a:p>
          <a:r>
            <a:rPr lang="es-CL" sz="3200" dirty="0" smtClean="0"/>
            <a:t>Pruebas </a:t>
          </a:r>
        </a:p>
        <a:p>
          <a:r>
            <a:rPr lang="es-CL" sz="3200" dirty="0" smtClean="0"/>
            <a:t>con Archivo</a:t>
          </a:r>
          <a:endParaRPr lang="es-CL" sz="3200" dirty="0"/>
        </a:p>
      </dgm:t>
    </dgm:pt>
    <dgm:pt modelId="{900E9E48-8FE5-43B2-BE91-230BB8ABAC4C}" type="parTrans" cxnId="{4A9FADC0-7E24-4CC5-A965-C1298960C4E1}">
      <dgm:prSet/>
      <dgm:spPr/>
      <dgm:t>
        <a:bodyPr/>
        <a:lstStyle/>
        <a:p>
          <a:endParaRPr lang="es-CL"/>
        </a:p>
      </dgm:t>
    </dgm:pt>
    <dgm:pt modelId="{EAE144CF-566A-42D0-A6CB-8EF4BEC8F100}" type="sibTrans" cxnId="{4A9FADC0-7E24-4CC5-A965-C1298960C4E1}">
      <dgm:prSet/>
      <dgm:spPr/>
      <dgm:t>
        <a:bodyPr/>
        <a:lstStyle/>
        <a:p>
          <a:endParaRPr lang="es-CL"/>
        </a:p>
      </dgm:t>
    </dgm:pt>
    <dgm:pt modelId="{E23552FB-9700-4217-B9EE-2B150642314A}">
      <dgm:prSet phldrT="[Texto]" custT="1"/>
      <dgm:spPr/>
      <dgm:t>
        <a:bodyPr/>
        <a:lstStyle/>
        <a:p>
          <a:r>
            <a:rPr lang="es-CL" sz="2000" dirty="0" smtClean="0"/>
            <a:t>Server HDFS</a:t>
          </a:r>
        </a:p>
        <a:p>
          <a:r>
            <a:rPr lang="es-CL" sz="2000" dirty="0" smtClean="0"/>
            <a:t>/crudo/directorio del interfaz/nombre interfaz</a:t>
          </a:r>
          <a:endParaRPr lang="es-CL" sz="2000" dirty="0"/>
        </a:p>
      </dgm:t>
    </dgm:pt>
    <dgm:pt modelId="{998F891C-5CA9-490E-A41C-1BCDACE8CD29}" type="parTrans" cxnId="{0F5C5A2C-EA61-49B7-95A1-26C05635B2F1}">
      <dgm:prSet/>
      <dgm:spPr/>
      <dgm:t>
        <a:bodyPr/>
        <a:lstStyle/>
        <a:p>
          <a:endParaRPr lang="es-CL"/>
        </a:p>
      </dgm:t>
    </dgm:pt>
    <dgm:pt modelId="{44DA63B9-B457-4AAE-B58E-6B06C25A5569}" type="sibTrans" cxnId="{0F5C5A2C-EA61-49B7-95A1-26C05635B2F1}">
      <dgm:prSet/>
      <dgm:spPr/>
      <dgm:t>
        <a:bodyPr/>
        <a:lstStyle/>
        <a:p>
          <a:endParaRPr lang="es-CL"/>
        </a:p>
      </dgm:t>
    </dgm:pt>
    <dgm:pt modelId="{E0E042AC-CBE2-4BAA-8A61-8B297E69CC8E}" type="pres">
      <dgm:prSet presAssocID="{17E44137-A0D0-4EA5-91B9-1D87B12D2B3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1F5C8C9B-066F-4357-BB4B-CDCCB952CD01}" type="pres">
      <dgm:prSet presAssocID="{953BC42B-8F6D-4EA8-98D5-6A2666FC5325}" presName="compNode" presStyleCnt="0"/>
      <dgm:spPr/>
    </dgm:pt>
    <dgm:pt modelId="{43E13ECC-D9AE-4BE0-989F-8CF8B6A18A9A}" type="pres">
      <dgm:prSet presAssocID="{953BC42B-8F6D-4EA8-98D5-6A2666FC5325}" presName="aNode" presStyleLbl="bgShp" presStyleIdx="0" presStyleCnt="2"/>
      <dgm:spPr/>
      <dgm:t>
        <a:bodyPr/>
        <a:lstStyle/>
        <a:p>
          <a:endParaRPr lang="es-CL"/>
        </a:p>
      </dgm:t>
    </dgm:pt>
    <dgm:pt modelId="{4EF20485-51DF-46E8-96CB-A08B9CCE2701}" type="pres">
      <dgm:prSet presAssocID="{953BC42B-8F6D-4EA8-98D5-6A2666FC5325}" presName="textNode" presStyleLbl="bgShp" presStyleIdx="0" presStyleCnt="2"/>
      <dgm:spPr/>
      <dgm:t>
        <a:bodyPr/>
        <a:lstStyle/>
        <a:p>
          <a:endParaRPr lang="es-CL"/>
        </a:p>
      </dgm:t>
    </dgm:pt>
    <dgm:pt modelId="{06B26A1C-2330-4E05-9C07-0D3F3E316450}" type="pres">
      <dgm:prSet presAssocID="{953BC42B-8F6D-4EA8-98D5-6A2666FC5325}" presName="compChildNode" presStyleCnt="0"/>
      <dgm:spPr/>
    </dgm:pt>
    <dgm:pt modelId="{7472D205-FDB5-4665-8DE0-83AC1B29E09D}" type="pres">
      <dgm:prSet presAssocID="{953BC42B-8F6D-4EA8-98D5-6A2666FC5325}" presName="theInnerList" presStyleCnt="0"/>
      <dgm:spPr/>
    </dgm:pt>
    <dgm:pt modelId="{631FB140-8B0B-40CB-A17E-B5DD9D2D4B1C}" type="pres">
      <dgm:prSet presAssocID="{D92AB46C-2996-4812-BE17-F6EE1AD77D61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210B99AB-89C8-472E-9CA9-1BB89826B8EC}" type="pres">
      <dgm:prSet presAssocID="{D92AB46C-2996-4812-BE17-F6EE1AD77D61}" presName="aSpace2" presStyleCnt="0"/>
      <dgm:spPr/>
    </dgm:pt>
    <dgm:pt modelId="{CA6348CD-7D01-49AC-8FE8-0A7302A3F110}" type="pres">
      <dgm:prSet presAssocID="{84BE9C13-C3D2-467B-895A-2697A99BE661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010EB99-E428-4F5F-ABC4-4CD20A8F1798}" type="pres">
      <dgm:prSet presAssocID="{953BC42B-8F6D-4EA8-98D5-6A2666FC5325}" presName="aSpace" presStyleCnt="0"/>
      <dgm:spPr/>
    </dgm:pt>
    <dgm:pt modelId="{13A0902A-9389-4133-ABB2-9FFE481F550A}" type="pres">
      <dgm:prSet presAssocID="{D1F7CDD2-7600-434D-A442-E150C3339299}" presName="compNode" presStyleCnt="0"/>
      <dgm:spPr/>
    </dgm:pt>
    <dgm:pt modelId="{B6A18AF3-1D83-4BA0-BC57-EA7DC97235D3}" type="pres">
      <dgm:prSet presAssocID="{D1F7CDD2-7600-434D-A442-E150C3339299}" presName="aNode" presStyleLbl="bgShp" presStyleIdx="1" presStyleCnt="2"/>
      <dgm:spPr/>
      <dgm:t>
        <a:bodyPr/>
        <a:lstStyle/>
        <a:p>
          <a:endParaRPr lang="es-CL"/>
        </a:p>
      </dgm:t>
    </dgm:pt>
    <dgm:pt modelId="{E64D65AC-1500-473B-8D59-ED60B8D2B099}" type="pres">
      <dgm:prSet presAssocID="{D1F7CDD2-7600-434D-A442-E150C3339299}" presName="textNode" presStyleLbl="bgShp" presStyleIdx="1" presStyleCnt="2"/>
      <dgm:spPr/>
      <dgm:t>
        <a:bodyPr/>
        <a:lstStyle/>
        <a:p>
          <a:endParaRPr lang="es-CL"/>
        </a:p>
      </dgm:t>
    </dgm:pt>
    <dgm:pt modelId="{7069FBA0-F2AF-45F9-96C3-17CA0CDFCDF5}" type="pres">
      <dgm:prSet presAssocID="{D1F7CDD2-7600-434D-A442-E150C3339299}" presName="compChildNode" presStyleCnt="0"/>
      <dgm:spPr/>
    </dgm:pt>
    <dgm:pt modelId="{0F8798F7-49A7-4650-8A63-03FB7613D75B}" type="pres">
      <dgm:prSet presAssocID="{D1F7CDD2-7600-434D-A442-E150C3339299}" presName="theInnerList" presStyleCnt="0"/>
      <dgm:spPr/>
    </dgm:pt>
    <dgm:pt modelId="{4E7A0A23-DD2F-4AE1-9A17-83047E4873BA}" type="pres">
      <dgm:prSet presAssocID="{E23552FB-9700-4217-B9EE-2B150642314A}" presName="childNode" presStyleLbl="node1" presStyleIdx="2" presStyleCnt="3" custScaleY="50121" custLinFactNeighborX="-270" custLinFactNeighborY="-3488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260DB15B-B502-4089-A863-D85A66AB88F8}" srcId="{17E44137-A0D0-4EA5-91B9-1D87B12D2B31}" destId="{953BC42B-8F6D-4EA8-98D5-6A2666FC5325}" srcOrd="0" destOrd="0" parTransId="{8C36D6A7-9C9C-40DA-89C7-4F721892095E}" sibTransId="{47550C44-19DD-4B95-8862-5E2E8F6DEA2A}"/>
    <dgm:cxn modelId="{949E9E5F-8194-426E-98C0-19AAD748E304}" type="presOf" srcId="{D1F7CDD2-7600-434D-A442-E150C3339299}" destId="{E64D65AC-1500-473B-8D59-ED60B8D2B099}" srcOrd="1" destOrd="0" presId="urn:microsoft.com/office/officeart/2005/8/layout/lProcess2"/>
    <dgm:cxn modelId="{26FFE103-AC55-4923-A7B3-9FBFA4FEC4FB}" type="presOf" srcId="{84BE9C13-C3D2-467B-895A-2697A99BE661}" destId="{CA6348CD-7D01-49AC-8FE8-0A7302A3F110}" srcOrd="0" destOrd="0" presId="urn:microsoft.com/office/officeart/2005/8/layout/lProcess2"/>
    <dgm:cxn modelId="{FB7295BE-227A-4E32-99FA-C1EAC092237A}" srcId="{953BC42B-8F6D-4EA8-98D5-6A2666FC5325}" destId="{D92AB46C-2996-4812-BE17-F6EE1AD77D61}" srcOrd="0" destOrd="0" parTransId="{851EA19E-60C3-4DDC-A5F4-176441BD44F9}" sibTransId="{02F8285D-9D6E-40BF-B3F5-C5582E5CB3FE}"/>
    <dgm:cxn modelId="{4A9FADC0-7E24-4CC5-A965-C1298960C4E1}" srcId="{17E44137-A0D0-4EA5-91B9-1D87B12D2B31}" destId="{D1F7CDD2-7600-434D-A442-E150C3339299}" srcOrd="1" destOrd="0" parTransId="{900E9E48-8FE5-43B2-BE91-230BB8ABAC4C}" sibTransId="{EAE144CF-566A-42D0-A6CB-8EF4BEC8F100}"/>
    <dgm:cxn modelId="{3E8B8638-0435-4F2B-9AD1-3442112BA715}" type="presOf" srcId="{D1F7CDD2-7600-434D-A442-E150C3339299}" destId="{B6A18AF3-1D83-4BA0-BC57-EA7DC97235D3}" srcOrd="0" destOrd="0" presId="urn:microsoft.com/office/officeart/2005/8/layout/lProcess2"/>
    <dgm:cxn modelId="{0F8F1E3B-ED53-4BC0-A73B-F58A47E1E711}" type="presOf" srcId="{17E44137-A0D0-4EA5-91B9-1D87B12D2B31}" destId="{E0E042AC-CBE2-4BAA-8A61-8B297E69CC8E}" srcOrd="0" destOrd="0" presId="urn:microsoft.com/office/officeart/2005/8/layout/lProcess2"/>
    <dgm:cxn modelId="{451A62C2-1D12-4532-A6E4-F62FA8AF1839}" type="presOf" srcId="{D92AB46C-2996-4812-BE17-F6EE1AD77D61}" destId="{631FB140-8B0B-40CB-A17E-B5DD9D2D4B1C}" srcOrd="0" destOrd="0" presId="urn:microsoft.com/office/officeart/2005/8/layout/lProcess2"/>
    <dgm:cxn modelId="{0322E978-FE2E-4023-A8C4-0FCCCCB6F1C6}" srcId="{953BC42B-8F6D-4EA8-98D5-6A2666FC5325}" destId="{84BE9C13-C3D2-467B-895A-2697A99BE661}" srcOrd="1" destOrd="0" parTransId="{48BE41E3-AFD4-4389-A3E8-ABA8177CDCA9}" sibTransId="{2A7927E9-D5FC-4FFD-B6BE-43E56EC71512}"/>
    <dgm:cxn modelId="{626C427A-6F13-40F4-BF2E-3139C0940CE2}" type="presOf" srcId="{953BC42B-8F6D-4EA8-98D5-6A2666FC5325}" destId="{4EF20485-51DF-46E8-96CB-A08B9CCE2701}" srcOrd="1" destOrd="0" presId="urn:microsoft.com/office/officeart/2005/8/layout/lProcess2"/>
    <dgm:cxn modelId="{0F5C5A2C-EA61-49B7-95A1-26C05635B2F1}" srcId="{D1F7CDD2-7600-434D-A442-E150C3339299}" destId="{E23552FB-9700-4217-B9EE-2B150642314A}" srcOrd="0" destOrd="0" parTransId="{998F891C-5CA9-490E-A41C-1BCDACE8CD29}" sibTransId="{44DA63B9-B457-4AAE-B58E-6B06C25A5569}"/>
    <dgm:cxn modelId="{DAC7D03E-BAE4-4CD1-991E-884A43E3908A}" type="presOf" srcId="{E23552FB-9700-4217-B9EE-2B150642314A}" destId="{4E7A0A23-DD2F-4AE1-9A17-83047E4873BA}" srcOrd="0" destOrd="0" presId="urn:microsoft.com/office/officeart/2005/8/layout/lProcess2"/>
    <dgm:cxn modelId="{C82C3088-5623-4181-BE7A-7D6C8838E454}" type="presOf" srcId="{953BC42B-8F6D-4EA8-98D5-6A2666FC5325}" destId="{43E13ECC-D9AE-4BE0-989F-8CF8B6A18A9A}" srcOrd="0" destOrd="0" presId="urn:microsoft.com/office/officeart/2005/8/layout/lProcess2"/>
    <dgm:cxn modelId="{9A8D60EC-74CE-4114-8093-D2E1EEE6E261}" type="presParOf" srcId="{E0E042AC-CBE2-4BAA-8A61-8B297E69CC8E}" destId="{1F5C8C9B-066F-4357-BB4B-CDCCB952CD01}" srcOrd="0" destOrd="0" presId="urn:microsoft.com/office/officeart/2005/8/layout/lProcess2"/>
    <dgm:cxn modelId="{27A31AF4-4FE7-4AFB-B440-52FF9F1B3BC8}" type="presParOf" srcId="{1F5C8C9B-066F-4357-BB4B-CDCCB952CD01}" destId="{43E13ECC-D9AE-4BE0-989F-8CF8B6A18A9A}" srcOrd="0" destOrd="0" presId="urn:microsoft.com/office/officeart/2005/8/layout/lProcess2"/>
    <dgm:cxn modelId="{0516AB2B-8B80-404D-8200-9E27E1B490D9}" type="presParOf" srcId="{1F5C8C9B-066F-4357-BB4B-CDCCB952CD01}" destId="{4EF20485-51DF-46E8-96CB-A08B9CCE2701}" srcOrd="1" destOrd="0" presId="urn:microsoft.com/office/officeart/2005/8/layout/lProcess2"/>
    <dgm:cxn modelId="{B95CC06E-26D5-4202-9447-71F32B8FE966}" type="presParOf" srcId="{1F5C8C9B-066F-4357-BB4B-CDCCB952CD01}" destId="{06B26A1C-2330-4E05-9C07-0D3F3E316450}" srcOrd="2" destOrd="0" presId="urn:microsoft.com/office/officeart/2005/8/layout/lProcess2"/>
    <dgm:cxn modelId="{AC43F5A6-0C8E-40A8-A0B6-13C6CAEEE39F}" type="presParOf" srcId="{06B26A1C-2330-4E05-9C07-0D3F3E316450}" destId="{7472D205-FDB5-4665-8DE0-83AC1B29E09D}" srcOrd="0" destOrd="0" presId="urn:microsoft.com/office/officeart/2005/8/layout/lProcess2"/>
    <dgm:cxn modelId="{EB778123-D5E1-4DC3-8F98-EE107F8C42F7}" type="presParOf" srcId="{7472D205-FDB5-4665-8DE0-83AC1B29E09D}" destId="{631FB140-8B0B-40CB-A17E-B5DD9D2D4B1C}" srcOrd="0" destOrd="0" presId="urn:microsoft.com/office/officeart/2005/8/layout/lProcess2"/>
    <dgm:cxn modelId="{36D4769C-D23C-49E0-88E3-CB3874AE7D81}" type="presParOf" srcId="{7472D205-FDB5-4665-8DE0-83AC1B29E09D}" destId="{210B99AB-89C8-472E-9CA9-1BB89826B8EC}" srcOrd="1" destOrd="0" presId="urn:microsoft.com/office/officeart/2005/8/layout/lProcess2"/>
    <dgm:cxn modelId="{A9FA2199-0FFC-4EB2-9E84-DF164098D62F}" type="presParOf" srcId="{7472D205-FDB5-4665-8DE0-83AC1B29E09D}" destId="{CA6348CD-7D01-49AC-8FE8-0A7302A3F110}" srcOrd="2" destOrd="0" presId="urn:microsoft.com/office/officeart/2005/8/layout/lProcess2"/>
    <dgm:cxn modelId="{A6E63225-A67B-45F7-A8FC-B987CC70B8FA}" type="presParOf" srcId="{E0E042AC-CBE2-4BAA-8A61-8B297E69CC8E}" destId="{5010EB99-E428-4F5F-ABC4-4CD20A8F1798}" srcOrd="1" destOrd="0" presId="urn:microsoft.com/office/officeart/2005/8/layout/lProcess2"/>
    <dgm:cxn modelId="{3444B2FA-170B-4B3F-83E8-6CCF7D37A4BB}" type="presParOf" srcId="{E0E042AC-CBE2-4BAA-8A61-8B297E69CC8E}" destId="{13A0902A-9389-4133-ABB2-9FFE481F550A}" srcOrd="2" destOrd="0" presId="urn:microsoft.com/office/officeart/2005/8/layout/lProcess2"/>
    <dgm:cxn modelId="{8DE9DADC-4D6D-4F11-9030-FEBCE439303B}" type="presParOf" srcId="{13A0902A-9389-4133-ABB2-9FFE481F550A}" destId="{B6A18AF3-1D83-4BA0-BC57-EA7DC97235D3}" srcOrd="0" destOrd="0" presId="urn:microsoft.com/office/officeart/2005/8/layout/lProcess2"/>
    <dgm:cxn modelId="{DF916EC4-BCE8-4ED5-A4D9-D264F14566FC}" type="presParOf" srcId="{13A0902A-9389-4133-ABB2-9FFE481F550A}" destId="{E64D65AC-1500-473B-8D59-ED60B8D2B099}" srcOrd="1" destOrd="0" presId="urn:microsoft.com/office/officeart/2005/8/layout/lProcess2"/>
    <dgm:cxn modelId="{FDD8C139-BC8A-406B-8211-28801AEB6A9B}" type="presParOf" srcId="{13A0902A-9389-4133-ABB2-9FFE481F550A}" destId="{7069FBA0-F2AF-45F9-96C3-17CA0CDFCDF5}" srcOrd="2" destOrd="0" presId="urn:microsoft.com/office/officeart/2005/8/layout/lProcess2"/>
    <dgm:cxn modelId="{25CF792E-1E4B-4B64-A761-DFED6664675B}" type="presParOf" srcId="{7069FBA0-F2AF-45F9-96C3-17CA0CDFCDF5}" destId="{0F8798F7-49A7-4650-8A63-03FB7613D75B}" srcOrd="0" destOrd="0" presId="urn:microsoft.com/office/officeart/2005/8/layout/lProcess2"/>
    <dgm:cxn modelId="{4C564F50-B5FF-44A9-B209-3EBC638F8C40}" type="presParOf" srcId="{0F8798F7-49A7-4650-8A63-03FB7613D75B}" destId="{4E7A0A23-DD2F-4AE1-9A17-83047E4873B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152CC4-8F0C-40A4-BB0F-72D4A7FBD031}">
      <dsp:nvSpPr>
        <dsp:cNvPr id="0" name=""/>
        <dsp:cNvSpPr/>
      </dsp:nvSpPr>
      <dsp:spPr>
        <a:xfrm>
          <a:off x="4709228" y="1039310"/>
          <a:ext cx="2850820" cy="401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328"/>
              </a:lnTo>
              <a:lnTo>
                <a:pt x="2850820" y="257328"/>
              </a:lnTo>
              <a:lnTo>
                <a:pt x="2850820" y="40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9F839-1B0F-4F50-940D-8EC967BE4A5A}">
      <dsp:nvSpPr>
        <dsp:cNvPr id="0" name=""/>
        <dsp:cNvSpPr/>
      </dsp:nvSpPr>
      <dsp:spPr>
        <a:xfrm>
          <a:off x="6564055" y="3867777"/>
          <a:ext cx="91440" cy="4325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25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93CF2F-D200-47CF-AC19-A2DBB8083B89}">
      <dsp:nvSpPr>
        <dsp:cNvPr id="0" name=""/>
        <dsp:cNvSpPr/>
      </dsp:nvSpPr>
      <dsp:spPr>
        <a:xfrm>
          <a:off x="5659501" y="2428113"/>
          <a:ext cx="950273" cy="452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190"/>
              </a:lnTo>
              <a:lnTo>
                <a:pt x="950273" y="308190"/>
              </a:lnTo>
              <a:lnTo>
                <a:pt x="950273" y="4522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4F49C-1A91-4C8C-8C07-3557FC50ED02}">
      <dsp:nvSpPr>
        <dsp:cNvPr id="0" name=""/>
        <dsp:cNvSpPr/>
      </dsp:nvSpPr>
      <dsp:spPr>
        <a:xfrm>
          <a:off x="4663508" y="3867777"/>
          <a:ext cx="91440" cy="4325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25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F5D02-0630-4590-BB6E-22ADADE222B8}">
      <dsp:nvSpPr>
        <dsp:cNvPr id="0" name=""/>
        <dsp:cNvSpPr/>
      </dsp:nvSpPr>
      <dsp:spPr>
        <a:xfrm>
          <a:off x="4709228" y="2428113"/>
          <a:ext cx="950273" cy="452243"/>
        </a:xfrm>
        <a:custGeom>
          <a:avLst/>
          <a:gdLst/>
          <a:ahLst/>
          <a:cxnLst/>
          <a:rect l="0" t="0" r="0" b="0"/>
          <a:pathLst>
            <a:path>
              <a:moveTo>
                <a:pt x="950273" y="0"/>
              </a:moveTo>
              <a:lnTo>
                <a:pt x="950273" y="308190"/>
              </a:lnTo>
              <a:lnTo>
                <a:pt x="0" y="308190"/>
              </a:lnTo>
              <a:lnTo>
                <a:pt x="0" y="4522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27E4C-F7FE-4D96-9DB2-8153C897BE18}">
      <dsp:nvSpPr>
        <dsp:cNvPr id="0" name=""/>
        <dsp:cNvSpPr/>
      </dsp:nvSpPr>
      <dsp:spPr>
        <a:xfrm>
          <a:off x="4709228" y="1039310"/>
          <a:ext cx="950273" cy="401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328"/>
              </a:lnTo>
              <a:lnTo>
                <a:pt x="950273" y="257328"/>
              </a:lnTo>
              <a:lnTo>
                <a:pt x="950273" y="40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9A055-EE10-4B0B-95A8-3BAB7FDC41EF}">
      <dsp:nvSpPr>
        <dsp:cNvPr id="0" name=""/>
        <dsp:cNvSpPr/>
      </dsp:nvSpPr>
      <dsp:spPr>
        <a:xfrm>
          <a:off x="2762961" y="3867777"/>
          <a:ext cx="91440" cy="4325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25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33B6C-9ABB-4020-9242-4070BBF19226}">
      <dsp:nvSpPr>
        <dsp:cNvPr id="0" name=""/>
        <dsp:cNvSpPr/>
      </dsp:nvSpPr>
      <dsp:spPr>
        <a:xfrm>
          <a:off x="1858407" y="2428113"/>
          <a:ext cx="950273" cy="452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190"/>
              </a:lnTo>
              <a:lnTo>
                <a:pt x="950273" y="308190"/>
              </a:lnTo>
              <a:lnTo>
                <a:pt x="950273" y="4522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B1F92D-B457-44BF-9C5F-BDC5D4B0ED6B}">
      <dsp:nvSpPr>
        <dsp:cNvPr id="0" name=""/>
        <dsp:cNvSpPr/>
      </dsp:nvSpPr>
      <dsp:spPr>
        <a:xfrm>
          <a:off x="908134" y="2428113"/>
          <a:ext cx="950273" cy="452243"/>
        </a:xfrm>
        <a:custGeom>
          <a:avLst/>
          <a:gdLst/>
          <a:ahLst/>
          <a:cxnLst/>
          <a:rect l="0" t="0" r="0" b="0"/>
          <a:pathLst>
            <a:path>
              <a:moveTo>
                <a:pt x="950273" y="0"/>
              </a:moveTo>
              <a:lnTo>
                <a:pt x="950273" y="308190"/>
              </a:lnTo>
              <a:lnTo>
                <a:pt x="0" y="308190"/>
              </a:lnTo>
              <a:lnTo>
                <a:pt x="0" y="4522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C358A3-D9BC-4177-BD20-813DD39F41A5}">
      <dsp:nvSpPr>
        <dsp:cNvPr id="0" name=""/>
        <dsp:cNvSpPr/>
      </dsp:nvSpPr>
      <dsp:spPr>
        <a:xfrm>
          <a:off x="1858407" y="1039310"/>
          <a:ext cx="2850820" cy="401381"/>
        </a:xfrm>
        <a:custGeom>
          <a:avLst/>
          <a:gdLst/>
          <a:ahLst/>
          <a:cxnLst/>
          <a:rect l="0" t="0" r="0" b="0"/>
          <a:pathLst>
            <a:path>
              <a:moveTo>
                <a:pt x="2850820" y="0"/>
              </a:moveTo>
              <a:lnTo>
                <a:pt x="2850820" y="257328"/>
              </a:lnTo>
              <a:lnTo>
                <a:pt x="0" y="257328"/>
              </a:lnTo>
              <a:lnTo>
                <a:pt x="0" y="40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F3AC54-2A82-405E-BF5D-F3DF108741E7}">
      <dsp:nvSpPr>
        <dsp:cNvPr id="0" name=""/>
        <dsp:cNvSpPr/>
      </dsp:nvSpPr>
      <dsp:spPr>
        <a:xfrm>
          <a:off x="3931731" y="51890"/>
          <a:ext cx="1554993" cy="987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2A6CD-E7E7-4278-AE12-6C821AD6D65D}">
      <dsp:nvSpPr>
        <dsp:cNvPr id="0" name=""/>
        <dsp:cNvSpPr/>
      </dsp:nvSpPr>
      <dsp:spPr>
        <a:xfrm>
          <a:off x="4104508" y="216028"/>
          <a:ext cx="1554993" cy="987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(0)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Directorio  Raíz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Pre Producción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(PRE_PDN)</a:t>
          </a:r>
          <a:endParaRPr lang="es-CL" sz="900" kern="1200" dirty="0"/>
        </a:p>
      </dsp:txBody>
      <dsp:txXfrm>
        <a:off x="4133429" y="244949"/>
        <a:ext cx="1497151" cy="929578"/>
      </dsp:txXfrm>
    </dsp:sp>
    <dsp:sp modelId="{A8576C75-810C-4C1D-BB28-5DF9A7701629}">
      <dsp:nvSpPr>
        <dsp:cNvPr id="0" name=""/>
        <dsp:cNvSpPr/>
      </dsp:nvSpPr>
      <dsp:spPr>
        <a:xfrm>
          <a:off x="1080911" y="1440692"/>
          <a:ext cx="1554993" cy="987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2D977-A5CC-4065-B2FB-52A161DFCD78}">
      <dsp:nvSpPr>
        <dsp:cNvPr id="0" name=""/>
        <dsp:cNvSpPr/>
      </dsp:nvSpPr>
      <dsp:spPr>
        <a:xfrm>
          <a:off x="1253688" y="1604830"/>
          <a:ext cx="1554993" cy="987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(1)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Directorio con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  Reglas de Calidad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(DIO_RGL_CAL)</a:t>
          </a:r>
          <a:endParaRPr lang="es-CL" sz="900" kern="1200" dirty="0"/>
        </a:p>
      </dsp:txBody>
      <dsp:txXfrm>
        <a:off x="1282609" y="1633751"/>
        <a:ext cx="1497151" cy="929578"/>
      </dsp:txXfrm>
    </dsp:sp>
    <dsp:sp modelId="{2DC0BC43-D8F8-4C3E-805C-D3978543212B}">
      <dsp:nvSpPr>
        <dsp:cNvPr id="0" name=""/>
        <dsp:cNvSpPr/>
      </dsp:nvSpPr>
      <dsp:spPr>
        <a:xfrm>
          <a:off x="130637" y="2880356"/>
          <a:ext cx="1554993" cy="987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07F4F-CDF6-4593-86E8-6981FB0FC218}">
      <dsp:nvSpPr>
        <dsp:cNvPr id="0" name=""/>
        <dsp:cNvSpPr/>
      </dsp:nvSpPr>
      <dsp:spPr>
        <a:xfrm>
          <a:off x="303414" y="3044494"/>
          <a:ext cx="1554993" cy="987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(1.1)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Directorio con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Reglas Genéricas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(DIO_RGL_GEN)</a:t>
          </a:r>
          <a:endParaRPr lang="es-CL" sz="900" kern="1200" dirty="0"/>
        </a:p>
      </dsp:txBody>
      <dsp:txXfrm>
        <a:off x="332335" y="3073415"/>
        <a:ext cx="1497151" cy="929578"/>
      </dsp:txXfrm>
    </dsp:sp>
    <dsp:sp modelId="{8F16E60E-325E-4FB1-932E-654F41B42AF2}">
      <dsp:nvSpPr>
        <dsp:cNvPr id="0" name=""/>
        <dsp:cNvSpPr/>
      </dsp:nvSpPr>
      <dsp:spPr>
        <a:xfrm>
          <a:off x="2031184" y="2880356"/>
          <a:ext cx="1554993" cy="987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BA7EEF-42D3-4A06-82D4-67812EEF22B1}">
      <dsp:nvSpPr>
        <dsp:cNvPr id="0" name=""/>
        <dsp:cNvSpPr/>
      </dsp:nvSpPr>
      <dsp:spPr>
        <a:xfrm>
          <a:off x="2203961" y="3044494"/>
          <a:ext cx="1554993" cy="987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(1.2)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Directorio con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Reglas Específicas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(DIO_RGL_ESP)</a:t>
          </a:r>
          <a:endParaRPr lang="es-CL" sz="900" kern="1200" dirty="0"/>
        </a:p>
      </dsp:txBody>
      <dsp:txXfrm>
        <a:off x="2232882" y="3073415"/>
        <a:ext cx="1497151" cy="929578"/>
      </dsp:txXfrm>
    </dsp:sp>
    <dsp:sp modelId="{4596EA01-1A66-4232-9717-F7B540E149E6}">
      <dsp:nvSpPr>
        <dsp:cNvPr id="0" name=""/>
        <dsp:cNvSpPr/>
      </dsp:nvSpPr>
      <dsp:spPr>
        <a:xfrm>
          <a:off x="2031184" y="4300361"/>
          <a:ext cx="1554993" cy="987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CFA9E-D0E4-4D53-8AD8-BACD702EBF25}">
      <dsp:nvSpPr>
        <dsp:cNvPr id="0" name=""/>
        <dsp:cNvSpPr/>
      </dsp:nvSpPr>
      <dsp:spPr>
        <a:xfrm>
          <a:off x="2203961" y="4464499"/>
          <a:ext cx="1554993" cy="987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(1.2.1)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Directorio con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Reglas Especifica s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por  Dominio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</a:t>
          </a:r>
          <a:r>
            <a:rPr lang="es-CL" sz="900" kern="1200" dirty="0" err="1" smtClean="0"/>
            <a:t>Ej</a:t>
          </a:r>
          <a:r>
            <a:rPr lang="es-CL" sz="900" kern="1200" dirty="0" smtClean="0"/>
            <a:t>: DIO_RGL_TDC)</a:t>
          </a:r>
          <a:endParaRPr lang="es-CL" sz="900" kern="1200" dirty="0"/>
        </a:p>
      </dsp:txBody>
      <dsp:txXfrm>
        <a:off x="2232882" y="4493420"/>
        <a:ext cx="1497151" cy="929578"/>
      </dsp:txXfrm>
    </dsp:sp>
    <dsp:sp modelId="{5D539E79-9BB3-4DCF-B769-B8EC395F5F45}">
      <dsp:nvSpPr>
        <dsp:cNvPr id="0" name=""/>
        <dsp:cNvSpPr/>
      </dsp:nvSpPr>
      <dsp:spPr>
        <a:xfrm>
          <a:off x="4882005" y="1440692"/>
          <a:ext cx="1554993" cy="987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F8B70-BA25-46A2-81F5-772F89C4A2A2}">
      <dsp:nvSpPr>
        <dsp:cNvPr id="0" name=""/>
        <dsp:cNvSpPr/>
      </dsp:nvSpPr>
      <dsp:spPr>
        <a:xfrm>
          <a:off x="5054782" y="1604830"/>
          <a:ext cx="1554993" cy="987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(2)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Directorio de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Ejecuciones  Especificas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(DIO_EJN_ESP)</a:t>
          </a:r>
          <a:endParaRPr lang="es-CL" sz="900" kern="1200" dirty="0"/>
        </a:p>
      </dsp:txBody>
      <dsp:txXfrm>
        <a:off x="5083703" y="1633751"/>
        <a:ext cx="1497151" cy="929578"/>
      </dsp:txXfrm>
    </dsp:sp>
    <dsp:sp modelId="{02EADF85-8DA1-42CC-8029-0747895AD7D4}">
      <dsp:nvSpPr>
        <dsp:cNvPr id="0" name=""/>
        <dsp:cNvSpPr/>
      </dsp:nvSpPr>
      <dsp:spPr>
        <a:xfrm>
          <a:off x="3931731" y="2880356"/>
          <a:ext cx="1554993" cy="987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4688E-8A5D-4C95-A90D-200200EA5C3C}">
      <dsp:nvSpPr>
        <dsp:cNvPr id="0" name=""/>
        <dsp:cNvSpPr/>
      </dsp:nvSpPr>
      <dsp:spPr>
        <a:xfrm>
          <a:off x="4104508" y="3044494"/>
          <a:ext cx="1554993" cy="987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(2.1)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Directorio  de Interfaces por Aplicativo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(DIO_ITF_APC)</a:t>
          </a:r>
          <a:endParaRPr lang="es-CL" sz="900" kern="1200" dirty="0"/>
        </a:p>
      </dsp:txBody>
      <dsp:txXfrm>
        <a:off x="4133429" y="3073415"/>
        <a:ext cx="1497151" cy="929578"/>
      </dsp:txXfrm>
    </dsp:sp>
    <dsp:sp modelId="{AF376E28-F408-4FEA-BE0E-6845EE788324}">
      <dsp:nvSpPr>
        <dsp:cNvPr id="0" name=""/>
        <dsp:cNvSpPr/>
      </dsp:nvSpPr>
      <dsp:spPr>
        <a:xfrm>
          <a:off x="3931731" y="4300361"/>
          <a:ext cx="1554993" cy="987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51242-15BC-493E-B531-6B810DDEC9B5}">
      <dsp:nvSpPr>
        <dsp:cNvPr id="0" name=""/>
        <dsp:cNvSpPr/>
      </dsp:nvSpPr>
      <dsp:spPr>
        <a:xfrm>
          <a:off x="4104508" y="4464499"/>
          <a:ext cx="1554993" cy="987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(2.1.1)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Directorio Interfaces  Aplicativo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(Ej.: /</a:t>
          </a:r>
          <a:r>
            <a:rPr lang="es-CL" sz="900" kern="1200" dirty="0" err="1" smtClean="0"/>
            <a:t>tarjetadecredito</a:t>
          </a:r>
          <a:r>
            <a:rPr lang="es-CL" sz="900" kern="1200" dirty="0" smtClean="0"/>
            <a:t>)</a:t>
          </a:r>
          <a:endParaRPr lang="es-CL" sz="900" kern="1200" dirty="0"/>
        </a:p>
      </dsp:txBody>
      <dsp:txXfrm>
        <a:off x="4133429" y="4493420"/>
        <a:ext cx="1497151" cy="929578"/>
      </dsp:txXfrm>
    </dsp:sp>
    <dsp:sp modelId="{338EFBED-D110-4BF6-9AB9-D995F6E0D7F8}">
      <dsp:nvSpPr>
        <dsp:cNvPr id="0" name=""/>
        <dsp:cNvSpPr/>
      </dsp:nvSpPr>
      <dsp:spPr>
        <a:xfrm>
          <a:off x="5832278" y="2880356"/>
          <a:ext cx="1554993" cy="987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97E8A-D7B2-4F96-A444-23F9EAC511B8}">
      <dsp:nvSpPr>
        <dsp:cNvPr id="0" name=""/>
        <dsp:cNvSpPr/>
      </dsp:nvSpPr>
      <dsp:spPr>
        <a:xfrm>
          <a:off x="6005055" y="3044494"/>
          <a:ext cx="1554993" cy="987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(2.2)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Directorio  de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Ejecución de </a:t>
          </a:r>
          <a:r>
            <a:rPr lang="es-CL" sz="900" kern="1200" dirty="0" err="1" smtClean="0"/>
            <a:t>Query´s</a:t>
          </a:r>
          <a:r>
            <a:rPr lang="es-CL" sz="900" kern="1200" dirty="0" smtClean="0"/>
            <a:t>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(DIO_EJN_CSU) </a:t>
          </a:r>
          <a:endParaRPr lang="es-CL" sz="900" kern="1200" dirty="0"/>
        </a:p>
      </dsp:txBody>
      <dsp:txXfrm>
        <a:off x="6033976" y="3073415"/>
        <a:ext cx="1497151" cy="929578"/>
      </dsp:txXfrm>
    </dsp:sp>
    <dsp:sp modelId="{344D9471-25EC-42C9-A6F2-270AF17C8C42}">
      <dsp:nvSpPr>
        <dsp:cNvPr id="0" name=""/>
        <dsp:cNvSpPr/>
      </dsp:nvSpPr>
      <dsp:spPr>
        <a:xfrm>
          <a:off x="5832278" y="4300361"/>
          <a:ext cx="1554993" cy="987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BE2A2-220E-4157-A6AA-F26620270656}">
      <dsp:nvSpPr>
        <dsp:cNvPr id="0" name=""/>
        <dsp:cNvSpPr/>
      </dsp:nvSpPr>
      <dsp:spPr>
        <a:xfrm>
          <a:off x="6005055" y="4464499"/>
          <a:ext cx="1554993" cy="987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(2.2.1)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Directorio con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err="1" smtClean="0"/>
            <a:t>Query´s</a:t>
          </a:r>
          <a:r>
            <a:rPr lang="es-CL" sz="900" kern="1200" dirty="0" smtClean="0"/>
            <a:t> por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Dominio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</a:t>
          </a:r>
          <a:r>
            <a:rPr lang="es-CL" sz="900" kern="1200" dirty="0" err="1" smtClean="0"/>
            <a:t>Ej</a:t>
          </a:r>
          <a:r>
            <a:rPr lang="es-CL" sz="900" kern="1200" dirty="0" smtClean="0"/>
            <a:t>: DIO_CSU_ORN)</a:t>
          </a:r>
          <a:endParaRPr lang="es-CL" sz="900" kern="1200" dirty="0"/>
        </a:p>
      </dsp:txBody>
      <dsp:txXfrm>
        <a:off x="6033976" y="4493420"/>
        <a:ext cx="1497151" cy="929578"/>
      </dsp:txXfrm>
    </dsp:sp>
    <dsp:sp modelId="{45A18866-027D-484B-A8E2-75427EB0AC76}">
      <dsp:nvSpPr>
        <dsp:cNvPr id="0" name=""/>
        <dsp:cNvSpPr/>
      </dsp:nvSpPr>
      <dsp:spPr>
        <a:xfrm>
          <a:off x="6782552" y="1440692"/>
          <a:ext cx="1554993" cy="987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F35FC-4AB8-440F-8B64-200ACAD08F28}">
      <dsp:nvSpPr>
        <dsp:cNvPr id="0" name=""/>
        <dsp:cNvSpPr/>
      </dsp:nvSpPr>
      <dsp:spPr>
        <a:xfrm>
          <a:off x="6955329" y="1604830"/>
          <a:ext cx="1554993" cy="987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(3)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Directorio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de Script Revocados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(DIO_OBE_RVC)</a:t>
          </a:r>
          <a:endParaRPr lang="es-CL" sz="900" kern="1200" dirty="0"/>
        </a:p>
      </dsp:txBody>
      <dsp:txXfrm>
        <a:off x="6984250" y="1633751"/>
        <a:ext cx="1497151" cy="9295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A7EE33-A1F1-4DEB-9144-AB639A2FC9F4}">
      <dsp:nvSpPr>
        <dsp:cNvPr id="0" name=""/>
        <dsp:cNvSpPr/>
      </dsp:nvSpPr>
      <dsp:spPr>
        <a:xfrm rot="5400000">
          <a:off x="-374749" y="1112012"/>
          <a:ext cx="1655895" cy="19988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739E9-CBC3-4C9E-93B6-6174649F542A}">
      <dsp:nvSpPr>
        <dsp:cNvPr id="0" name=""/>
        <dsp:cNvSpPr/>
      </dsp:nvSpPr>
      <dsp:spPr>
        <a:xfrm>
          <a:off x="4092" y="52142"/>
          <a:ext cx="2220961" cy="1332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Nota: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Las fuentes de Información radican en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 DB2, SQL, Archivos.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Los sub directorios del server  EDGE y HDFS están organizados por nombre de aplicativos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 </a:t>
          </a:r>
          <a:endParaRPr lang="es-CL" sz="900" kern="1200" dirty="0"/>
        </a:p>
      </dsp:txBody>
      <dsp:txXfrm>
        <a:off x="43122" y="91172"/>
        <a:ext cx="2142901" cy="1254516"/>
      </dsp:txXfrm>
    </dsp:sp>
    <dsp:sp modelId="{4BC8BC2F-7F93-4173-BD7E-9EB47A1720F1}">
      <dsp:nvSpPr>
        <dsp:cNvPr id="0" name=""/>
        <dsp:cNvSpPr/>
      </dsp:nvSpPr>
      <dsp:spPr>
        <a:xfrm rot="5400000">
          <a:off x="-374749" y="2777733"/>
          <a:ext cx="1655895" cy="19988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EFF6F-801C-46FB-B6C9-8CB8A3B0D136}">
      <dsp:nvSpPr>
        <dsp:cNvPr id="0" name=""/>
        <dsp:cNvSpPr/>
      </dsp:nvSpPr>
      <dsp:spPr>
        <a:xfrm>
          <a:off x="4092" y="1717863"/>
          <a:ext cx="2220961" cy="1332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En el server EDGE.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En el directorio TEMPORAL queda la interfaz enviada por el RA (vía  FTP). </a:t>
          </a:r>
          <a:endParaRPr lang="es-CL" sz="900" kern="1200" dirty="0"/>
        </a:p>
      </dsp:txBody>
      <dsp:txXfrm>
        <a:off x="43122" y="1756893"/>
        <a:ext cx="2142901" cy="1254516"/>
      </dsp:txXfrm>
    </dsp:sp>
    <dsp:sp modelId="{57267F0D-D6E5-43E4-B120-B99EA5D2B18B}">
      <dsp:nvSpPr>
        <dsp:cNvPr id="0" name=""/>
        <dsp:cNvSpPr/>
      </dsp:nvSpPr>
      <dsp:spPr>
        <a:xfrm rot="13608">
          <a:off x="453186" y="3621332"/>
          <a:ext cx="2943347" cy="19988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788B8-970C-4C79-9A83-8D7EE895E6F7}">
      <dsp:nvSpPr>
        <dsp:cNvPr id="0" name=""/>
        <dsp:cNvSpPr/>
      </dsp:nvSpPr>
      <dsp:spPr>
        <a:xfrm>
          <a:off x="4092" y="3383584"/>
          <a:ext cx="2220961" cy="1332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CL" sz="900" kern="1200" dirty="0" smtClean="0"/>
            <a:t>En el server EDGE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CL" sz="900" kern="1200" dirty="0" smtClean="0"/>
            <a:t>En el directorio LANDING  queda la interfaz que se rescata desde el directorio TEMPORAL para evitar modificaciones.</a:t>
          </a:r>
        </a:p>
      </dsp:txBody>
      <dsp:txXfrm>
        <a:off x="43122" y="3422614"/>
        <a:ext cx="2142901" cy="1254516"/>
      </dsp:txXfrm>
    </dsp:sp>
    <dsp:sp modelId="{21E0DEF6-ED41-45FA-9DC9-D2D4D3621DB3}">
      <dsp:nvSpPr>
        <dsp:cNvPr id="0" name=""/>
        <dsp:cNvSpPr/>
      </dsp:nvSpPr>
      <dsp:spPr>
        <a:xfrm rot="16201492">
          <a:off x="2568026" y="2788471"/>
          <a:ext cx="1677372" cy="19988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F266E-8937-47F1-9AA5-B1125BDEE7A1}">
      <dsp:nvSpPr>
        <dsp:cNvPr id="0" name=""/>
        <dsp:cNvSpPr/>
      </dsp:nvSpPr>
      <dsp:spPr>
        <a:xfrm>
          <a:off x="2952329" y="3400148"/>
          <a:ext cx="2220961" cy="1332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Al llamar el script para ejecutar la Interfaz  ocurren las siguientes acciones.</a:t>
          </a:r>
        </a:p>
      </dsp:txBody>
      <dsp:txXfrm>
        <a:off x="2991359" y="3439178"/>
        <a:ext cx="2142901" cy="1254516"/>
      </dsp:txXfrm>
    </dsp:sp>
    <dsp:sp modelId="{E16F0274-C985-470B-9CEE-A313C1A0F7C0}">
      <dsp:nvSpPr>
        <dsp:cNvPr id="0" name=""/>
        <dsp:cNvSpPr/>
      </dsp:nvSpPr>
      <dsp:spPr>
        <a:xfrm rot="16200000">
          <a:off x="2579129" y="1112012"/>
          <a:ext cx="1655895" cy="19988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0122D-92C1-4DEA-9F28-A8CA983923A7}">
      <dsp:nvSpPr>
        <dsp:cNvPr id="0" name=""/>
        <dsp:cNvSpPr/>
      </dsp:nvSpPr>
      <dsp:spPr>
        <a:xfrm>
          <a:off x="2957971" y="1717863"/>
          <a:ext cx="2220961" cy="1332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En el server HDFS.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En el directorio CRUDO queda la interfaz original.</a:t>
          </a:r>
        </a:p>
      </dsp:txBody>
      <dsp:txXfrm>
        <a:off x="2997001" y="1756893"/>
        <a:ext cx="2142901" cy="1254516"/>
      </dsp:txXfrm>
    </dsp:sp>
    <dsp:sp modelId="{9B245EA3-C7D7-4777-959B-CA6D4BB39609}">
      <dsp:nvSpPr>
        <dsp:cNvPr id="0" name=""/>
        <dsp:cNvSpPr/>
      </dsp:nvSpPr>
      <dsp:spPr>
        <a:xfrm>
          <a:off x="3411989" y="279151"/>
          <a:ext cx="2944052" cy="19988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0D68D-5C48-4D28-988D-59DE77847154}">
      <dsp:nvSpPr>
        <dsp:cNvPr id="0" name=""/>
        <dsp:cNvSpPr/>
      </dsp:nvSpPr>
      <dsp:spPr>
        <a:xfrm>
          <a:off x="2957971" y="52142"/>
          <a:ext cx="2220961" cy="1332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En el server HDFS.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En el directorio TRANSFORMADO  queda la interfaz con las reglas  de calidad aplicadas .</a:t>
          </a:r>
        </a:p>
      </dsp:txBody>
      <dsp:txXfrm>
        <a:off x="2997001" y="91172"/>
        <a:ext cx="2142901" cy="1254516"/>
      </dsp:txXfrm>
    </dsp:sp>
    <dsp:sp modelId="{31ECA468-3394-4A6C-90CB-C249FB37267B}">
      <dsp:nvSpPr>
        <dsp:cNvPr id="0" name=""/>
        <dsp:cNvSpPr/>
      </dsp:nvSpPr>
      <dsp:spPr>
        <a:xfrm rot="5400000">
          <a:off x="5533008" y="1112012"/>
          <a:ext cx="1655895" cy="19988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C3254-AA9F-40D1-8959-E33350D94501}">
      <dsp:nvSpPr>
        <dsp:cNvPr id="0" name=""/>
        <dsp:cNvSpPr/>
      </dsp:nvSpPr>
      <dsp:spPr>
        <a:xfrm>
          <a:off x="5911850" y="52142"/>
          <a:ext cx="2220961" cy="1332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En el server HDFS.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En el directorio GOBERNADO  queda la interfaz cuando  las  metas de calidad propuestas por el administrador de dominio se cumplan.</a:t>
          </a:r>
        </a:p>
      </dsp:txBody>
      <dsp:txXfrm>
        <a:off x="5950880" y="91172"/>
        <a:ext cx="2142901" cy="1254516"/>
      </dsp:txXfrm>
    </dsp:sp>
    <dsp:sp modelId="{C3B71D15-1E4A-415B-9AC0-2B73B6062B00}">
      <dsp:nvSpPr>
        <dsp:cNvPr id="0" name=""/>
        <dsp:cNvSpPr/>
      </dsp:nvSpPr>
      <dsp:spPr>
        <a:xfrm>
          <a:off x="5911850" y="1717863"/>
          <a:ext cx="2220961" cy="1332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Fin</a:t>
          </a:r>
          <a:endParaRPr lang="es-CL" sz="900" kern="1200" dirty="0"/>
        </a:p>
      </dsp:txBody>
      <dsp:txXfrm>
        <a:off x="5950880" y="1756893"/>
        <a:ext cx="2142901" cy="12545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13ECC-D9AE-4BE0-989F-8CF8B6A18A9A}">
      <dsp:nvSpPr>
        <dsp:cNvPr id="0" name=""/>
        <dsp:cNvSpPr/>
      </dsp:nvSpPr>
      <dsp:spPr>
        <a:xfrm>
          <a:off x="4144" y="0"/>
          <a:ext cx="3986559" cy="47528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200" kern="1200" dirty="0" smtClean="0"/>
            <a:t>Pruebas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200" kern="1200" dirty="0" smtClean="0"/>
            <a:t>Unitarias</a:t>
          </a:r>
          <a:endParaRPr lang="es-CL" sz="3200" kern="1200" dirty="0"/>
        </a:p>
      </dsp:txBody>
      <dsp:txXfrm>
        <a:off x="4144" y="0"/>
        <a:ext cx="3986559" cy="1425862"/>
      </dsp:txXfrm>
    </dsp:sp>
    <dsp:sp modelId="{631FB140-8B0B-40CB-A17E-B5DD9D2D4B1C}">
      <dsp:nvSpPr>
        <dsp:cNvPr id="0" name=""/>
        <dsp:cNvSpPr/>
      </dsp:nvSpPr>
      <dsp:spPr>
        <a:xfrm>
          <a:off x="402800" y="1427254"/>
          <a:ext cx="3189247" cy="1433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 smtClean="0"/>
            <a:t>Set de datos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 smtClean="0"/>
            <a:t>regulares</a:t>
          </a:r>
          <a:endParaRPr lang="es-CL" sz="2000" kern="1200" dirty="0"/>
        </a:p>
      </dsp:txBody>
      <dsp:txXfrm>
        <a:off x="444773" y="1469227"/>
        <a:ext cx="3105301" cy="1349110"/>
      </dsp:txXfrm>
    </dsp:sp>
    <dsp:sp modelId="{CA6348CD-7D01-49AC-8FE8-0A7302A3F110}">
      <dsp:nvSpPr>
        <dsp:cNvPr id="0" name=""/>
        <dsp:cNvSpPr/>
      </dsp:nvSpPr>
      <dsp:spPr>
        <a:xfrm>
          <a:off x="402800" y="3080782"/>
          <a:ext cx="3189247" cy="1433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 smtClean="0"/>
            <a:t>Set de datos irregulares (archivo), ejemplo: </a:t>
          </a:r>
          <a:r>
            <a:rPr lang="es-CL" sz="2000" kern="1200" dirty="0" err="1" smtClean="0"/>
            <a:t>null</a:t>
          </a:r>
          <a:r>
            <a:rPr lang="es-CL" sz="2000" kern="1200" dirty="0" smtClean="0"/>
            <a:t>, caracteres ASCII, vacío</a:t>
          </a:r>
          <a:endParaRPr lang="es-CL" sz="2000" kern="1200" dirty="0"/>
        </a:p>
      </dsp:txBody>
      <dsp:txXfrm>
        <a:off x="444773" y="3122755"/>
        <a:ext cx="3105301" cy="1349110"/>
      </dsp:txXfrm>
    </dsp:sp>
    <dsp:sp modelId="{B6A18AF3-1D83-4BA0-BC57-EA7DC97235D3}">
      <dsp:nvSpPr>
        <dsp:cNvPr id="0" name=""/>
        <dsp:cNvSpPr/>
      </dsp:nvSpPr>
      <dsp:spPr>
        <a:xfrm>
          <a:off x="4289695" y="0"/>
          <a:ext cx="3986559" cy="47528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200" kern="1200" dirty="0" smtClean="0"/>
            <a:t>Pruebas 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200" kern="1200" dirty="0" smtClean="0"/>
            <a:t>con Archivo</a:t>
          </a:r>
          <a:endParaRPr lang="es-CL" sz="3200" kern="1200" dirty="0"/>
        </a:p>
      </dsp:txBody>
      <dsp:txXfrm>
        <a:off x="4289695" y="0"/>
        <a:ext cx="3986559" cy="1425862"/>
      </dsp:txXfrm>
    </dsp:sp>
    <dsp:sp modelId="{4E7A0A23-DD2F-4AE1-9A17-83047E4873BA}">
      <dsp:nvSpPr>
        <dsp:cNvPr id="0" name=""/>
        <dsp:cNvSpPr/>
      </dsp:nvSpPr>
      <dsp:spPr>
        <a:xfrm>
          <a:off x="4679740" y="2088578"/>
          <a:ext cx="3189247" cy="1548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 smtClean="0"/>
            <a:t>Server HDFS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 smtClean="0"/>
            <a:t>/crudo/directorio del interfaz/nombre interfaz</a:t>
          </a:r>
          <a:endParaRPr lang="es-CL" sz="2000" kern="1200" dirty="0"/>
        </a:p>
      </dsp:txBody>
      <dsp:txXfrm>
        <a:off x="4725092" y="2133930"/>
        <a:ext cx="3098543" cy="1457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550F-D333-4B6C-BF8F-49788EA53A98}" type="datetimeFigureOut">
              <a:rPr lang="es-CL" smtClean="0"/>
              <a:pPr/>
              <a:t>07/06/2018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AF9E-DF6C-400D-BD88-6E24C7848155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164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550F-D333-4B6C-BF8F-49788EA53A98}" type="datetimeFigureOut">
              <a:rPr lang="es-CL" smtClean="0"/>
              <a:pPr/>
              <a:t>07/06/2018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AF9E-DF6C-400D-BD88-6E24C7848155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592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550F-D333-4B6C-BF8F-49788EA53A98}" type="datetimeFigureOut">
              <a:rPr lang="es-CL" smtClean="0"/>
              <a:pPr/>
              <a:t>07/06/2018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AF9E-DF6C-400D-BD88-6E24C7848155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1325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550F-D333-4B6C-BF8F-49788EA53A98}" type="datetimeFigureOut">
              <a:rPr lang="es-CL" smtClean="0"/>
              <a:pPr/>
              <a:t>07/06/2018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AF9E-DF6C-400D-BD88-6E24C7848155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673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550F-D333-4B6C-BF8F-49788EA53A98}" type="datetimeFigureOut">
              <a:rPr lang="es-CL" smtClean="0"/>
              <a:pPr/>
              <a:t>07/06/2018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AF9E-DF6C-400D-BD88-6E24C7848155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423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550F-D333-4B6C-BF8F-49788EA53A98}" type="datetimeFigureOut">
              <a:rPr lang="es-CL" smtClean="0"/>
              <a:pPr/>
              <a:t>07/06/2018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AF9E-DF6C-400D-BD88-6E24C7848155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475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550F-D333-4B6C-BF8F-49788EA53A98}" type="datetimeFigureOut">
              <a:rPr lang="es-CL" smtClean="0"/>
              <a:pPr/>
              <a:t>07/06/2018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AF9E-DF6C-400D-BD88-6E24C7848155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337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550F-D333-4B6C-BF8F-49788EA53A98}" type="datetimeFigureOut">
              <a:rPr lang="es-CL" smtClean="0"/>
              <a:pPr/>
              <a:t>07/06/2018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AF9E-DF6C-400D-BD88-6E24C7848155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505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550F-D333-4B6C-BF8F-49788EA53A98}" type="datetimeFigureOut">
              <a:rPr lang="es-CL" smtClean="0"/>
              <a:pPr/>
              <a:t>07/06/2018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AF9E-DF6C-400D-BD88-6E24C7848155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36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550F-D333-4B6C-BF8F-49788EA53A98}" type="datetimeFigureOut">
              <a:rPr lang="es-CL" smtClean="0"/>
              <a:pPr/>
              <a:t>07/06/2018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AF9E-DF6C-400D-BD88-6E24C7848155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661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550F-D333-4B6C-BF8F-49788EA53A98}" type="datetimeFigureOut">
              <a:rPr lang="es-CL" smtClean="0"/>
              <a:pPr/>
              <a:t>07/06/2018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AF9E-DF6C-400D-BD88-6E24C7848155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249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2550F-D333-4B6C-BF8F-49788EA53A98}" type="datetimeFigureOut">
              <a:rPr lang="es-CL" smtClean="0"/>
              <a:pPr/>
              <a:t>07/06/2018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1AF9E-DF6C-400D-BD88-6E24C7848155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087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2.jpe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5 portad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0434"/>
            <a:ext cx="9144000" cy="7065818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475656" y="2075202"/>
            <a:ext cx="64087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L" sz="2400" b="1" dirty="0" smtClean="0"/>
          </a:p>
          <a:p>
            <a:pPr algn="ctr"/>
            <a:r>
              <a:rPr lang="es-CL" sz="2400" b="1" dirty="0" smtClean="0">
                <a:solidFill>
                  <a:schemeClr val="bg1"/>
                </a:solidFill>
              </a:rPr>
              <a:t>Administración </a:t>
            </a:r>
            <a:r>
              <a:rPr lang="es-CL" sz="2400" b="1" dirty="0">
                <a:solidFill>
                  <a:schemeClr val="bg1"/>
                </a:solidFill>
              </a:rPr>
              <a:t>y Mantención</a:t>
            </a:r>
            <a:endParaRPr lang="es-CL" sz="2400" dirty="0">
              <a:solidFill>
                <a:schemeClr val="bg1"/>
              </a:solidFill>
            </a:endParaRPr>
          </a:p>
          <a:p>
            <a:pPr algn="ctr"/>
            <a:r>
              <a:rPr lang="es-CL" sz="2400" b="1" dirty="0">
                <a:solidFill>
                  <a:schemeClr val="bg1"/>
                </a:solidFill>
              </a:rPr>
              <a:t> Reglas de Calidad</a:t>
            </a:r>
            <a:endParaRPr lang="es-CL" sz="2400" dirty="0">
              <a:solidFill>
                <a:schemeClr val="bg1"/>
              </a:solidFill>
            </a:endParaRPr>
          </a:p>
          <a:p>
            <a:pPr algn="ctr"/>
            <a:r>
              <a:rPr lang="es-CL" sz="2400" b="1" dirty="0">
                <a:solidFill>
                  <a:schemeClr val="bg1"/>
                </a:solidFill>
              </a:rPr>
              <a:t>Proyecto Gobierno de Datos</a:t>
            </a:r>
            <a:endParaRPr lang="es-CL" sz="2400" dirty="0">
              <a:solidFill>
                <a:schemeClr val="bg1"/>
              </a:solidFill>
            </a:endParaRPr>
          </a:p>
          <a:p>
            <a:pPr algn="ctr"/>
            <a:r>
              <a:rPr lang="es-CL" sz="2400" b="1" dirty="0">
                <a:solidFill>
                  <a:schemeClr val="bg1"/>
                </a:solidFill>
              </a:rPr>
              <a:t>(borrador)</a:t>
            </a:r>
            <a:endParaRPr lang="es-CL" sz="2400" dirty="0">
              <a:solidFill>
                <a:schemeClr val="bg1"/>
              </a:solidFill>
            </a:endParaRPr>
          </a:p>
          <a:p>
            <a:pPr algn="ctr"/>
            <a:endParaRPr lang="es-C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38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mplate5 plantill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916832"/>
            <a:ext cx="8147248" cy="4032448"/>
          </a:xfrm>
        </p:spPr>
        <p:txBody>
          <a:bodyPr>
            <a:normAutofit/>
          </a:bodyPr>
          <a:lstStyle/>
          <a:p>
            <a:r>
              <a:rPr lang="es-CL" sz="2400" dirty="0" smtClean="0">
                <a:solidFill>
                  <a:srgbClr val="595959"/>
                </a:solidFill>
                <a:latin typeface="Arial" pitchFamily="34" charset="0"/>
                <a:cs typeface="Arial" pitchFamily="34" charset="0"/>
              </a:rPr>
              <a:t>Organización del Repositorio con Scripts</a:t>
            </a:r>
          </a:p>
          <a:p>
            <a:r>
              <a:rPr lang="es-CL" sz="2400" dirty="0" smtClean="0">
                <a:solidFill>
                  <a:srgbClr val="595959"/>
                </a:solidFill>
                <a:latin typeface="Arial" pitchFamily="34" charset="0"/>
                <a:cs typeface="Arial" pitchFamily="34" charset="0"/>
              </a:rPr>
              <a:t>Organización Repositorio EDGE</a:t>
            </a:r>
          </a:p>
          <a:p>
            <a:r>
              <a:rPr lang="es-CL" sz="2400" dirty="0" smtClean="0">
                <a:solidFill>
                  <a:srgbClr val="595959"/>
                </a:solidFill>
                <a:latin typeface="Arial" pitchFamily="34" charset="0"/>
                <a:cs typeface="Arial" pitchFamily="34" charset="0"/>
              </a:rPr>
              <a:t>Organización Repositorio en HDFS</a:t>
            </a:r>
          </a:p>
          <a:p>
            <a:r>
              <a:rPr lang="es-CL" sz="2400" dirty="0" smtClean="0">
                <a:solidFill>
                  <a:srgbClr val="595959"/>
                </a:solidFill>
                <a:latin typeface="Arial" pitchFamily="34" charset="0"/>
                <a:cs typeface="Arial" pitchFamily="34" charset="0"/>
              </a:rPr>
              <a:t>Flujo de Ejecución por Interfaz</a:t>
            </a:r>
          </a:p>
          <a:p>
            <a:r>
              <a:rPr lang="es-CL" sz="2400" dirty="0" smtClean="0">
                <a:solidFill>
                  <a:srgbClr val="595959"/>
                </a:solidFill>
                <a:latin typeface="Arial" pitchFamily="34" charset="0"/>
                <a:cs typeface="Arial" pitchFamily="34" charset="0"/>
              </a:rPr>
              <a:t>Plan de Pruebas para Script</a:t>
            </a:r>
          </a:p>
          <a:p>
            <a:r>
              <a:rPr lang="es-CL" sz="2400" dirty="0" smtClean="0">
                <a:solidFill>
                  <a:srgbClr val="595959"/>
                </a:solidFill>
                <a:latin typeface="Arial" pitchFamily="34" charset="0"/>
                <a:cs typeface="Arial" pitchFamily="34" charset="0"/>
              </a:rPr>
              <a:t>Normativas</a:t>
            </a:r>
            <a:r>
              <a:rPr lang="es-CL" sz="2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CL" sz="24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622429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 smtClean="0">
                <a:solidFill>
                  <a:srgbClr val="FF6600"/>
                </a:solidFill>
              </a:rPr>
              <a:t>Índice</a:t>
            </a:r>
            <a:endParaRPr lang="es-CL" sz="3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36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mplate5 plantill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8147248" cy="45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2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CL" sz="24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622429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 smtClean="0">
                <a:solidFill>
                  <a:srgbClr val="FF6600"/>
                </a:solidFill>
              </a:rPr>
              <a:t>Organización del Repositorio con Scripts  </a:t>
            </a:r>
            <a:endParaRPr lang="es-CL" sz="3200" dirty="0">
              <a:solidFill>
                <a:srgbClr val="FF6600"/>
              </a:solidFill>
            </a:endParaRPr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908121463"/>
              </p:ext>
            </p:extLst>
          </p:nvPr>
        </p:nvGraphicFramePr>
        <p:xfrm>
          <a:off x="323528" y="1268760"/>
          <a:ext cx="864096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625537850"/>
              </p:ext>
            </p:extLst>
          </p:nvPr>
        </p:nvGraphicFramePr>
        <p:xfrm>
          <a:off x="251520" y="1207204"/>
          <a:ext cx="8784976" cy="5462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654225562"/>
              </p:ext>
            </p:extLst>
          </p:nvPr>
        </p:nvGraphicFramePr>
        <p:xfrm>
          <a:off x="323528" y="1124744"/>
          <a:ext cx="8640960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15804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mplate5 plantill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556792"/>
            <a:ext cx="8147248" cy="4752528"/>
          </a:xfrm>
        </p:spPr>
        <p:txBody>
          <a:bodyPr>
            <a:normAutofit/>
          </a:bodyPr>
          <a:lstStyle/>
          <a:p>
            <a:r>
              <a:rPr lang="es-CL" sz="1050" b="1" dirty="0">
                <a:solidFill>
                  <a:srgbClr val="002060"/>
                </a:solidFill>
              </a:rPr>
              <a:t>Directorios </a:t>
            </a:r>
            <a:endParaRPr lang="es-CL" sz="1050" b="1" dirty="0" smtClean="0">
              <a:solidFill>
                <a:srgbClr val="002060"/>
              </a:solidFill>
            </a:endParaRPr>
          </a:p>
          <a:p>
            <a:pPr marL="400050" lvl="1" indent="0">
              <a:buNone/>
            </a:pPr>
            <a:r>
              <a:rPr lang="es-CL" sz="1050" b="1" dirty="0" smtClean="0">
                <a:solidFill>
                  <a:srgbClr val="002060"/>
                </a:solidFill>
              </a:rPr>
              <a:t>1.-  /</a:t>
            </a:r>
            <a:r>
              <a:rPr lang="es-CL" sz="1050" b="1" dirty="0" err="1" smtClean="0">
                <a:solidFill>
                  <a:srgbClr val="002060"/>
                </a:solidFill>
              </a:rPr>
              <a:t>transf</a:t>
            </a:r>
            <a:r>
              <a:rPr lang="es-CL" sz="1050" b="1" dirty="0" smtClean="0">
                <a:solidFill>
                  <a:srgbClr val="002060"/>
                </a:solidFill>
              </a:rPr>
              <a:t>/temporal</a:t>
            </a:r>
            <a:endParaRPr lang="es-CL" sz="1050" b="1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es-CL" sz="1050" b="1" dirty="0" smtClean="0">
                <a:solidFill>
                  <a:srgbClr val="002060"/>
                </a:solidFill>
              </a:rPr>
              <a:t>/</a:t>
            </a:r>
            <a:r>
              <a:rPr lang="es-CL" sz="1050" b="1" dirty="0" err="1">
                <a:solidFill>
                  <a:srgbClr val="002060"/>
                </a:solidFill>
              </a:rPr>
              <a:t>basecentraldeclientes</a:t>
            </a:r>
            <a:endParaRPr lang="es-CL" sz="1050" b="1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es-CL" sz="1050" b="1" dirty="0" smtClean="0">
                <a:solidFill>
                  <a:srgbClr val="002060"/>
                </a:solidFill>
              </a:rPr>
              <a:t>/</a:t>
            </a:r>
            <a:r>
              <a:rPr lang="es-CL" sz="1050" b="1" dirty="0" err="1" smtClean="0">
                <a:solidFill>
                  <a:srgbClr val="002060"/>
                </a:solidFill>
              </a:rPr>
              <a:t>controldegestion</a:t>
            </a:r>
            <a:endParaRPr lang="es-CL" sz="1050" b="1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es-CL" sz="1050" b="1" dirty="0" smtClean="0">
                <a:solidFill>
                  <a:srgbClr val="002060"/>
                </a:solidFill>
              </a:rPr>
              <a:t>/</a:t>
            </a:r>
            <a:r>
              <a:rPr lang="es-CL" sz="1050" b="1" dirty="0" err="1">
                <a:solidFill>
                  <a:srgbClr val="002060"/>
                </a:solidFill>
              </a:rPr>
              <a:t>creditomonedanacional</a:t>
            </a:r>
            <a:endParaRPr lang="es-CL" sz="1050" b="1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es-CL" sz="1050" b="1" dirty="0" smtClean="0">
                <a:solidFill>
                  <a:srgbClr val="002060"/>
                </a:solidFill>
              </a:rPr>
              <a:t>/</a:t>
            </a:r>
            <a:r>
              <a:rPr lang="es-CL" sz="1050" b="1" dirty="0" err="1">
                <a:solidFill>
                  <a:srgbClr val="002060"/>
                </a:solidFill>
              </a:rPr>
              <a:t>datawarehouse</a:t>
            </a:r>
            <a:endParaRPr lang="es-CL" sz="1050" b="1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es-CL" sz="1050" b="1" dirty="0">
                <a:solidFill>
                  <a:srgbClr val="002060"/>
                </a:solidFill>
              </a:rPr>
              <a:t>/</a:t>
            </a:r>
            <a:r>
              <a:rPr lang="es-CL" sz="1050" b="1" dirty="0" err="1">
                <a:solidFill>
                  <a:srgbClr val="002060"/>
                </a:solidFill>
              </a:rPr>
              <a:t>recursoshumanos</a:t>
            </a:r>
            <a:endParaRPr lang="es-CL" sz="1050" b="1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es-CL" sz="1050" b="1" dirty="0">
                <a:solidFill>
                  <a:srgbClr val="002060"/>
                </a:solidFill>
              </a:rPr>
              <a:t>/</a:t>
            </a:r>
            <a:r>
              <a:rPr lang="es-CL" sz="1050" b="1" dirty="0" err="1">
                <a:solidFill>
                  <a:srgbClr val="002060"/>
                </a:solidFill>
              </a:rPr>
              <a:t>tablasgenerales</a:t>
            </a:r>
            <a:endParaRPr lang="es-CL" sz="1050" b="1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es-CL" sz="1050" b="1" dirty="0">
                <a:solidFill>
                  <a:srgbClr val="002060"/>
                </a:solidFill>
              </a:rPr>
              <a:t>/</a:t>
            </a:r>
            <a:r>
              <a:rPr lang="es-CL" sz="1050" b="1" dirty="0" err="1">
                <a:solidFill>
                  <a:srgbClr val="002060"/>
                </a:solidFill>
              </a:rPr>
              <a:t>tarjetadecredito</a:t>
            </a:r>
            <a:endParaRPr lang="es-CL" sz="1050" b="1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es-CL" sz="1050" b="1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s-CL" sz="1050" b="1" dirty="0" smtClean="0">
                <a:solidFill>
                  <a:srgbClr val="002060"/>
                </a:solidFill>
              </a:rPr>
              <a:t>2.-  /</a:t>
            </a:r>
            <a:r>
              <a:rPr lang="es-CL" sz="1050" b="1" dirty="0" err="1" smtClean="0">
                <a:solidFill>
                  <a:srgbClr val="002060"/>
                </a:solidFill>
              </a:rPr>
              <a:t>transf</a:t>
            </a:r>
            <a:r>
              <a:rPr lang="es-CL" sz="1050" b="1" dirty="0" smtClean="0">
                <a:solidFill>
                  <a:srgbClr val="002060"/>
                </a:solidFill>
              </a:rPr>
              <a:t>/</a:t>
            </a:r>
            <a:r>
              <a:rPr lang="es-CL" sz="1050" b="1" dirty="0" err="1" smtClean="0">
                <a:solidFill>
                  <a:srgbClr val="002060"/>
                </a:solidFill>
              </a:rPr>
              <a:t>landing</a:t>
            </a:r>
            <a:endParaRPr lang="es-CL" sz="1050" b="1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es-CL" sz="1050" b="1" dirty="0" smtClean="0">
                <a:solidFill>
                  <a:srgbClr val="002060"/>
                </a:solidFill>
              </a:rPr>
              <a:t>/</a:t>
            </a:r>
            <a:r>
              <a:rPr lang="es-CL" sz="1050" b="1" dirty="0" err="1">
                <a:solidFill>
                  <a:srgbClr val="002060"/>
                </a:solidFill>
              </a:rPr>
              <a:t>basecentraldeclientes</a:t>
            </a:r>
            <a:endParaRPr lang="es-CL" sz="1050" b="1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es-CL" sz="1050" b="1" dirty="0" smtClean="0">
                <a:solidFill>
                  <a:srgbClr val="002060"/>
                </a:solidFill>
              </a:rPr>
              <a:t>/</a:t>
            </a:r>
            <a:r>
              <a:rPr lang="es-CL" sz="1050" b="1" dirty="0" err="1" smtClean="0">
                <a:solidFill>
                  <a:srgbClr val="002060"/>
                </a:solidFill>
              </a:rPr>
              <a:t>controldegestion</a:t>
            </a:r>
            <a:endParaRPr lang="es-CL" sz="1050" b="1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es-CL" sz="1050" b="1" dirty="0" smtClean="0">
                <a:solidFill>
                  <a:srgbClr val="002060"/>
                </a:solidFill>
              </a:rPr>
              <a:t>/</a:t>
            </a:r>
            <a:r>
              <a:rPr lang="es-CL" sz="1050" b="1" dirty="0" err="1">
                <a:solidFill>
                  <a:srgbClr val="002060"/>
                </a:solidFill>
              </a:rPr>
              <a:t>creditomonedanacional</a:t>
            </a:r>
            <a:endParaRPr lang="es-CL" sz="1050" b="1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es-CL" sz="1050" b="1" dirty="0" smtClean="0">
                <a:solidFill>
                  <a:srgbClr val="002060"/>
                </a:solidFill>
              </a:rPr>
              <a:t>/</a:t>
            </a:r>
            <a:r>
              <a:rPr lang="es-CL" sz="1050" b="1" dirty="0" err="1">
                <a:solidFill>
                  <a:srgbClr val="002060"/>
                </a:solidFill>
              </a:rPr>
              <a:t>datawarehouse</a:t>
            </a:r>
            <a:endParaRPr lang="es-CL" sz="1050" b="1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es-CL" sz="1050" b="1" dirty="0">
                <a:solidFill>
                  <a:srgbClr val="002060"/>
                </a:solidFill>
              </a:rPr>
              <a:t>/</a:t>
            </a:r>
            <a:r>
              <a:rPr lang="es-CL" sz="1050" b="1" dirty="0" err="1">
                <a:solidFill>
                  <a:srgbClr val="002060"/>
                </a:solidFill>
              </a:rPr>
              <a:t>recursoshumanos</a:t>
            </a:r>
            <a:endParaRPr lang="es-CL" sz="1050" b="1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es-CL" sz="1050" b="1" dirty="0">
                <a:solidFill>
                  <a:srgbClr val="002060"/>
                </a:solidFill>
              </a:rPr>
              <a:t>/</a:t>
            </a:r>
            <a:r>
              <a:rPr lang="es-CL" sz="1050" b="1" dirty="0" err="1">
                <a:solidFill>
                  <a:srgbClr val="002060"/>
                </a:solidFill>
              </a:rPr>
              <a:t>tablasgenerales</a:t>
            </a:r>
            <a:endParaRPr lang="es-CL" sz="1050" b="1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es-CL" sz="1050" b="1" dirty="0">
                <a:solidFill>
                  <a:srgbClr val="002060"/>
                </a:solidFill>
              </a:rPr>
              <a:t>/</a:t>
            </a:r>
            <a:r>
              <a:rPr lang="es-CL" sz="1050" b="1" dirty="0" err="1">
                <a:solidFill>
                  <a:srgbClr val="002060"/>
                </a:solidFill>
              </a:rPr>
              <a:t>tarjetadecredito</a:t>
            </a:r>
            <a:endParaRPr lang="es-CL" sz="1050" b="1" dirty="0">
              <a:solidFill>
                <a:srgbClr val="00206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622429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>
                <a:solidFill>
                  <a:srgbClr val="FF6600"/>
                </a:solidFill>
              </a:rPr>
              <a:t>Organización </a:t>
            </a:r>
            <a:r>
              <a:rPr lang="es-CL" sz="3200" dirty="0" smtClean="0">
                <a:solidFill>
                  <a:srgbClr val="FF6600"/>
                </a:solidFill>
              </a:rPr>
              <a:t>Repositorio en Servidor EDGE</a:t>
            </a:r>
            <a:endParaRPr lang="es-CL" sz="32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54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mplate5 plantill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268760"/>
            <a:ext cx="8147248" cy="5184576"/>
          </a:xfrm>
        </p:spPr>
        <p:txBody>
          <a:bodyPr>
            <a:noAutofit/>
          </a:bodyPr>
          <a:lstStyle/>
          <a:p>
            <a:r>
              <a:rPr lang="es-CL" sz="1050" b="1" dirty="0">
                <a:solidFill>
                  <a:srgbClr val="002060"/>
                </a:solidFill>
              </a:rPr>
              <a:t>Directorios </a:t>
            </a:r>
          </a:p>
          <a:p>
            <a:pPr marL="457200" lvl="1" indent="0">
              <a:buNone/>
            </a:pPr>
            <a:r>
              <a:rPr lang="es-CL" sz="1050" b="1" dirty="0">
                <a:solidFill>
                  <a:srgbClr val="002060"/>
                </a:solidFill>
              </a:rPr>
              <a:t>1</a:t>
            </a:r>
            <a:r>
              <a:rPr lang="es-CL" sz="1050" b="1" dirty="0" smtClean="0">
                <a:solidFill>
                  <a:srgbClr val="002060"/>
                </a:solidFill>
              </a:rPr>
              <a:t>.- /data1/</a:t>
            </a:r>
            <a:r>
              <a:rPr lang="es-CL" sz="1050" b="1" dirty="0" err="1" smtClean="0">
                <a:solidFill>
                  <a:srgbClr val="002060"/>
                </a:solidFill>
              </a:rPr>
              <a:t>datalake</a:t>
            </a:r>
            <a:r>
              <a:rPr lang="es-CL" sz="1050" b="1" dirty="0" smtClean="0">
                <a:solidFill>
                  <a:srgbClr val="002060"/>
                </a:solidFill>
              </a:rPr>
              <a:t> /crudo</a:t>
            </a:r>
          </a:p>
          <a:p>
            <a:pPr marL="914400" lvl="2" indent="0">
              <a:buNone/>
            </a:pPr>
            <a:r>
              <a:rPr lang="es-CL" sz="1050" b="1" dirty="0" smtClean="0">
                <a:solidFill>
                  <a:srgbClr val="002060"/>
                </a:solidFill>
              </a:rPr>
              <a:t> /</a:t>
            </a:r>
            <a:r>
              <a:rPr lang="es-CL" sz="1050" b="1" dirty="0" err="1" smtClean="0">
                <a:solidFill>
                  <a:srgbClr val="002060"/>
                </a:solidFill>
              </a:rPr>
              <a:t>basecentraldeclientes</a:t>
            </a:r>
            <a:endParaRPr lang="es-CL" sz="1050" b="1" dirty="0" smtClean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es-CL" sz="1050" b="1" dirty="0" smtClean="0">
                <a:solidFill>
                  <a:srgbClr val="002060"/>
                </a:solidFill>
              </a:rPr>
              <a:t> </a:t>
            </a:r>
            <a:r>
              <a:rPr lang="es-CL" sz="1050" b="1" dirty="0">
                <a:solidFill>
                  <a:srgbClr val="002060"/>
                </a:solidFill>
              </a:rPr>
              <a:t>/control </a:t>
            </a:r>
            <a:r>
              <a:rPr lang="es-CL" sz="1050" b="1" dirty="0" err="1">
                <a:solidFill>
                  <a:srgbClr val="002060"/>
                </a:solidFill>
              </a:rPr>
              <a:t>degestion</a:t>
            </a:r>
            <a:endParaRPr lang="es-CL" sz="1050" b="1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es-CL" sz="1050" b="1" dirty="0">
                <a:solidFill>
                  <a:srgbClr val="002060"/>
                </a:solidFill>
              </a:rPr>
              <a:t> /</a:t>
            </a:r>
            <a:r>
              <a:rPr lang="es-CL" sz="1050" b="1" dirty="0" err="1">
                <a:solidFill>
                  <a:srgbClr val="002060"/>
                </a:solidFill>
              </a:rPr>
              <a:t>creditomonedanacional</a:t>
            </a:r>
            <a:endParaRPr lang="es-CL" sz="1050" b="1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es-CL" sz="1050" b="1" dirty="0">
                <a:solidFill>
                  <a:srgbClr val="002060"/>
                </a:solidFill>
              </a:rPr>
              <a:t> /</a:t>
            </a:r>
            <a:r>
              <a:rPr lang="es-CL" sz="1050" b="1" dirty="0" err="1">
                <a:solidFill>
                  <a:srgbClr val="002060"/>
                </a:solidFill>
              </a:rPr>
              <a:t>datawarehouse</a:t>
            </a:r>
            <a:endParaRPr lang="es-CL" sz="1050" b="1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es-CL" sz="1050" b="1" dirty="0">
                <a:solidFill>
                  <a:srgbClr val="002060"/>
                </a:solidFill>
              </a:rPr>
              <a:t>/</a:t>
            </a:r>
            <a:r>
              <a:rPr lang="es-CL" sz="1050" b="1" dirty="0" err="1">
                <a:solidFill>
                  <a:srgbClr val="002060"/>
                </a:solidFill>
              </a:rPr>
              <a:t>recursoshumanos</a:t>
            </a:r>
            <a:endParaRPr lang="es-CL" sz="1050" b="1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es-CL" sz="1050" b="1" dirty="0">
                <a:solidFill>
                  <a:srgbClr val="002060"/>
                </a:solidFill>
              </a:rPr>
              <a:t>/</a:t>
            </a:r>
            <a:r>
              <a:rPr lang="es-CL" sz="1050" b="1" dirty="0" err="1">
                <a:solidFill>
                  <a:srgbClr val="002060"/>
                </a:solidFill>
              </a:rPr>
              <a:t>tablasgenerales</a:t>
            </a:r>
            <a:endParaRPr lang="es-CL" sz="1050" b="1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es-CL" sz="1050" b="1" dirty="0">
                <a:solidFill>
                  <a:srgbClr val="002060"/>
                </a:solidFill>
              </a:rPr>
              <a:t>/</a:t>
            </a:r>
            <a:r>
              <a:rPr lang="es-CL" sz="1050" b="1" dirty="0" err="1">
                <a:solidFill>
                  <a:srgbClr val="002060"/>
                </a:solidFill>
              </a:rPr>
              <a:t>tarjetadecredito</a:t>
            </a:r>
            <a:endParaRPr lang="es-CL" sz="1050" b="1" dirty="0">
              <a:solidFill>
                <a:srgbClr val="002060"/>
              </a:solidFill>
            </a:endParaRPr>
          </a:p>
          <a:p>
            <a:pPr lvl="1"/>
            <a:endParaRPr lang="es-CL" sz="1050" b="1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s-CL" sz="1050" b="1" dirty="0">
                <a:solidFill>
                  <a:srgbClr val="002060"/>
                </a:solidFill>
              </a:rPr>
              <a:t>2.- </a:t>
            </a:r>
            <a:r>
              <a:rPr lang="es-CL" sz="1050" b="1" dirty="0" smtClean="0">
                <a:solidFill>
                  <a:srgbClr val="002060"/>
                </a:solidFill>
              </a:rPr>
              <a:t> /</a:t>
            </a:r>
            <a:r>
              <a:rPr lang="es-CL" sz="1050" b="1" dirty="0">
                <a:solidFill>
                  <a:srgbClr val="002060"/>
                </a:solidFill>
              </a:rPr>
              <a:t>data1/</a:t>
            </a:r>
            <a:r>
              <a:rPr lang="es-CL" sz="1050" b="1" dirty="0" err="1">
                <a:solidFill>
                  <a:srgbClr val="002060"/>
                </a:solidFill>
              </a:rPr>
              <a:t>datalake</a:t>
            </a:r>
            <a:r>
              <a:rPr lang="es-CL" sz="1050" b="1" dirty="0">
                <a:solidFill>
                  <a:srgbClr val="002060"/>
                </a:solidFill>
              </a:rPr>
              <a:t> </a:t>
            </a:r>
            <a:r>
              <a:rPr lang="es-CL" sz="1050" b="1" dirty="0" smtClean="0">
                <a:solidFill>
                  <a:srgbClr val="002060"/>
                </a:solidFill>
              </a:rPr>
              <a:t>/transformado</a:t>
            </a:r>
            <a:endParaRPr lang="es-CL" sz="1050" b="1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es-CL" sz="1050" b="1" dirty="0">
                <a:solidFill>
                  <a:srgbClr val="002060"/>
                </a:solidFill>
              </a:rPr>
              <a:t> /</a:t>
            </a:r>
            <a:r>
              <a:rPr lang="es-CL" sz="1050" b="1" dirty="0" err="1">
                <a:solidFill>
                  <a:srgbClr val="002060"/>
                </a:solidFill>
              </a:rPr>
              <a:t>basecentraldeclientes</a:t>
            </a:r>
            <a:endParaRPr lang="es-CL" sz="1050" b="1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es-CL" sz="1050" b="1" dirty="0">
                <a:solidFill>
                  <a:srgbClr val="002060"/>
                </a:solidFill>
              </a:rPr>
              <a:t>  /</a:t>
            </a:r>
            <a:r>
              <a:rPr lang="es-CL" sz="1050" b="1" dirty="0" err="1" smtClean="0">
                <a:solidFill>
                  <a:srgbClr val="002060"/>
                </a:solidFill>
              </a:rPr>
              <a:t>controldegestion</a:t>
            </a:r>
            <a:endParaRPr lang="es-CL" sz="1050" b="1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es-CL" sz="1050" b="1" dirty="0">
                <a:solidFill>
                  <a:srgbClr val="002060"/>
                </a:solidFill>
              </a:rPr>
              <a:t> /</a:t>
            </a:r>
            <a:r>
              <a:rPr lang="es-CL" sz="1050" b="1" dirty="0" err="1">
                <a:solidFill>
                  <a:srgbClr val="002060"/>
                </a:solidFill>
              </a:rPr>
              <a:t>creditomonedanacional</a:t>
            </a:r>
            <a:endParaRPr lang="es-CL" sz="1050" b="1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es-CL" sz="1050" b="1" dirty="0">
                <a:solidFill>
                  <a:srgbClr val="002060"/>
                </a:solidFill>
              </a:rPr>
              <a:t> /</a:t>
            </a:r>
            <a:r>
              <a:rPr lang="es-CL" sz="1050" b="1" dirty="0" err="1">
                <a:solidFill>
                  <a:srgbClr val="002060"/>
                </a:solidFill>
              </a:rPr>
              <a:t>datawarehouse</a:t>
            </a:r>
            <a:endParaRPr lang="es-CL" sz="1050" b="1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es-CL" sz="1050" b="1" dirty="0">
                <a:solidFill>
                  <a:srgbClr val="002060"/>
                </a:solidFill>
              </a:rPr>
              <a:t>/</a:t>
            </a:r>
            <a:r>
              <a:rPr lang="es-CL" sz="1050" b="1" dirty="0" err="1">
                <a:solidFill>
                  <a:srgbClr val="002060"/>
                </a:solidFill>
              </a:rPr>
              <a:t>recursoshumanos</a:t>
            </a:r>
            <a:endParaRPr lang="es-CL" sz="1050" b="1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es-CL" sz="1050" b="1" dirty="0">
                <a:solidFill>
                  <a:srgbClr val="002060"/>
                </a:solidFill>
              </a:rPr>
              <a:t>/</a:t>
            </a:r>
            <a:r>
              <a:rPr lang="es-CL" sz="1050" b="1" dirty="0" err="1">
                <a:solidFill>
                  <a:srgbClr val="002060"/>
                </a:solidFill>
              </a:rPr>
              <a:t>tablasgenerales</a:t>
            </a:r>
            <a:endParaRPr lang="es-CL" sz="1050" b="1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es-CL" sz="1050" b="1" dirty="0">
                <a:solidFill>
                  <a:srgbClr val="002060"/>
                </a:solidFill>
              </a:rPr>
              <a:t>/</a:t>
            </a:r>
            <a:r>
              <a:rPr lang="es-CL" sz="1050" b="1" dirty="0" err="1">
                <a:solidFill>
                  <a:srgbClr val="002060"/>
                </a:solidFill>
              </a:rPr>
              <a:t>tarjetadecredito</a:t>
            </a:r>
            <a:endParaRPr lang="es-CL" sz="1050" b="1" dirty="0">
              <a:solidFill>
                <a:srgbClr val="002060"/>
              </a:solidFill>
            </a:endParaRPr>
          </a:p>
          <a:p>
            <a:pPr lvl="1"/>
            <a:endParaRPr lang="es-CL" sz="1050" b="1" dirty="0" smtClean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s-CL" sz="1050" b="1" dirty="0">
                <a:solidFill>
                  <a:srgbClr val="002060"/>
                </a:solidFill>
              </a:rPr>
              <a:t>3</a:t>
            </a:r>
            <a:r>
              <a:rPr lang="es-CL" sz="1050" b="1" dirty="0" smtClean="0">
                <a:solidFill>
                  <a:srgbClr val="002060"/>
                </a:solidFill>
              </a:rPr>
              <a:t>.-  /</a:t>
            </a:r>
            <a:r>
              <a:rPr lang="es-CL" sz="1050" b="1" dirty="0">
                <a:solidFill>
                  <a:srgbClr val="002060"/>
                </a:solidFill>
              </a:rPr>
              <a:t>data1/</a:t>
            </a:r>
            <a:r>
              <a:rPr lang="es-CL" sz="1050" b="1" dirty="0" err="1">
                <a:solidFill>
                  <a:srgbClr val="002060"/>
                </a:solidFill>
              </a:rPr>
              <a:t>datalake</a:t>
            </a:r>
            <a:r>
              <a:rPr lang="es-CL" sz="1050" b="1" dirty="0">
                <a:solidFill>
                  <a:srgbClr val="002060"/>
                </a:solidFill>
              </a:rPr>
              <a:t> </a:t>
            </a:r>
            <a:r>
              <a:rPr lang="es-CL" sz="1050" b="1" dirty="0" smtClean="0">
                <a:solidFill>
                  <a:srgbClr val="002060"/>
                </a:solidFill>
              </a:rPr>
              <a:t>/gobernado</a:t>
            </a:r>
            <a:endParaRPr lang="es-CL" sz="1050" b="1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es-CL" sz="1050" b="1" dirty="0">
                <a:solidFill>
                  <a:srgbClr val="002060"/>
                </a:solidFill>
              </a:rPr>
              <a:t> /</a:t>
            </a:r>
            <a:r>
              <a:rPr lang="es-CL" sz="1050" b="1" dirty="0" err="1">
                <a:solidFill>
                  <a:srgbClr val="002060"/>
                </a:solidFill>
              </a:rPr>
              <a:t>basecentraldeclientes</a:t>
            </a:r>
            <a:endParaRPr lang="es-CL" sz="1050" b="1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es-CL" sz="1050" b="1" dirty="0">
                <a:solidFill>
                  <a:srgbClr val="002060"/>
                </a:solidFill>
              </a:rPr>
              <a:t>  /control </a:t>
            </a:r>
            <a:r>
              <a:rPr lang="es-CL" sz="1050" b="1" dirty="0" err="1">
                <a:solidFill>
                  <a:srgbClr val="002060"/>
                </a:solidFill>
              </a:rPr>
              <a:t>degestion</a:t>
            </a:r>
            <a:endParaRPr lang="es-CL" sz="1050" b="1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es-CL" sz="1050" b="1" dirty="0">
                <a:solidFill>
                  <a:srgbClr val="002060"/>
                </a:solidFill>
              </a:rPr>
              <a:t> /</a:t>
            </a:r>
            <a:r>
              <a:rPr lang="es-CL" sz="1050" b="1" dirty="0" err="1">
                <a:solidFill>
                  <a:srgbClr val="002060"/>
                </a:solidFill>
              </a:rPr>
              <a:t>creditomonedanacional</a:t>
            </a:r>
            <a:endParaRPr lang="es-CL" sz="1050" b="1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es-CL" sz="1050" b="1" dirty="0">
                <a:solidFill>
                  <a:srgbClr val="002060"/>
                </a:solidFill>
              </a:rPr>
              <a:t> /</a:t>
            </a:r>
            <a:r>
              <a:rPr lang="es-CL" sz="1050" b="1" dirty="0" err="1">
                <a:solidFill>
                  <a:srgbClr val="002060"/>
                </a:solidFill>
              </a:rPr>
              <a:t>datawarehouse</a:t>
            </a:r>
            <a:endParaRPr lang="es-CL" sz="1050" b="1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es-CL" sz="1050" b="1" dirty="0">
                <a:solidFill>
                  <a:srgbClr val="002060"/>
                </a:solidFill>
              </a:rPr>
              <a:t>/</a:t>
            </a:r>
            <a:r>
              <a:rPr lang="es-CL" sz="1050" b="1" dirty="0" err="1">
                <a:solidFill>
                  <a:srgbClr val="002060"/>
                </a:solidFill>
              </a:rPr>
              <a:t>recursoshumanos</a:t>
            </a:r>
            <a:endParaRPr lang="es-CL" sz="1050" b="1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es-CL" sz="1050" b="1" dirty="0">
                <a:solidFill>
                  <a:srgbClr val="002060"/>
                </a:solidFill>
              </a:rPr>
              <a:t>/</a:t>
            </a:r>
            <a:r>
              <a:rPr lang="es-CL" sz="1050" b="1" dirty="0" err="1">
                <a:solidFill>
                  <a:srgbClr val="002060"/>
                </a:solidFill>
              </a:rPr>
              <a:t>tablasgenerales</a:t>
            </a:r>
            <a:endParaRPr lang="es-CL" sz="1050" b="1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es-CL" sz="1050" b="1" dirty="0">
                <a:solidFill>
                  <a:srgbClr val="002060"/>
                </a:solidFill>
              </a:rPr>
              <a:t>/</a:t>
            </a:r>
            <a:r>
              <a:rPr lang="es-CL" sz="1050" b="1" dirty="0" err="1">
                <a:solidFill>
                  <a:srgbClr val="002060"/>
                </a:solidFill>
              </a:rPr>
              <a:t>tarjetadecredito</a:t>
            </a:r>
            <a:endParaRPr lang="es-CL" sz="1050" b="1" dirty="0">
              <a:solidFill>
                <a:srgbClr val="00206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622429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>
                <a:solidFill>
                  <a:srgbClr val="FF6600"/>
                </a:solidFill>
              </a:rPr>
              <a:t>Organización Repositorio en </a:t>
            </a:r>
            <a:r>
              <a:rPr lang="es-CL" sz="3200" dirty="0" smtClean="0">
                <a:solidFill>
                  <a:srgbClr val="FF6600"/>
                </a:solidFill>
              </a:rPr>
              <a:t>Servidor HDFS</a:t>
            </a:r>
            <a:r>
              <a:rPr lang="es-CL" sz="3600" dirty="0" smtClean="0">
                <a:solidFill>
                  <a:srgbClr val="FF6600"/>
                </a:solidFill>
              </a:rPr>
              <a:t> </a:t>
            </a:r>
            <a:endParaRPr lang="es-CL" sz="3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3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mplate5 plantill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916832"/>
            <a:ext cx="8147248" cy="403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2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CL" sz="24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622429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 smtClean="0">
                <a:solidFill>
                  <a:srgbClr val="FF6600"/>
                </a:solidFill>
              </a:rPr>
              <a:t>Flujo de Ejecución por Interfaz </a:t>
            </a:r>
            <a:endParaRPr lang="es-CL" sz="3200" dirty="0">
              <a:solidFill>
                <a:srgbClr val="FF6600"/>
              </a:solidFill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695566932"/>
              </p:ext>
            </p:extLst>
          </p:nvPr>
        </p:nvGraphicFramePr>
        <p:xfrm>
          <a:off x="611560" y="1397000"/>
          <a:ext cx="8136904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171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mplate5 plantill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3" name="Marcador de conteni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76508"/>
              </p:ext>
            </p:extLst>
          </p:nvPr>
        </p:nvGraphicFramePr>
        <p:xfrm>
          <a:off x="323528" y="1556792"/>
          <a:ext cx="8280400" cy="4752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467544" y="622429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 smtClean="0">
                <a:solidFill>
                  <a:srgbClr val="FF6600"/>
                </a:solidFill>
              </a:rPr>
              <a:t>Plan de Pruebas para Script</a:t>
            </a:r>
            <a:endParaRPr lang="es-CL" sz="3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21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mplate5 plantill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268760"/>
            <a:ext cx="8280920" cy="5328592"/>
          </a:xfrm>
        </p:spPr>
        <p:txBody>
          <a:bodyPr>
            <a:normAutofit lnSpcReduction="10000"/>
          </a:bodyPr>
          <a:lstStyle/>
          <a:p>
            <a:r>
              <a:rPr lang="es-CL" sz="1400" dirty="0" smtClean="0">
                <a:solidFill>
                  <a:srgbClr val="002060"/>
                </a:solidFill>
              </a:rPr>
              <a:t>Todo </a:t>
            </a:r>
            <a:r>
              <a:rPr lang="es-CL" sz="1400" dirty="0">
                <a:solidFill>
                  <a:srgbClr val="002060"/>
                </a:solidFill>
              </a:rPr>
              <a:t>script debe cumplir con el mismo formato y nivel de documentación:</a:t>
            </a:r>
          </a:p>
          <a:p>
            <a:pPr lvl="1" fontAlgn="base"/>
            <a:r>
              <a:rPr lang="es-CL" sz="1400" dirty="0" smtClean="0">
                <a:solidFill>
                  <a:srgbClr val="002060"/>
                </a:solidFill>
              </a:rPr>
              <a:t>Breve descripción del objetivo del script.</a:t>
            </a:r>
            <a:endParaRPr lang="es-CL" sz="1400" dirty="0">
              <a:solidFill>
                <a:srgbClr val="002060"/>
              </a:solidFill>
            </a:endParaRPr>
          </a:p>
          <a:p>
            <a:pPr lvl="1" fontAlgn="base"/>
            <a:r>
              <a:rPr lang="es-CL" sz="1400" dirty="0">
                <a:solidFill>
                  <a:srgbClr val="002060"/>
                </a:solidFill>
              </a:rPr>
              <a:t>Fecha de </a:t>
            </a:r>
            <a:r>
              <a:rPr lang="es-CL" sz="1400" dirty="0" smtClean="0">
                <a:solidFill>
                  <a:srgbClr val="002060"/>
                </a:solidFill>
              </a:rPr>
              <a:t>creación.</a:t>
            </a:r>
            <a:endParaRPr lang="es-CL" sz="1400" dirty="0">
              <a:solidFill>
                <a:srgbClr val="002060"/>
              </a:solidFill>
            </a:endParaRPr>
          </a:p>
          <a:p>
            <a:pPr lvl="1" fontAlgn="base"/>
            <a:r>
              <a:rPr lang="es-CL" sz="1400" dirty="0">
                <a:solidFill>
                  <a:srgbClr val="002060"/>
                </a:solidFill>
              </a:rPr>
              <a:t>Fecha de modificación.</a:t>
            </a:r>
          </a:p>
          <a:p>
            <a:pPr lvl="1" fontAlgn="base"/>
            <a:r>
              <a:rPr lang="es-CL" sz="1400" dirty="0">
                <a:solidFill>
                  <a:srgbClr val="002060"/>
                </a:solidFill>
              </a:rPr>
              <a:t>Ultimo autor</a:t>
            </a:r>
            <a:r>
              <a:rPr lang="es-CL" sz="1400" dirty="0" smtClean="0">
                <a:solidFill>
                  <a:srgbClr val="002060"/>
                </a:solidFill>
              </a:rPr>
              <a:t>.</a:t>
            </a:r>
          </a:p>
          <a:p>
            <a:pPr marL="457200" lvl="1" indent="0" fontAlgn="base">
              <a:buNone/>
            </a:pPr>
            <a:endParaRPr lang="es-CL" sz="1400" dirty="0" smtClean="0">
              <a:solidFill>
                <a:srgbClr val="002060"/>
              </a:solidFill>
            </a:endParaRPr>
          </a:p>
          <a:p>
            <a:pPr fontAlgn="base"/>
            <a:r>
              <a:rPr lang="es-CL" sz="1400" dirty="0" smtClean="0">
                <a:solidFill>
                  <a:srgbClr val="002060"/>
                </a:solidFill>
              </a:rPr>
              <a:t>Debe </a:t>
            </a:r>
            <a:r>
              <a:rPr lang="es-CL" sz="1400" dirty="0">
                <a:solidFill>
                  <a:srgbClr val="002060"/>
                </a:solidFill>
              </a:rPr>
              <a:t>haber un control de </a:t>
            </a:r>
            <a:r>
              <a:rPr lang="es-CL" sz="1400" dirty="0" smtClean="0">
                <a:solidFill>
                  <a:srgbClr val="002060"/>
                </a:solidFill>
              </a:rPr>
              <a:t>versiones </a:t>
            </a:r>
            <a:r>
              <a:rPr lang="es-CL" sz="1400" dirty="0">
                <a:solidFill>
                  <a:srgbClr val="002060"/>
                </a:solidFill>
              </a:rPr>
              <a:t>de los scripts</a:t>
            </a:r>
            <a:r>
              <a:rPr lang="es-CL" sz="1400" dirty="0" smtClean="0">
                <a:solidFill>
                  <a:srgbClr val="002060"/>
                </a:solidFill>
              </a:rPr>
              <a:t>.</a:t>
            </a:r>
          </a:p>
          <a:p>
            <a:pPr marL="0" indent="0" fontAlgn="base">
              <a:buNone/>
            </a:pPr>
            <a:endParaRPr lang="es-CL" sz="1400" dirty="0" smtClean="0">
              <a:solidFill>
                <a:srgbClr val="002060"/>
              </a:solidFill>
            </a:endParaRPr>
          </a:p>
          <a:p>
            <a:pPr fontAlgn="base"/>
            <a:r>
              <a:rPr lang="es-CL" sz="1400" dirty="0" smtClean="0">
                <a:solidFill>
                  <a:srgbClr val="002060"/>
                </a:solidFill>
              </a:rPr>
              <a:t>Todo script debe estar identificado en un directorio.</a:t>
            </a:r>
          </a:p>
          <a:p>
            <a:pPr fontAlgn="base"/>
            <a:endParaRPr lang="es-CL" sz="1400" dirty="0">
              <a:solidFill>
                <a:srgbClr val="002060"/>
              </a:solidFill>
            </a:endParaRPr>
          </a:p>
          <a:p>
            <a:pPr fontAlgn="base"/>
            <a:r>
              <a:rPr lang="es-CL" sz="1400" dirty="0" smtClean="0">
                <a:solidFill>
                  <a:srgbClr val="002060"/>
                </a:solidFill>
              </a:rPr>
              <a:t>Todo script  que ejecute una regla de calidad de be  tener un nombre estándar que permita:</a:t>
            </a:r>
          </a:p>
          <a:p>
            <a:pPr lvl="1" fontAlgn="base"/>
            <a:r>
              <a:rPr lang="es-CL" sz="1400" dirty="0" smtClean="0">
                <a:solidFill>
                  <a:srgbClr val="002060"/>
                </a:solidFill>
              </a:rPr>
              <a:t>Identificar </a:t>
            </a:r>
            <a:r>
              <a:rPr lang="es-CL" sz="1400" dirty="0">
                <a:solidFill>
                  <a:srgbClr val="002060"/>
                </a:solidFill>
              </a:rPr>
              <a:t>el dominio a cual </a:t>
            </a:r>
            <a:r>
              <a:rPr lang="es-CL" sz="1400" dirty="0" smtClean="0">
                <a:solidFill>
                  <a:srgbClr val="002060"/>
                </a:solidFill>
              </a:rPr>
              <a:t>pertenece o bien si es una regla genérica.</a:t>
            </a:r>
            <a:endParaRPr lang="es-CL" sz="1400" dirty="0">
              <a:solidFill>
                <a:srgbClr val="002060"/>
              </a:solidFill>
            </a:endParaRPr>
          </a:p>
          <a:p>
            <a:pPr lvl="1" fontAlgn="base"/>
            <a:r>
              <a:rPr lang="es-CL" sz="1400" dirty="0">
                <a:solidFill>
                  <a:srgbClr val="002060"/>
                </a:solidFill>
              </a:rPr>
              <a:t>Identificar el numero o código de la </a:t>
            </a:r>
            <a:r>
              <a:rPr lang="es-CL" sz="1400" dirty="0" smtClean="0">
                <a:solidFill>
                  <a:srgbClr val="002060"/>
                </a:solidFill>
              </a:rPr>
              <a:t>regla.</a:t>
            </a:r>
            <a:endParaRPr lang="es-CL" sz="1400" dirty="0">
              <a:solidFill>
                <a:srgbClr val="002060"/>
              </a:solidFill>
            </a:endParaRPr>
          </a:p>
          <a:p>
            <a:pPr fontAlgn="base"/>
            <a:endParaRPr lang="es-CL" sz="1400" dirty="0">
              <a:solidFill>
                <a:srgbClr val="002060"/>
              </a:solidFill>
            </a:endParaRPr>
          </a:p>
          <a:p>
            <a:pPr fontAlgn="base"/>
            <a:r>
              <a:rPr lang="es-CL" sz="1400" dirty="0" smtClean="0">
                <a:solidFill>
                  <a:srgbClr val="002060"/>
                </a:solidFill>
              </a:rPr>
              <a:t>Todo script que ejecute una interfaz  </a:t>
            </a:r>
            <a:r>
              <a:rPr lang="es-CL" sz="1400" dirty="0">
                <a:solidFill>
                  <a:srgbClr val="002060"/>
                </a:solidFill>
              </a:rPr>
              <a:t>de be  tener un nombre estándar que </a:t>
            </a:r>
            <a:r>
              <a:rPr lang="es-CL" sz="1400" dirty="0" smtClean="0">
                <a:solidFill>
                  <a:srgbClr val="002060"/>
                </a:solidFill>
              </a:rPr>
              <a:t>permita:</a:t>
            </a:r>
            <a:endParaRPr lang="es-CL" sz="1400" dirty="0">
              <a:solidFill>
                <a:srgbClr val="002060"/>
              </a:solidFill>
            </a:endParaRPr>
          </a:p>
          <a:p>
            <a:pPr lvl="1" fontAlgn="base"/>
            <a:r>
              <a:rPr lang="es-CL" sz="1400" dirty="0">
                <a:solidFill>
                  <a:srgbClr val="002060"/>
                </a:solidFill>
              </a:rPr>
              <a:t>Identificar el dominio a cual pertenece.</a:t>
            </a:r>
          </a:p>
          <a:p>
            <a:pPr lvl="1" fontAlgn="base"/>
            <a:r>
              <a:rPr lang="es-CL" sz="1400" dirty="0">
                <a:solidFill>
                  <a:srgbClr val="002060"/>
                </a:solidFill>
              </a:rPr>
              <a:t>Identificar la i</a:t>
            </a:r>
            <a:r>
              <a:rPr lang="es-CL" sz="1400" dirty="0" smtClean="0">
                <a:solidFill>
                  <a:srgbClr val="002060"/>
                </a:solidFill>
              </a:rPr>
              <a:t>nterfaz.</a:t>
            </a:r>
            <a:endParaRPr lang="es-CL" sz="1400" dirty="0">
              <a:solidFill>
                <a:srgbClr val="002060"/>
              </a:solidFill>
            </a:endParaRPr>
          </a:p>
          <a:p>
            <a:pPr marL="0" indent="0" fontAlgn="base">
              <a:buNone/>
            </a:pPr>
            <a:endParaRPr lang="es-CL" sz="1100" dirty="0"/>
          </a:p>
          <a:p>
            <a:pPr fontAlgn="base"/>
            <a:r>
              <a:rPr lang="es-CL" sz="1400" dirty="0">
                <a:solidFill>
                  <a:srgbClr val="002060"/>
                </a:solidFill>
              </a:rPr>
              <a:t>Todo script que ejecute una </a:t>
            </a:r>
            <a:r>
              <a:rPr lang="es-CL" sz="1400" dirty="0" err="1" smtClean="0">
                <a:solidFill>
                  <a:srgbClr val="002060"/>
                </a:solidFill>
              </a:rPr>
              <a:t>Query</a:t>
            </a:r>
            <a:r>
              <a:rPr lang="es-CL" sz="1400" dirty="0" smtClean="0">
                <a:solidFill>
                  <a:srgbClr val="002060"/>
                </a:solidFill>
              </a:rPr>
              <a:t> para obtener el resumen de reglas de calidad  aplicadas debe  </a:t>
            </a:r>
            <a:r>
              <a:rPr lang="es-CL" sz="1400" dirty="0">
                <a:solidFill>
                  <a:srgbClr val="002060"/>
                </a:solidFill>
              </a:rPr>
              <a:t>tener un nombre estándar que permita:</a:t>
            </a:r>
          </a:p>
          <a:p>
            <a:pPr lvl="1" fontAlgn="base"/>
            <a:r>
              <a:rPr lang="es-CL" sz="1400" dirty="0">
                <a:solidFill>
                  <a:srgbClr val="002060"/>
                </a:solidFill>
              </a:rPr>
              <a:t>Identificar el dominio a cual pertenece.</a:t>
            </a:r>
          </a:p>
          <a:p>
            <a:pPr lvl="1" fontAlgn="base"/>
            <a:r>
              <a:rPr lang="es-CL" sz="1400" dirty="0">
                <a:solidFill>
                  <a:srgbClr val="002060"/>
                </a:solidFill>
              </a:rPr>
              <a:t>Identificar la </a:t>
            </a:r>
            <a:r>
              <a:rPr lang="es-CL" sz="1400" dirty="0" smtClean="0">
                <a:solidFill>
                  <a:srgbClr val="002060"/>
                </a:solidFill>
              </a:rPr>
              <a:t>Interfaz</a:t>
            </a:r>
            <a:endParaRPr lang="es-CL" sz="14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622429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 smtClean="0">
                <a:solidFill>
                  <a:srgbClr val="FF6600"/>
                </a:solidFill>
              </a:rPr>
              <a:t>Normativas</a:t>
            </a:r>
            <a:endParaRPr lang="es-CL" sz="3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16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template3 contraportad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812" y="-171400"/>
            <a:ext cx="9238812" cy="70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0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5E2C90721478C44B097715D6D80D499" ma:contentTypeVersion="0" ma:contentTypeDescription="Crear nuevo documento." ma:contentTypeScope="" ma:versionID="0e70a5791368be39e369a6ace0299073">
  <xsd:schema xmlns:xsd="http://www.w3.org/2001/XMLSchema" xmlns:p="http://schemas.microsoft.com/office/2006/metadata/properties" targetNamespace="http://schemas.microsoft.com/office/2006/metadata/properties" ma:root="true" ma:fieldsID="b004d877ca112f136821ba8115f6472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9401FC-E180-4ABF-852B-146E279381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E64280E2-AC89-410B-8AC7-8D5E6146E23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6CA5022-3629-4C7C-A3DA-48BBC11ABBA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627</Words>
  <Application>Microsoft Office PowerPoint</Application>
  <PresentationFormat>Presentación en pantalla (4:3)</PresentationFormat>
  <Paragraphs>156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Cesar Araya</dc:creator>
  <cp:lastModifiedBy>Cortes Sasso Mario Leonardo</cp:lastModifiedBy>
  <cp:revision>146</cp:revision>
  <dcterms:created xsi:type="dcterms:W3CDTF">2014-11-11T13:28:33Z</dcterms:created>
  <dcterms:modified xsi:type="dcterms:W3CDTF">2018-06-07T15:02:47Z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0x010100F5E2C90721478C44B097715D6D80D499</vt:lpwstr>
  </property>
  <property fmtid="{D5CDD505-2E9C-101B-9397-08002B2CF9AE}" pid="3" name="_AdHocReviewCycleID">
    <vt:i4>-1420548356</vt:i4>
  </property>
  <property fmtid="{D5CDD505-2E9C-101B-9397-08002B2CF9AE}" pid="4" name="_NewReviewCycle">
    <vt:lpwstr/>
  </property>
  <property fmtid="{D5CDD505-2E9C-101B-9397-08002B2CF9AE}" pid="5" name="_EmailSubject">
    <vt:lpwstr>documentos versión 2.3</vt:lpwstr>
  </property>
  <property fmtid="{D5CDD505-2E9C-101B-9397-08002B2CF9AE}" pid="6" name="_AuthorEmail">
    <vt:lpwstr>mcortes3@bancoestado.cl</vt:lpwstr>
  </property>
  <property fmtid="{D5CDD505-2E9C-101B-9397-08002B2CF9AE}" pid="7" name="_AuthorEmailDisplayName">
    <vt:lpwstr>Cortes Sasso Mario Leonardo</vt:lpwstr>
  </property>
</Properties>
</file>