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0" r:id="rId7"/>
    <p:sldId id="283" r:id="rId8"/>
    <p:sldId id="281" r:id="rId9"/>
    <p:sldId id="279" r:id="rId10"/>
    <p:sldId id="276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55B4E-1172-4385-87BE-CE8BABAD99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0CC92BF2-852D-46C0-BF29-73A7019EEDE5}" type="pres">
      <dgm:prSet presAssocID="{7EB55B4E-1172-4385-87BE-CE8BABAD9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</dgm:ptLst>
  <dgm:cxnLst>
    <dgm:cxn modelId="{B0B090B0-69D8-4492-AC2A-E9DD35EF5D86}" type="presOf" srcId="{7EB55B4E-1172-4385-87BE-CE8BABAD9972}" destId="{0CC92BF2-852D-46C0-BF29-73A7019EEDE5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A3B99-5C1A-4CE3-9287-1B672CDE2C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41F1E5C-FBFB-4644-BD9A-6A294161E19C}" type="pres">
      <dgm:prSet presAssocID="{623A3B99-5C1A-4CE3-9287-1B672CDE2C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</dgm:ptLst>
  <dgm:cxnLst>
    <dgm:cxn modelId="{97832162-1209-4EC6-AE98-C05BDF46278B}" type="presOf" srcId="{623A3B99-5C1A-4CE3-9287-1B672CDE2C2B}" destId="{441F1E5C-FBFB-4644-BD9A-6A294161E19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7A05D7-AF99-47F4-B260-051E6A5FE8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1E42C31-231B-47EC-BEBB-C659689DFD94}">
      <dgm:prSet phldrT="[Texto]"/>
      <dgm:spPr/>
      <dgm:t>
        <a:bodyPr/>
        <a:lstStyle/>
        <a:p>
          <a:r>
            <a:rPr lang="es-CL" dirty="0" smtClean="0"/>
            <a:t>(0)</a:t>
          </a:r>
        </a:p>
        <a:p>
          <a:r>
            <a:rPr lang="es-CL" dirty="0" smtClean="0"/>
            <a:t>Directorio  Raíz </a:t>
          </a:r>
        </a:p>
        <a:p>
          <a:r>
            <a:rPr lang="es-CL" dirty="0" smtClean="0"/>
            <a:t>Pre Producción</a:t>
          </a:r>
        </a:p>
        <a:p>
          <a:r>
            <a:rPr lang="es-CL" dirty="0" smtClean="0"/>
            <a:t>(PRE_PDN)</a:t>
          </a:r>
          <a:endParaRPr lang="es-CL" dirty="0"/>
        </a:p>
      </dgm:t>
    </dgm:pt>
    <dgm:pt modelId="{07427FF8-F1B0-4C32-A46F-762AFC6CF945}" type="parTrans" cxnId="{35DD2A30-DBFE-4A9C-A4C5-F59785E032B5}">
      <dgm:prSet/>
      <dgm:spPr/>
      <dgm:t>
        <a:bodyPr/>
        <a:lstStyle/>
        <a:p>
          <a:endParaRPr lang="es-CL"/>
        </a:p>
      </dgm:t>
    </dgm:pt>
    <dgm:pt modelId="{92F85B37-2989-4F30-B027-E01990CF4372}" type="sibTrans" cxnId="{35DD2A30-DBFE-4A9C-A4C5-F59785E032B5}">
      <dgm:prSet/>
      <dgm:spPr/>
      <dgm:t>
        <a:bodyPr/>
        <a:lstStyle/>
        <a:p>
          <a:endParaRPr lang="es-CL"/>
        </a:p>
      </dgm:t>
    </dgm:pt>
    <dgm:pt modelId="{DE82699C-6EFD-4E54-83B1-871DBE86B673}">
      <dgm:prSet phldrT="[Texto]"/>
      <dgm:spPr/>
      <dgm:t>
        <a:bodyPr/>
        <a:lstStyle/>
        <a:p>
          <a:r>
            <a:rPr lang="es-CL" dirty="0" smtClean="0"/>
            <a:t>(1)</a:t>
          </a:r>
        </a:p>
        <a:p>
          <a:r>
            <a:rPr lang="es-CL" dirty="0" smtClean="0"/>
            <a:t>Directorio con</a:t>
          </a:r>
        </a:p>
        <a:p>
          <a:r>
            <a:rPr lang="es-CL" dirty="0" smtClean="0"/>
            <a:t>  Reglas de Calidad</a:t>
          </a:r>
        </a:p>
        <a:p>
          <a:r>
            <a:rPr lang="es-CL" dirty="0" smtClean="0"/>
            <a:t>(DIO_RGL_CAL)</a:t>
          </a:r>
          <a:endParaRPr lang="es-CL" dirty="0"/>
        </a:p>
      </dgm:t>
    </dgm:pt>
    <dgm:pt modelId="{8E34D320-CBF1-4D5E-8726-9C1FBDEFD354}" type="parTrans" cxnId="{17D0E391-7053-4199-869C-873D59481398}">
      <dgm:prSet/>
      <dgm:spPr/>
      <dgm:t>
        <a:bodyPr/>
        <a:lstStyle/>
        <a:p>
          <a:endParaRPr lang="es-CL"/>
        </a:p>
      </dgm:t>
    </dgm:pt>
    <dgm:pt modelId="{E4B93D08-6389-499F-8302-4266CE92D387}" type="sibTrans" cxnId="{17D0E391-7053-4199-869C-873D59481398}">
      <dgm:prSet/>
      <dgm:spPr/>
      <dgm:t>
        <a:bodyPr/>
        <a:lstStyle/>
        <a:p>
          <a:endParaRPr lang="es-CL"/>
        </a:p>
      </dgm:t>
    </dgm:pt>
    <dgm:pt modelId="{B658F7BD-4730-4B6F-A257-F5A5375D53E3}">
      <dgm:prSet phldrT="[Texto]"/>
      <dgm:spPr/>
      <dgm:t>
        <a:bodyPr/>
        <a:lstStyle/>
        <a:p>
          <a:r>
            <a:rPr lang="es-CL" dirty="0" smtClean="0"/>
            <a:t>(1.1)</a:t>
          </a:r>
        </a:p>
        <a:p>
          <a:r>
            <a:rPr lang="es-CL" dirty="0" smtClean="0"/>
            <a:t>Directorio con </a:t>
          </a:r>
        </a:p>
        <a:p>
          <a:r>
            <a:rPr lang="es-CL" dirty="0" smtClean="0"/>
            <a:t>Reglas Genéricas</a:t>
          </a:r>
        </a:p>
        <a:p>
          <a:r>
            <a:rPr lang="es-CL" dirty="0" smtClean="0"/>
            <a:t>(DIO_RGL_GEN)</a:t>
          </a:r>
          <a:endParaRPr lang="es-CL" dirty="0"/>
        </a:p>
      </dgm:t>
    </dgm:pt>
    <dgm:pt modelId="{DDABDB6E-7700-426A-9212-9253F346D491}" type="parTrans" cxnId="{1147F43F-30D1-4B7A-9C3D-EE0195311627}">
      <dgm:prSet/>
      <dgm:spPr/>
      <dgm:t>
        <a:bodyPr/>
        <a:lstStyle/>
        <a:p>
          <a:endParaRPr lang="es-CL"/>
        </a:p>
      </dgm:t>
    </dgm:pt>
    <dgm:pt modelId="{6D371ED8-AE5E-4AB1-93CD-3A8073FDD737}" type="sibTrans" cxnId="{1147F43F-30D1-4B7A-9C3D-EE0195311627}">
      <dgm:prSet/>
      <dgm:spPr/>
      <dgm:t>
        <a:bodyPr/>
        <a:lstStyle/>
        <a:p>
          <a:endParaRPr lang="es-CL"/>
        </a:p>
      </dgm:t>
    </dgm:pt>
    <dgm:pt modelId="{86C8B843-FE07-48E7-A83D-5AC55E612873}">
      <dgm:prSet phldrT="[Texto]"/>
      <dgm:spPr/>
      <dgm:t>
        <a:bodyPr/>
        <a:lstStyle/>
        <a:p>
          <a:r>
            <a:rPr lang="es-CL" dirty="0" smtClean="0"/>
            <a:t>(1.2)</a:t>
          </a:r>
        </a:p>
        <a:p>
          <a:r>
            <a:rPr lang="es-CL" dirty="0" smtClean="0"/>
            <a:t>Directorio con</a:t>
          </a:r>
        </a:p>
        <a:p>
          <a:r>
            <a:rPr lang="es-CL" dirty="0" smtClean="0"/>
            <a:t>Reglas Específicas</a:t>
          </a:r>
        </a:p>
        <a:p>
          <a:r>
            <a:rPr lang="es-CL" dirty="0" smtClean="0"/>
            <a:t>(DIO_RGL_ESP)</a:t>
          </a:r>
          <a:endParaRPr lang="es-CL" dirty="0"/>
        </a:p>
      </dgm:t>
    </dgm:pt>
    <dgm:pt modelId="{5CF27015-A9F1-4FBC-9236-F4468826F5E3}" type="parTrans" cxnId="{7A0AA7AC-BA5E-4E30-8AF3-00600CC7882C}">
      <dgm:prSet/>
      <dgm:spPr/>
      <dgm:t>
        <a:bodyPr/>
        <a:lstStyle/>
        <a:p>
          <a:endParaRPr lang="es-CL"/>
        </a:p>
      </dgm:t>
    </dgm:pt>
    <dgm:pt modelId="{ABB1897A-0299-47B5-9B54-D63C83B70CE2}" type="sibTrans" cxnId="{7A0AA7AC-BA5E-4E30-8AF3-00600CC7882C}">
      <dgm:prSet/>
      <dgm:spPr/>
      <dgm:t>
        <a:bodyPr/>
        <a:lstStyle/>
        <a:p>
          <a:endParaRPr lang="es-CL"/>
        </a:p>
      </dgm:t>
    </dgm:pt>
    <dgm:pt modelId="{F59F012B-49D6-4F3B-A9B9-18AFD5C5B1DC}">
      <dgm:prSet phldrT="[Texto]"/>
      <dgm:spPr/>
      <dgm:t>
        <a:bodyPr/>
        <a:lstStyle/>
        <a:p>
          <a:r>
            <a:rPr lang="es-CL" dirty="0" smtClean="0"/>
            <a:t>(2)</a:t>
          </a:r>
        </a:p>
        <a:p>
          <a:r>
            <a:rPr lang="es-CL" dirty="0" smtClean="0"/>
            <a:t>Directorio de </a:t>
          </a:r>
        </a:p>
        <a:p>
          <a:r>
            <a:rPr lang="es-CL" dirty="0" smtClean="0"/>
            <a:t>Ejecuciones  Especificas </a:t>
          </a:r>
        </a:p>
        <a:p>
          <a:r>
            <a:rPr lang="es-CL" dirty="0" smtClean="0"/>
            <a:t>(DIO_EJN_ESP)</a:t>
          </a:r>
          <a:endParaRPr lang="es-CL" dirty="0"/>
        </a:p>
      </dgm:t>
    </dgm:pt>
    <dgm:pt modelId="{A31B4ADA-8C66-4998-98E9-C374F2F38323}" type="parTrans" cxnId="{D9A9C51C-A9F0-41D6-A65F-39A7D748014D}">
      <dgm:prSet/>
      <dgm:spPr/>
      <dgm:t>
        <a:bodyPr/>
        <a:lstStyle/>
        <a:p>
          <a:endParaRPr lang="es-CL"/>
        </a:p>
      </dgm:t>
    </dgm:pt>
    <dgm:pt modelId="{BEB6347E-A78D-4760-B46D-9A53756AE59C}" type="sibTrans" cxnId="{D9A9C51C-A9F0-41D6-A65F-39A7D748014D}">
      <dgm:prSet/>
      <dgm:spPr/>
      <dgm:t>
        <a:bodyPr/>
        <a:lstStyle/>
        <a:p>
          <a:endParaRPr lang="es-CL"/>
        </a:p>
      </dgm:t>
    </dgm:pt>
    <dgm:pt modelId="{C03DC419-7CF4-41AA-A8C4-F006A7A176E1}">
      <dgm:prSet phldrT="[Texto]"/>
      <dgm:spPr/>
      <dgm:t>
        <a:bodyPr/>
        <a:lstStyle/>
        <a:p>
          <a:r>
            <a:rPr lang="es-CL" dirty="0" smtClean="0"/>
            <a:t>(2.1)</a:t>
          </a:r>
        </a:p>
        <a:p>
          <a:r>
            <a:rPr lang="es-CL" dirty="0" smtClean="0"/>
            <a:t>Directorio  de </a:t>
          </a:r>
        </a:p>
        <a:p>
          <a:r>
            <a:rPr lang="es-CL" dirty="0" smtClean="0"/>
            <a:t>Ejecución de  Interfaz </a:t>
          </a:r>
        </a:p>
        <a:p>
          <a:r>
            <a:rPr lang="es-CL" dirty="0" smtClean="0"/>
            <a:t>(DIO_EJN_ITF)</a:t>
          </a:r>
          <a:endParaRPr lang="es-CL" dirty="0"/>
        </a:p>
      </dgm:t>
    </dgm:pt>
    <dgm:pt modelId="{0A8D58DF-2783-43C5-BFDE-CEF512376A76}" type="parTrans" cxnId="{09F379ED-DB5B-49EE-B2FA-508822EB2BDA}">
      <dgm:prSet/>
      <dgm:spPr/>
      <dgm:t>
        <a:bodyPr/>
        <a:lstStyle/>
        <a:p>
          <a:endParaRPr lang="es-CL"/>
        </a:p>
      </dgm:t>
    </dgm:pt>
    <dgm:pt modelId="{421FE448-B10D-49DB-93FA-23E525ECF7D6}" type="sibTrans" cxnId="{09F379ED-DB5B-49EE-B2FA-508822EB2BDA}">
      <dgm:prSet/>
      <dgm:spPr/>
      <dgm:t>
        <a:bodyPr/>
        <a:lstStyle/>
        <a:p>
          <a:endParaRPr lang="es-CL"/>
        </a:p>
      </dgm:t>
    </dgm:pt>
    <dgm:pt modelId="{52F6B69B-BAE8-4F59-B5A0-C5347DCF3317}">
      <dgm:prSet/>
      <dgm:spPr/>
      <dgm:t>
        <a:bodyPr/>
        <a:lstStyle/>
        <a:p>
          <a:r>
            <a:rPr lang="es-CL" dirty="0" smtClean="0"/>
            <a:t>(2.2)</a:t>
          </a:r>
        </a:p>
        <a:p>
          <a:r>
            <a:rPr lang="es-CL" dirty="0" smtClean="0"/>
            <a:t>Directorio  de </a:t>
          </a:r>
        </a:p>
        <a:p>
          <a:r>
            <a:rPr lang="es-CL" dirty="0" smtClean="0"/>
            <a:t>Ejecución de </a:t>
          </a:r>
          <a:r>
            <a:rPr lang="es-CL" dirty="0" err="1" smtClean="0"/>
            <a:t>Query´s</a:t>
          </a:r>
          <a:r>
            <a:rPr lang="es-CL" dirty="0" smtClean="0"/>
            <a:t> </a:t>
          </a:r>
        </a:p>
        <a:p>
          <a:r>
            <a:rPr lang="es-CL" dirty="0" smtClean="0"/>
            <a:t>(DIO_EJN_CSU) </a:t>
          </a:r>
          <a:endParaRPr lang="es-CL" dirty="0"/>
        </a:p>
      </dgm:t>
    </dgm:pt>
    <dgm:pt modelId="{E8E72E42-BD77-401F-8EC7-FBA0C30A0944}" type="parTrans" cxnId="{89F0EE05-7B13-49A8-9605-4DC01E08D553}">
      <dgm:prSet/>
      <dgm:spPr/>
      <dgm:t>
        <a:bodyPr/>
        <a:lstStyle/>
        <a:p>
          <a:endParaRPr lang="es-CL"/>
        </a:p>
      </dgm:t>
    </dgm:pt>
    <dgm:pt modelId="{0FC36BAC-A2C7-4037-93DE-7A0428FD0FA1}" type="sibTrans" cxnId="{89F0EE05-7B13-49A8-9605-4DC01E08D553}">
      <dgm:prSet/>
      <dgm:spPr/>
      <dgm:t>
        <a:bodyPr/>
        <a:lstStyle/>
        <a:p>
          <a:endParaRPr lang="es-CL"/>
        </a:p>
      </dgm:t>
    </dgm:pt>
    <dgm:pt modelId="{E3652636-DE5F-4ACD-9192-0533497C2860}">
      <dgm:prSet/>
      <dgm:spPr/>
      <dgm:t>
        <a:bodyPr/>
        <a:lstStyle/>
        <a:p>
          <a:r>
            <a:rPr lang="es-CL" dirty="0" smtClean="0"/>
            <a:t>(1.2.1)</a:t>
          </a:r>
        </a:p>
        <a:p>
          <a:r>
            <a:rPr lang="es-CL" dirty="0" smtClean="0"/>
            <a:t>Directorio con </a:t>
          </a:r>
        </a:p>
        <a:p>
          <a:r>
            <a:rPr lang="es-CL" dirty="0" smtClean="0"/>
            <a:t>Reglas Especifica s</a:t>
          </a:r>
        </a:p>
        <a:p>
          <a:r>
            <a:rPr lang="es-CL" dirty="0" smtClean="0"/>
            <a:t>por  Dominio</a:t>
          </a:r>
        </a:p>
        <a:p>
          <a:r>
            <a:rPr lang="es-CL" dirty="0" smtClean="0"/>
            <a:t>(</a:t>
          </a:r>
          <a:r>
            <a:rPr lang="es-CL" dirty="0" err="1" smtClean="0"/>
            <a:t>Ej</a:t>
          </a:r>
          <a:r>
            <a:rPr lang="es-CL" dirty="0" smtClean="0"/>
            <a:t>: DIO_RGL_TDC)</a:t>
          </a:r>
          <a:endParaRPr lang="es-CL" dirty="0"/>
        </a:p>
      </dgm:t>
    </dgm:pt>
    <dgm:pt modelId="{84A3C88A-DA93-42EF-94CF-41C81A659871}" type="parTrans" cxnId="{450EF5A7-0923-49F5-A5C6-A8430447B598}">
      <dgm:prSet/>
      <dgm:spPr/>
      <dgm:t>
        <a:bodyPr/>
        <a:lstStyle/>
        <a:p>
          <a:endParaRPr lang="es-CL"/>
        </a:p>
      </dgm:t>
    </dgm:pt>
    <dgm:pt modelId="{75F063DF-3CEA-4BE7-AED1-5465FFAA3FDE}" type="sibTrans" cxnId="{450EF5A7-0923-49F5-A5C6-A8430447B598}">
      <dgm:prSet/>
      <dgm:spPr/>
      <dgm:t>
        <a:bodyPr/>
        <a:lstStyle/>
        <a:p>
          <a:endParaRPr lang="es-CL"/>
        </a:p>
      </dgm:t>
    </dgm:pt>
    <dgm:pt modelId="{DB718E47-C577-4B7A-9844-B453F97A0BD8}">
      <dgm:prSet/>
      <dgm:spPr/>
      <dgm:t>
        <a:bodyPr/>
        <a:lstStyle/>
        <a:p>
          <a:r>
            <a:rPr lang="es-CL" dirty="0" smtClean="0"/>
            <a:t>(2.1.1)</a:t>
          </a:r>
        </a:p>
        <a:p>
          <a:r>
            <a:rPr lang="es-CL" dirty="0" smtClean="0"/>
            <a:t>Directorio con </a:t>
          </a:r>
        </a:p>
        <a:p>
          <a:r>
            <a:rPr lang="es-CL" dirty="0" smtClean="0"/>
            <a:t>Ejecución de </a:t>
          </a:r>
        </a:p>
        <a:p>
          <a:r>
            <a:rPr lang="es-CL" dirty="0" smtClean="0"/>
            <a:t>Interfaces por Dominio</a:t>
          </a:r>
        </a:p>
        <a:p>
          <a:r>
            <a:rPr lang="es-CL" dirty="0" smtClean="0"/>
            <a:t>(</a:t>
          </a:r>
          <a:r>
            <a:rPr lang="es-CL" dirty="0" err="1" smtClean="0"/>
            <a:t>Ej</a:t>
          </a:r>
          <a:r>
            <a:rPr lang="es-CL" dirty="0" smtClean="0"/>
            <a:t>: DIO_ITF_CLI)</a:t>
          </a:r>
          <a:endParaRPr lang="es-CL" dirty="0"/>
        </a:p>
      </dgm:t>
    </dgm:pt>
    <dgm:pt modelId="{68D49D96-2476-4D86-B206-43C6CDF4E10A}" type="parTrans" cxnId="{A63548BE-4848-4C8B-8D51-EDEBDFCC055F}">
      <dgm:prSet/>
      <dgm:spPr/>
      <dgm:t>
        <a:bodyPr/>
        <a:lstStyle/>
        <a:p>
          <a:endParaRPr lang="es-CL"/>
        </a:p>
      </dgm:t>
    </dgm:pt>
    <dgm:pt modelId="{0FDDBC46-F2A3-449F-A6AB-5FE11C12E736}" type="sibTrans" cxnId="{A63548BE-4848-4C8B-8D51-EDEBDFCC055F}">
      <dgm:prSet/>
      <dgm:spPr/>
      <dgm:t>
        <a:bodyPr/>
        <a:lstStyle/>
        <a:p>
          <a:endParaRPr lang="es-CL"/>
        </a:p>
      </dgm:t>
    </dgm:pt>
    <dgm:pt modelId="{3C2A7754-93CA-4486-86F4-DA131E7A0B83}">
      <dgm:prSet/>
      <dgm:spPr/>
      <dgm:t>
        <a:bodyPr/>
        <a:lstStyle/>
        <a:p>
          <a:r>
            <a:rPr lang="es-CL" dirty="0" smtClean="0"/>
            <a:t>(2.2.1)</a:t>
          </a:r>
        </a:p>
        <a:p>
          <a:r>
            <a:rPr lang="es-CL" dirty="0" smtClean="0"/>
            <a:t>Directorio con</a:t>
          </a:r>
        </a:p>
        <a:p>
          <a:r>
            <a:rPr lang="es-CL" dirty="0" err="1" smtClean="0"/>
            <a:t>Query´s</a:t>
          </a:r>
          <a:r>
            <a:rPr lang="es-CL" dirty="0" smtClean="0"/>
            <a:t> por </a:t>
          </a:r>
        </a:p>
        <a:p>
          <a:r>
            <a:rPr lang="es-CL" dirty="0" smtClean="0"/>
            <a:t>Dominio</a:t>
          </a:r>
        </a:p>
        <a:p>
          <a:r>
            <a:rPr lang="es-CL" dirty="0" smtClean="0"/>
            <a:t>(</a:t>
          </a:r>
          <a:r>
            <a:rPr lang="es-CL" dirty="0" err="1" smtClean="0"/>
            <a:t>Ej</a:t>
          </a:r>
          <a:r>
            <a:rPr lang="es-CL" dirty="0" smtClean="0"/>
            <a:t>: DIO_CSU_ORN)</a:t>
          </a:r>
          <a:endParaRPr lang="es-CL" dirty="0"/>
        </a:p>
      </dgm:t>
    </dgm:pt>
    <dgm:pt modelId="{029F9240-829E-49B7-9BC6-9EB7FE8CD99A}" type="parTrans" cxnId="{0CF98E03-5504-42E0-8E08-B4AD2B82C780}">
      <dgm:prSet/>
      <dgm:spPr/>
      <dgm:t>
        <a:bodyPr/>
        <a:lstStyle/>
        <a:p>
          <a:endParaRPr lang="es-CL"/>
        </a:p>
      </dgm:t>
    </dgm:pt>
    <dgm:pt modelId="{682D5DAC-A8F5-4B64-83B8-D36516B06803}" type="sibTrans" cxnId="{0CF98E03-5504-42E0-8E08-B4AD2B82C780}">
      <dgm:prSet/>
      <dgm:spPr/>
      <dgm:t>
        <a:bodyPr/>
        <a:lstStyle/>
        <a:p>
          <a:endParaRPr lang="es-CL"/>
        </a:p>
      </dgm:t>
    </dgm:pt>
    <dgm:pt modelId="{C5F48E70-B833-4184-8D53-325D04D4D6BE}" type="pres">
      <dgm:prSet presAssocID="{417A05D7-AF99-47F4-B260-051E6A5FE8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97327BB7-66CF-41F6-82C5-7BD6231CC2A4}" type="pres">
      <dgm:prSet presAssocID="{D1E42C31-231B-47EC-BEBB-C659689DFD94}" presName="hierRoot1" presStyleCnt="0"/>
      <dgm:spPr/>
    </dgm:pt>
    <dgm:pt modelId="{7D1C964B-E700-4978-999D-A6B77BAB95F0}" type="pres">
      <dgm:prSet presAssocID="{D1E42C31-231B-47EC-BEBB-C659689DFD94}" presName="composite" presStyleCnt="0"/>
      <dgm:spPr/>
    </dgm:pt>
    <dgm:pt modelId="{8FF3AC54-2A82-405E-BF5D-F3DF108741E7}" type="pres">
      <dgm:prSet presAssocID="{D1E42C31-231B-47EC-BEBB-C659689DFD94}" presName="background" presStyleLbl="node0" presStyleIdx="0" presStyleCnt="1"/>
      <dgm:spPr/>
    </dgm:pt>
    <dgm:pt modelId="{97F2A6CD-E7E7-4278-AE12-6C821AD6D65D}" type="pres">
      <dgm:prSet presAssocID="{D1E42C31-231B-47EC-BEBB-C659689DFD94}" presName="text" presStyleLbl="fgAcc0" presStyleIdx="0" presStyleCnt="1" custLinFactNeighborY="515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9DE218A-67C0-4EC8-BD95-5C97D134DD87}" type="pres">
      <dgm:prSet presAssocID="{D1E42C31-231B-47EC-BEBB-C659689DFD94}" presName="hierChild2" presStyleCnt="0"/>
      <dgm:spPr/>
    </dgm:pt>
    <dgm:pt modelId="{11C358A3-D9BC-4177-BD20-813DD39F41A5}" type="pres">
      <dgm:prSet presAssocID="{8E34D320-CBF1-4D5E-8726-9C1FBDEFD354}" presName="Name10" presStyleLbl="parChTrans1D2" presStyleIdx="0" presStyleCnt="2"/>
      <dgm:spPr/>
      <dgm:t>
        <a:bodyPr/>
        <a:lstStyle/>
        <a:p>
          <a:endParaRPr lang="es-CL"/>
        </a:p>
      </dgm:t>
    </dgm:pt>
    <dgm:pt modelId="{B549CDEA-1CD4-46A1-BDC9-9D9955151556}" type="pres">
      <dgm:prSet presAssocID="{DE82699C-6EFD-4E54-83B1-871DBE86B673}" presName="hierRoot2" presStyleCnt="0"/>
      <dgm:spPr/>
    </dgm:pt>
    <dgm:pt modelId="{323AF6A1-20E1-4744-B1B9-90F9476C0A8B}" type="pres">
      <dgm:prSet presAssocID="{DE82699C-6EFD-4E54-83B1-871DBE86B673}" presName="composite2" presStyleCnt="0"/>
      <dgm:spPr/>
    </dgm:pt>
    <dgm:pt modelId="{A8576C75-810C-4C1D-BB28-5DF9A7701629}" type="pres">
      <dgm:prSet presAssocID="{DE82699C-6EFD-4E54-83B1-871DBE86B673}" presName="background2" presStyleLbl="node2" presStyleIdx="0" presStyleCnt="2"/>
      <dgm:spPr/>
    </dgm:pt>
    <dgm:pt modelId="{D682D977-A5CC-4065-B2FB-52A161DFCD78}" type="pres">
      <dgm:prSet presAssocID="{DE82699C-6EFD-4E54-83B1-871DBE86B67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F93BAA1-DC59-42DD-8AFB-643C0FBFD4DD}" type="pres">
      <dgm:prSet presAssocID="{DE82699C-6EFD-4E54-83B1-871DBE86B673}" presName="hierChild3" presStyleCnt="0"/>
      <dgm:spPr/>
    </dgm:pt>
    <dgm:pt modelId="{27B1F92D-B457-44BF-9C5F-BDC5D4B0ED6B}" type="pres">
      <dgm:prSet presAssocID="{DDABDB6E-7700-426A-9212-9253F346D491}" presName="Name17" presStyleLbl="parChTrans1D3" presStyleIdx="0" presStyleCnt="4"/>
      <dgm:spPr/>
      <dgm:t>
        <a:bodyPr/>
        <a:lstStyle/>
        <a:p>
          <a:endParaRPr lang="es-CL"/>
        </a:p>
      </dgm:t>
    </dgm:pt>
    <dgm:pt modelId="{7B6486FE-9E09-4E23-B156-706238B9C9C3}" type="pres">
      <dgm:prSet presAssocID="{B658F7BD-4730-4B6F-A257-F5A5375D53E3}" presName="hierRoot3" presStyleCnt="0"/>
      <dgm:spPr/>
    </dgm:pt>
    <dgm:pt modelId="{9A9E52CE-88E9-4583-9A22-89F8BF91A5C4}" type="pres">
      <dgm:prSet presAssocID="{B658F7BD-4730-4B6F-A257-F5A5375D53E3}" presName="composite3" presStyleCnt="0"/>
      <dgm:spPr/>
    </dgm:pt>
    <dgm:pt modelId="{2DC0BC43-D8F8-4C3E-805C-D3978543212B}" type="pres">
      <dgm:prSet presAssocID="{B658F7BD-4730-4B6F-A257-F5A5375D53E3}" presName="background3" presStyleLbl="node3" presStyleIdx="0" presStyleCnt="4"/>
      <dgm:spPr/>
    </dgm:pt>
    <dgm:pt modelId="{38707F4F-CDF6-4593-86E8-6981FB0FC218}" type="pres">
      <dgm:prSet presAssocID="{B658F7BD-4730-4B6F-A257-F5A5375D53E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F517644-CC2E-49E1-88FC-043461975ACC}" type="pres">
      <dgm:prSet presAssocID="{B658F7BD-4730-4B6F-A257-F5A5375D53E3}" presName="hierChild4" presStyleCnt="0"/>
      <dgm:spPr/>
    </dgm:pt>
    <dgm:pt modelId="{54033B6C-9ABB-4020-9242-4070BBF19226}" type="pres">
      <dgm:prSet presAssocID="{5CF27015-A9F1-4FBC-9236-F4468826F5E3}" presName="Name17" presStyleLbl="parChTrans1D3" presStyleIdx="1" presStyleCnt="4"/>
      <dgm:spPr/>
      <dgm:t>
        <a:bodyPr/>
        <a:lstStyle/>
        <a:p>
          <a:endParaRPr lang="es-CL"/>
        </a:p>
      </dgm:t>
    </dgm:pt>
    <dgm:pt modelId="{6BA6E3F8-6319-4050-ADC6-7B8D4B5D1DE3}" type="pres">
      <dgm:prSet presAssocID="{86C8B843-FE07-48E7-A83D-5AC55E612873}" presName="hierRoot3" presStyleCnt="0"/>
      <dgm:spPr/>
    </dgm:pt>
    <dgm:pt modelId="{CACE7DCA-F80F-4E18-ABC4-DDD33E6D8D31}" type="pres">
      <dgm:prSet presAssocID="{86C8B843-FE07-48E7-A83D-5AC55E612873}" presName="composite3" presStyleCnt="0"/>
      <dgm:spPr/>
    </dgm:pt>
    <dgm:pt modelId="{8F16E60E-325E-4FB1-932E-654F41B42AF2}" type="pres">
      <dgm:prSet presAssocID="{86C8B843-FE07-48E7-A83D-5AC55E612873}" presName="background3" presStyleLbl="node3" presStyleIdx="1" presStyleCnt="4"/>
      <dgm:spPr/>
    </dgm:pt>
    <dgm:pt modelId="{5FBA7EEF-42D3-4A06-82D4-67812EEF22B1}" type="pres">
      <dgm:prSet presAssocID="{86C8B843-FE07-48E7-A83D-5AC55E61287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DDEC5C2-11BF-462F-8D49-1FACF57911BE}" type="pres">
      <dgm:prSet presAssocID="{86C8B843-FE07-48E7-A83D-5AC55E612873}" presName="hierChild4" presStyleCnt="0"/>
      <dgm:spPr/>
    </dgm:pt>
    <dgm:pt modelId="{D989A055-EE10-4B0B-95A8-3BAB7FDC41EF}" type="pres">
      <dgm:prSet presAssocID="{84A3C88A-DA93-42EF-94CF-41C81A659871}" presName="Name23" presStyleLbl="parChTrans1D4" presStyleIdx="0" presStyleCnt="3"/>
      <dgm:spPr/>
      <dgm:t>
        <a:bodyPr/>
        <a:lstStyle/>
        <a:p>
          <a:endParaRPr lang="es-CL"/>
        </a:p>
      </dgm:t>
    </dgm:pt>
    <dgm:pt modelId="{91826477-2705-4987-95BB-FB2A317B064F}" type="pres">
      <dgm:prSet presAssocID="{E3652636-DE5F-4ACD-9192-0533497C2860}" presName="hierRoot4" presStyleCnt="0"/>
      <dgm:spPr/>
    </dgm:pt>
    <dgm:pt modelId="{648EDF65-6B04-4FD4-AD98-A50D618F1626}" type="pres">
      <dgm:prSet presAssocID="{E3652636-DE5F-4ACD-9192-0533497C2860}" presName="composite4" presStyleCnt="0"/>
      <dgm:spPr/>
    </dgm:pt>
    <dgm:pt modelId="{4596EA01-1A66-4232-9717-F7B540E149E6}" type="pres">
      <dgm:prSet presAssocID="{E3652636-DE5F-4ACD-9192-0533497C2860}" presName="background4" presStyleLbl="node4" presStyleIdx="0" presStyleCnt="3"/>
      <dgm:spPr/>
    </dgm:pt>
    <dgm:pt modelId="{D60CFA9E-D0E4-4D53-8AD8-BACD702EBF25}" type="pres">
      <dgm:prSet presAssocID="{E3652636-DE5F-4ACD-9192-0533497C2860}" presName="text4" presStyleLbl="fgAcc4" presStyleIdx="0" presStyleCnt="3" custLinFactNeighborY="-199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F281003-DAC8-4AE1-BCAB-B17BEF861199}" type="pres">
      <dgm:prSet presAssocID="{E3652636-DE5F-4ACD-9192-0533497C2860}" presName="hierChild5" presStyleCnt="0"/>
      <dgm:spPr/>
    </dgm:pt>
    <dgm:pt modelId="{B6727E4C-F7FE-4D96-9DB2-8153C897BE18}" type="pres">
      <dgm:prSet presAssocID="{A31B4ADA-8C66-4998-98E9-C374F2F38323}" presName="Name10" presStyleLbl="parChTrans1D2" presStyleIdx="1" presStyleCnt="2"/>
      <dgm:spPr/>
      <dgm:t>
        <a:bodyPr/>
        <a:lstStyle/>
        <a:p>
          <a:endParaRPr lang="es-CL"/>
        </a:p>
      </dgm:t>
    </dgm:pt>
    <dgm:pt modelId="{942349C5-57E6-4AFD-B65D-D59735749CF5}" type="pres">
      <dgm:prSet presAssocID="{F59F012B-49D6-4F3B-A9B9-18AFD5C5B1DC}" presName="hierRoot2" presStyleCnt="0"/>
      <dgm:spPr/>
    </dgm:pt>
    <dgm:pt modelId="{D22AE4B5-BD29-4E97-B62D-7106C6A810A5}" type="pres">
      <dgm:prSet presAssocID="{F59F012B-49D6-4F3B-A9B9-18AFD5C5B1DC}" presName="composite2" presStyleCnt="0"/>
      <dgm:spPr/>
    </dgm:pt>
    <dgm:pt modelId="{5D539E79-9BB3-4DCF-B769-B8EC395F5F45}" type="pres">
      <dgm:prSet presAssocID="{F59F012B-49D6-4F3B-A9B9-18AFD5C5B1DC}" presName="background2" presStyleLbl="node2" presStyleIdx="1" presStyleCnt="2"/>
      <dgm:spPr/>
    </dgm:pt>
    <dgm:pt modelId="{502F8B70-BA25-46A2-81F5-772F89C4A2A2}" type="pres">
      <dgm:prSet presAssocID="{F59F012B-49D6-4F3B-A9B9-18AFD5C5B1D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839B821-F0E1-4AF2-A0E0-2A525CD3E3AF}" type="pres">
      <dgm:prSet presAssocID="{F59F012B-49D6-4F3B-A9B9-18AFD5C5B1DC}" presName="hierChild3" presStyleCnt="0"/>
      <dgm:spPr/>
    </dgm:pt>
    <dgm:pt modelId="{2ECF5D02-0630-4590-BB6E-22ADADE222B8}" type="pres">
      <dgm:prSet presAssocID="{0A8D58DF-2783-43C5-BFDE-CEF512376A76}" presName="Name17" presStyleLbl="parChTrans1D3" presStyleIdx="2" presStyleCnt="4"/>
      <dgm:spPr/>
      <dgm:t>
        <a:bodyPr/>
        <a:lstStyle/>
        <a:p>
          <a:endParaRPr lang="es-CL"/>
        </a:p>
      </dgm:t>
    </dgm:pt>
    <dgm:pt modelId="{A049AEA6-1387-4A8F-BF20-58AD66465DE3}" type="pres">
      <dgm:prSet presAssocID="{C03DC419-7CF4-41AA-A8C4-F006A7A176E1}" presName="hierRoot3" presStyleCnt="0"/>
      <dgm:spPr/>
    </dgm:pt>
    <dgm:pt modelId="{AE6684DC-7360-4139-B248-A6483A02781B}" type="pres">
      <dgm:prSet presAssocID="{C03DC419-7CF4-41AA-A8C4-F006A7A176E1}" presName="composite3" presStyleCnt="0"/>
      <dgm:spPr/>
    </dgm:pt>
    <dgm:pt modelId="{02EADF85-8DA1-42CC-8029-0747895AD7D4}" type="pres">
      <dgm:prSet presAssocID="{C03DC419-7CF4-41AA-A8C4-F006A7A176E1}" presName="background3" presStyleLbl="node3" presStyleIdx="2" presStyleCnt="4"/>
      <dgm:spPr/>
    </dgm:pt>
    <dgm:pt modelId="{8124688E-8A5D-4C95-A90D-200200EA5C3C}" type="pres">
      <dgm:prSet presAssocID="{C03DC419-7CF4-41AA-A8C4-F006A7A176E1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835A46E-52B9-4A5A-A2AC-19824C557C7E}" type="pres">
      <dgm:prSet presAssocID="{C03DC419-7CF4-41AA-A8C4-F006A7A176E1}" presName="hierChild4" presStyleCnt="0"/>
      <dgm:spPr/>
    </dgm:pt>
    <dgm:pt modelId="{FEF4F49C-1A91-4C8C-8C07-3557FC50ED02}" type="pres">
      <dgm:prSet presAssocID="{68D49D96-2476-4D86-B206-43C6CDF4E10A}" presName="Name23" presStyleLbl="parChTrans1D4" presStyleIdx="1" presStyleCnt="3"/>
      <dgm:spPr/>
      <dgm:t>
        <a:bodyPr/>
        <a:lstStyle/>
        <a:p>
          <a:endParaRPr lang="es-CL"/>
        </a:p>
      </dgm:t>
    </dgm:pt>
    <dgm:pt modelId="{5259BA9B-0460-43DD-8CDA-77D06DBFC3D4}" type="pres">
      <dgm:prSet presAssocID="{DB718E47-C577-4B7A-9844-B453F97A0BD8}" presName="hierRoot4" presStyleCnt="0"/>
      <dgm:spPr/>
    </dgm:pt>
    <dgm:pt modelId="{BFE10768-85F2-4A14-BF70-18912BA331FF}" type="pres">
      <dgm:prSet presAssocID="{DB718E47-C577-4B7A-9844-B453F97A0BD8}" presName="composite4" presStyleCnt="0"/>
      <dgm:spPr/>
    </dgm:pt>
    <dgm:pt modelId="{AF376E28-F408-4FEA-BE0E-6845EE788324}" type="pres">
      <dgm:prSet presAssocID="{DB718E47-C577-4B7A-9844-B453F97A0BD8}" presName="background4" presStyleLbl="node4" presStyleIdx="1" presStyleCnt="3"/>
      <dgm:spPr/>
    </dgm:pt>
    <dgm:pt modelId="{08A51242-15BC-493E-B531-6B810DDEC9B5}" type="pres">
      <dgm:prSet presAssocID="{DB718E47-C577-4B7A-9844-B453F97A0BD8}" presName="text4" presStyleLbl="fgAcc4" presStyleIdx="1" presStyleCnt="3" custLinFactNeighborY="-199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C97E573-1B32-46D6-A4D9-96F6D2D565EC}" type="pres">
      <dgm:prSet presAssocID="{DB718E47-C577-4B7A-9844-B453F97A0BD8}" presName="hierChild5" presStyleCnt="0"/>
      <dgm:spPr/>
    </dgm:pt>
    <dgm:pt modelId="{3093CF2F-D200-47CF-AC19-A2DBB8083B89}" type="pres">
      <dgm:prSet presAssocID="{E8E72E42-BD77-401F-8EC7-FBA0C30A0944}" presName="Name17" presStyleLbl="parChTrans1D3" presStyleIdx="3" presStyleCnt="4"/>
      <dgm:spPr/>
      <dgm:t>
        <a:bodyPr/>
        <a:lstStyle/>
        <a:p>
          <a:endParaRPr lang="es-CL"/>
        </a:p>
      </dgm:t>
    </dgm:pt>
    <dgm:pt modelId="{1B4BEDDC-22BB-4DFE-88B9-3560827A09F0}" type="pres">
      <dgm:prSet presAssocID="{52F6B69B-BAE8-4F59-B5A0-C5347DCF3317}" presName="hierRoot3" presStyleCnt="0"/>
      <dgm:spPr/>
    </dgm:pt>
    <dgm:pt modelId="{3828574E-ED66-4CAC-99BB-F26D7F43AB21}" type="pres">
      <dgm:prSet presAssocID="{52F6B69B-BAE8-4F59-B5A0-C5347DCF3317}" presName="composite3" presStyleCnt="0"/>
      <dgm:spPr/>
    </dgm:pt>
    <dgm:pt modelId="{338EFBED-D110-4BF6-9AB9-D995F6E0D7F8}" type="pres">
      <dgm:prSet presAssocID="{52F6B69B-BAE8-4F59-B5A0-C5347DCF3317}" presName="background3" presStyleLbl="node3" presStyleIdx="3" presStyleCnt="4"/>
      <dgm:spPr/>
    </dgm:pt>
    <dgm:pt modelId="{19C97E8A-D7B2-4F96-A444-23F9EAC511B8}" type="pres">
      <dgm:prSet presAssocID="{52F6B69B-BAE8-4F59-B5A0-C5347DCF331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1BCD9AA-E05C-4E30-94D4-3B7F4A99A7BE}" type="pres">
      <dgm:prSet presAssocID="{52F6B69B-BAE8-4F59-B5A0-C5347DCF3317}" presName="hierChild4" presStyleCnt="0"/>
      <dgm:spPr/>
    </dgm:pt>
    <dgm:pt modelId="{4939F839-1B0F-4F50-940D-8EC967BE4A5A}" type="pres">
      <dgm:prSet presAssocID="{029F9240-829E-49B7-9BC6-9EB7FE8CD99A}" presName="Name23" presStyleLbl="parChTrans1D4" presStyleIdx="2" presStyleCnt="3"/>
      <dgm:spPr/>
      <dgm:t>
        <a:bodyPr/>
        <a:lstStyle/>
        <a:p>
          <a:endParaRPr lang="es-CL"/>
        </a:p>
      </dgm:t>
    </dgm:pt>
    <dgm:pt modelId="{73DDAB3A-E151-41F8-A222-E38F72535FE9}" type="pres">
      <dgm:prSet presAssocID="{3C2A7754-93CA-4486-86F4-DA131E7A0B83}" presName="hierRoot4" presStyleCnt="0"/>
      <dgm:spPr/>
    </dgm:pt>
    <dgm:pt modelId="{6CD8B1E3-E554-4D9A-B60B-CDFC47601B50}" type="pres">
      <dgm:prSet presAssocID="{3C2A7754-93CA-4486-86F4-DA131E7A0B83}" presName="composite4" presStyleCnt="0"/>
      <dgm:spPr/>
    </dgm:pt>
    <dgm:pt modelId="{344D9471-25EC-42C9-A6F2-270AF17C8C42}" type="pres">
      <dgm:prSet presAssocID="{3C2A7754-93CA-4486-86F4-DA131E7A0B83}" presName="background4" presStyleLbl="node4" presStyleIdx="2" presStyleCnt="3"/>
      <dgm:spPr/>
    </dgm:pt>
    <dgm:pt modelId="{607BE2A2-220E-4157-A6AA-F26620270656}" type="pres">
      <dgm:prSet presAssocID="{3C2A7754-93CA-4486-86F4-DA131E7A0B83}" presName="text4" presStyleLbl="fgAcc4" presStyleIdx="2" presStyleCnt="3" custLinFactNeighborY="-199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77940EA-B593-4096-80DB-7C3FF2EEBAAF}" type="pres">
      <dgm:prSet presAssocID="{3C2A7754-93CA-4486-86F4-DA131E7A0B83}" presName="hierChild5" presStyleCnt="0"/>
      <dgm:spPr/>
    </dgm:pt>
  </dgm:ptLst>
  <dgm:cxnLst>
    <dgm:cxn modelId="{17D0E391-7053-4199-869C-873D59481398}" srcId="{D1E42C31-231B-47EC-BEBB-C659689DFD94}" destId="{DE82699C-6EFD-4E54-83B1-871DBE86B673}" srcOrd="0" destOrd="0" parTransId="{8E34D320-CBF1-4D5E-8726-9C1FBDEFD354}" sibTransId="{E4B93D08-6389-499F-8302-4266CE92D387}"/>
    <dgm:cxn modelId="{262635E7-3EFB-4CC8-BBD8-D49284CEF470}" type="presOf" srcId="{E8E72E42-BD77-401F-8EC7-FBA0C30A0944}" destId="{3093CF2F-D200-47CF-AC19-A2DBB8083B89}" srcOrd="0" destOrd="0" presId="urn:microsoft.com/office/officeart/2005/8/layout/hierarchy1"/>
    <dgm:cxn modelId="{A63548BE-4848-4C8B-8D51-EDEBDFCC055F}" srcId="{C03DC419-7CF4-41AA-A8C4-F006A7A176E1}" destId="{DB718E47-C577-4B7A-9844-B453F97A0BD8}" srcOrd="0" destOrd="0" parTransId="{68D49D96-2476-4D86-B206-43C6CDF4E10A}" sibTransId="{0FDDBC46-F2A3-449F-A6AB-5FE11C12E736}"/>
    <dgm:cxn modelId="{35DD2A30-DBFE-4A9C-A4C5-F59785E032B5}" srcId="{417A05D7-AF99-47F4-B260-051E6A5FE827}" destId="{D1E42C31-231B-47EC-BEBB-C659689DFD94}" srcOrd="0" destOrd="0" parTransId="{07427FF8-F1B0-4C32-A46F-762AFC6CF945}" sibTransId="{92F85B37-2989-4F30-B027-E01990CF4372}"/>
    <dgm:cxn modelId="{A18C10AF-BD6C-4239-8F4F-F0F9381FBAE0}" type="presOf" srcId="{029F9240-829E-49B7-9BC6-9EB7FE8CD99A}" destId="{4939F839-1B0F-4F50-940D-8EC967BE4A5A}" srcOrd="0" destOrd="0" presId="urn:microsoft.com/office/officeart/2005/8/layout/hierarchy1"/>
    <dgm:cxn modelId="{C2838ED6-64A7-499E-8BA9-5102F80343D2}" type="presOf" srcId="{DB718E47-C577-4B7A-9844-B453F97A0BD8}" destId="{08A51242-15BC-493E-B531-6B810DDEC9B5}" srcOrd="0" destOrd="0" presId="urn:microsoft.com/office/officeart/2005/8/layout/hierarchy1"/>
    <dgm:cxn modelId="{7A0AA7AC-BA5E-4E30-8AF3-00600CC7882C}" srcId="{DE82699C-6EFD-4E54-83B1-871DBE86B673}" destId="{86C8B843-FE07-48E7-A83D-5AC55E612873}" srcOrd="1" destOrd="0" parTransId="{5CF27015-A9F1-4FBC-9236-F4468826F5E3}" sibTransId="{ABB1897A-0299-47B5-9B54-D63C83B70CE2}"/>
    <dgm:cxn modelId="{55E2A116-D94F-4097-89A8-C683BDC1D45E}" type="presOf" srcId="{52F6B69B-BAE8-4F59-B5A0-C5347DCF3317}" destId="{19C97E8A-D7B2-4F96-A444-23F9EAC511B8}" srcOrd="0" destOrd="0" presId="urn:microsoft.com/office/officeart/2005/8/layout/hierarchy1"/>
    <dgm:cxn modelId="{DCFFAA11-8F51-449F-9724-290B7BAFF5AE}" type="presOf" srcId="{86C8B843-FE07-48E7-A83D-5AC55E612873}" destId="{5FBA7EEF-42D3-4A06-82D4-67812EEF22B1}" srcOrd="0" destOrd="0" presId="urn:microsoft.com/office/officeart/2005/8/layout/hierarchy1"/>
    <dgm:cxn modelId="{040262F5-33AD-47F2-9ECE-645123E0D8FD}" type="presOf" srcId="{D1E42C31-231B-47EC-BEBB-C659689DFD94}" destId="{97F2A6CD-E7E7-4278-AE12-6C821AD6D65D}" srcOrd="0" destOrd="0" presId="urn:microsoft.com/office/officeart/2005/8/layout/hierarchy1"/>
    <dgm:cxn modelId="{1FAC1B31-2ED6-41F8-97C6-5253E230C788}" type="presOf" srcId="{B658F7BD-4730-4B6F-A257-F5A5375D53E3}" destId="{38707F4F-CDF6-4593-86E8-6981FB0FC218}" srcOrd="0" destOrd="0" presId="urn:microsoft.com/office/officeart/2005/8/layout/hierarchy1"/>
    <dgm:cxn modelId="{89F0EE05-7B13-49A8-9605-4DC01E08D553}" srcId="{F59F012B-49D6-4F3B-A9B9-18AFD5C5B1DC}" destId="{52F6B69B-BAE8-4F59-B5A0-C5347DCF3317}" srcOrd="1" destOrd="0" parTransId="{E8E72E42-BD77-401F-8EC7-FBA0C30A0944}" sibTransId="{0FC36BAC-A2C7-4037-93DE-7A0428FD0FA1}"/>
    <dgm:cxn modelId="{09F379ED-DB5B-49EE-B2FA-508822EB2BDA}" srcId="{F59F012B-49D6-4F3B-A9B9-18AFD5C5B1DC}" destId="{C03DC419-7CF4-41AA-A8C4-F006A7A176E1}" srcOrd="0" destOrd="0" parTransId="{0A8D58DF-2783-43C5-BFDE-CEF512376A76}" sibTransId="{421FE448-B10D-49DB-93FA-23E525ECF7D6}"/>
    <dgm:cxn modelId="{98E78E72-3A95-4A76-99F7-88B19401447C}" type="presOf" srcId="{3C2A7754-93CA-4486-86F4-DA131E7A0B83}" destId="{607BE2A2-220E-4157-A6AA-F26620270656}" srcOrd="0" destOrd="0" presId="urn:microsoft.com/office/officeart/2005/8/layout/hierarchy1"/>
    <dgm:cxn modelId="{1859AF52-0E37-4C85-9D82-165ACBCF6FDE}" type="presOf" srcId="{F59F012B-49D6-4F3B-A9B9-18AFD5C5B1DC}" destId="{502F8B70-BA25-46A2-81F5-772F89C4A2A2}" srcOrd="0" destOrd="0" presId="urn:microsoft.com/office/officeart/2005/8/layout/hierarchy1"/>
    <dgm:cxn modelId="{784A044B-65B4-47A8-96B9-EF349F6EAF58}" type="presOf" srcId="{A31B4ADA-8C66-4998-98E9-C374F2F38323}" destId="{B6727E4C-F7FE-4D96-9DB2-8153C897BE18}" srcOrd="0" destOrd="0" presId="urn:microsoft.com/office/officeart/2005/8/layout/hierarchy1"/>
    <dgm:cxn modelId="{CA3A2341-F09E-42A0-9C21-8D2D180E5E7D}" type="presOf" srcId="{8E34D320-CBF1-4D5E-8726-9C1FBDEFD354}" destId="{11C358A3-D9BC-4177-BD20-813DD39F41A5}" srcOrd="0" destOrd="0" presId="urn:microsoft.com/office/officeart/2005/8/layout/hierarchy1"/>
    <dgm:cxn modelId="{838A5D12-9B06-4493-81C8-5086A0D03B13}" type="presOf" srcId="{E3652636-DE5F-4ACD-9192-0533497C2860}" destId="{D60CFA9E-D0E4-4D53-8AD8-BACD702EBF25}" srcOrd="0" destOrd="0" presId="urn:microsoft.com/office/officeart/2005/8/layout/hierarchy1"/>
    <dgm:cxn modelId="{07DE1112-861F-4754-94D5-B7F1DE3746BA}" type="presOf" srcId="{84A3C88A-DA93-42EF-94CF-41C81A659871}" destId="{D989A055-EE10-4B0B-95A8-3BAB7FDC41EF}" srcOrd="0" destOrd="0" presId="urn:microsoft.com/office/officeart/2005/8/layout/hierarchy1"/>
    <dgm:cxn modelId="{3C060728-FBCB-4B2A-9DEA-BA6F5ABC2D30}" type="presOf" srcId="{417A05D7-AF99-47F4-B260-051E6A5FE827}" destId="{C5F48E70-B833-4184-8D53-325D04D4D6BE}" srcOrd="0" destOrd="0" presId="urn:microsoft.com/office/officeart/2005/8/layout/hierarchy1"/>
    <dgm:cxn modelId="{0CF98E03-5504-42E0-8E08-B4AD2B82C780}" srcId="{52F6B69B-BAE8-4F59-B5A0-C5347DCF3317}" destId="{3C2A7754-93CA-4486-86F4-DA131E7A0B83}" srcOrd="0" destOrd="0" parTransId="{029F9240-829E-49B7-9BC6-9EB7FE8CD99A}" sibTransId="{682D5DAC-A8F5-4B64-83B8-D36516B06803}"/>
    <dgm:cxn modelId="{A9731221-2B8A-47E5-937F-31F266717858}" type="presOf" srcId="{0A8D58DF-2783-43C5-BFDE-CEF512376A76}" destId="{2ECF5D02-0630-4590-BB6E-22ADADE222B8}" srcOrd="0" destOrd="0" presId="urn:microsoft.com/office/officeart/2005/8/layout/hierarchy1"/>
    <dgm:cxn modelId="{3D9CD51C-3666-4195-8607-CB4ACEE575C2}" type="presOf" srcId="{5CF27015-A9F1-4FBC-9236-F4468826F5E3}" destId="{54033B6C-9ABB-4020-9242-4070BBF19226}" srcOrd="0" destOrd="0" presId="urn:microsoft.com/office/officeart/2005/8/layout/hierarchy1"/>
    <dgm:cxn modelId="{2C5C9893-EA5A-4B06-9C0C-822D9AEC2BC6}" type="presOf" srcId="{68D49D96-2476-4D86-B206-43C6CDF4E10A}" destId="{FEF4F49C-1A91-4C8C-8C07-3557FC50ED02}" srcOrd="0" destOrd="0" presId="urn:microsoft.com/office/officeart/2005/8/layout/hierarchy1"/>
    <dgm:cxn modelId="{1147F43F-30D1-4B7A-9C3D-EE0195311627}" srcId="{DE82699C-6EFD-4E54-83B1-871DBE86B673}" destId="{B658F7BD-4730-4B6F-A257-F5A5375D53E3}" srcOrd="0" destOrd="0" parTransId="{DDABDB6E-7700-426A-9212-9253F346D491}" sibTransId="{6D371ED8-AE5E-4AB1-93CD-3A8073FDD737}"/>
    <dgm:cxn modelId="{817631F0-7259-43D6-B902-57CC086F4AB5}" type="presOf" srcId="{DE82699C-6EFD-4E54-83B1-871DBE86B673}" destId="{D682D977-A5CC-4065-B2FB-52A161DFCD78}" srcOrd="0" destOrd="0" presId="urn:microsoft.com/office/officeart/2005/8/layout/hierarchy1"/>
    <dgm:cxn modelId="{C62657C5-6151-4004-BD7E-3D88F9A52665}" type="presOf" srcId="{C03DC419-7CF4-41AA-A8C4-F006A7A176E1}" destId="{8124688E-8A5D-4C95-A90D-200200EA5C3C}" srcOrd="0" destOrd="0" presId="urn:microsoft.com/office/officeart/2005/8/layout/hierarchy1"/>
    <dgm:cxn modelId="{450EF5A7-0923-49F5-A5C6-A8430447B598}" srcId="{86C8B843-FE07-48E7-A83D-5AC55E612873}" destId="{E3652636-DE5F-4ACD-9192-0533497C2860}" srcOrd="0" destOrd="0" parTransId="{84A3C88A-DA93-42EF-94CF-41C81A659871}" sibTransId="{75F063DF-3CEA-4BE7-AED1-5465FFAA3FDE}"/>
    <dgm:cxn modelId="{D9A9C51C-A9F0-41D6-A65F-39A7D748014D}" srcId="{D1E42C31-231B-47EC-BEBB-C659689DFD94}" destId="{F59F012B-49D6-4F3B-A9B9-18AFD5C5B1DC}" srcOrd="1" destOrd="0" parTransId="{A31B4ADA-8C66-4998-98E9-C374F2F38323}" sibTransId="{BEB6347E-A78D-4760-B46D-9A53756AE59C}"/>
    <dgm:cxn modelId="{A20A19B4-6AE6-4A50-B50E-C2C57F33E7C2}" type="presOf" srcId="{DDABDB6E-7700-426A-9212-9253F346D491}" destId="{27B1F92D-B457-44BF-9C5F-BDC5D4B0ED6B}" srcOrd="0" destOrd="0" presId="urn:microsoft.com/office/officeart/2005/8/layout/hierarchy1"/>
    <dgm:cxn modelId="{6E5A3568-8F95-4935-9408-E3222D735C41}" type="presParOf" srcId="{C5F48E70-B833-4184-8D53-325D04D4D6BE}" destId="{97327BB7-66CF-41F6-82C5-7BD6231CC2A4}" srcOrd="0" destOrd="0" presId="urn:microsoft.com/office/officeart/2005/8/layout/hierarchy1"/>
    <dgm:cxn modelId="{11413087-14E7-4344-AF54-336D3A964577}" type="presParOf" srcId="{97327BB7-66CF-41F6-82C5-7BD6231CC2A4}" destId="{7D1C964B-E700-4978-999D-A6B77BAB95F0}" srcOrd="0" destOrd="0" presId="urn:microsoft.com/office/officeart/2005/8/layout/hierarchy1"/>
    <dgm:cxn modelId="{610E7C7D-F561-494C-9275-65E3FA2D6C60}" type="presParOf" srcId="{7D1C964B-E700-4978-999D-A6B77BAB95F0}" destId="{8FF3AC54-2A82-405E-BF5D-F3DF108741E7}" srcOrd="0" destOrd="0" presId="urn:microsoft.com/office/officeart/2005/8/layout/hierarchy1"/>
    <dgm:cxn modelId="{CDC10DE1-B8CA-4ED4-8D99-A15EB7FDDD3C}" type="presParOf" srcId="{7D1C964B-E700-4978-999D-A6B77BAB95F0}" destId="{97F2A6CD-E7E7-4278-AE12-6C821AD6D65D}" srcOrd="1" destOrd="0" presId="urn:microsoft.com/office/officeart/2005/8/layout/hierarchy1"/>
    <dgm:cxn modelId="{54318D60-A3B7-4708-8CB4-DB57A3BD621B}" type="presParOf" srcId="{97327BB7-66CF-41F6-82C5-7BD6231CC2A4}" destId="{F9DE218A-67C0-4EC8-BD95-5C97D134DD87}" srcOrd="1" destOrd="0" presId="urn:microsoft.com/office/officeart/2005/8/layout/hierarchy1"/>
    <dgm:cxn modelId="{D3E01676-954C-4707-8A0B-85B7537E40B5}" type="presParOf" srcId="{F9DE218A-67C0-4EC8-BD95-5C97D134DD87}" destId="{11C358A3-D9BC-4177-BD20-813DD39F41A5}" srcOrd="0" destOrd="0" presId="urn:microsoft.com/office/officeart/2005/8/layout/hierarchy1"/>
    <dgm:cxn modelId="{2B028197-9224-42B4-86C4-669916AEE333}" type="presParOf" srcId="{F9DE218A-67C0-4EC8-BD95-5C97D134DD87}" destId="{B549CDEA-1CD4-46A1-BDC9-9D9955151556}" srcOrd="1" destOrd="0" presId="urn:microsoft.com/office/officeart/2005/8/layout/hierarchy1"/>
    <dgm:cxn modelId="{8D701DAC-0A7E-4CD9-9420-B09DE1322A3C}" type="presParOf" srcId="{B549CDEA-1CD4-46A1-BDC9-9D9955151556}" destId="{323AF6A1-20E1-4744-B1B9-90F9476C0A8B}" srcOrd="0" destOrd="0" presId="urn:microsoft.com/office/officeart/2005/8/layout/hierarchy1"/>
    <dgm:cxn modelId="{54BA43ED-C91E-4EF4-A847-1DFFDF5AAA92}" type="presParOf" srcId="{323AF6A1-20E1-4744-B1B9-90F9476C0A8B}" destId="{A8576C75-810C-4C1D-BB28-5DF9A7701629}" srcOrd="0" destOrd="0" presId="urn:microsoft.com/office/officeart/2005/8/layout/hierarchy1"/>
    <dgm:cxn modelId="{97B9755E-CF0B-48DD-AF6C-EEF491FD2605}" type="presParOf" srcId="{323AF6A1-20E1-4744-B1B9-90F9476C0A8B}" destId="{D682D977-A5CC-4065-B2FB-52A161DFCD78}" srcOrd="1" destOrd="0" presId="urn:microsoft.com/office/officeart/2005/8/layout/hierarchy1"/>
    <dgm:cxn modelId="{AA8F6CA6-9F4D-492C-A10E-401DAA299C29}" type="presParOf" srcId="{B549CDEA-1CD4-46A1-BDC9-9D9955151556}" destId="{2F93BAA1-DC59-42DD-8AFB-643C0FBFD4DD}" srcOrd="1" destOrd="0" presId="urn:microsoft.com/office/officeart/2005/8/layout/hierarchy1"/>
    <dgm:cxn modelId="{6250FED6-2B0C-4252-AE07-6FA4CBF47E3C}" type="presParOf" srcId="{2F93BAA1-DC59-42DD-8AFB-643C0FBFD4DD}" destId="{27B1F92D-B457-44BF-9C5F-BDC5D4B0ED6B}" srcOrd="0" destOrd="0" presId="urn:microsoft.com/office/officeart/2005/8/layout/hierarchy1"/>
    <dgm:cxn modelId="{05261ED7-2565-417F-99C2-F24C014A7C53}" type="presParOf" srcId="{2F93BAA1-DC59-42DD-8AFB-643C0FBFD4DD}" destId="{7B6486FE-9E09-4E23-B156-706238B9C9C3}" srcOrd="1" destOrd="0" presId="urn:microsoft.com/office/officeart/2005/8/layout/hierarchy1"/>
    <dgm:cxn modelId="{95ED3927-03B8-42C5-BDE7-662C3F637AE8}" type="presParOf" srcId="{7B6486FE-9E09-4E23-B156-706238B9C9C3}" destId="{9A9E52CE-88E9-4583-9A22-89F8BF91A5C4}" srcOrd="0" destOrd="0" presId="urn:microsoft.com/office/officeart/2005/8/layout/hierarchy1"/>
    <dgm:cxn modelId="{B48443C7-F1B9-4FA3-968C-F6747114D6ED}" type="presParOf" srcId="{9A9E52CE-88E9-4583-9A22-89F8BF91A5C4}" destId="{2DC0BC43-D8F8-4C3E-805C-D3978543212B}" srcOrd="0" destOrd="0" presId="urn:microsoft.com/office/officeart/2005/8/layout/hierarchy1"/>
    <dgm:cxn modelId="{02A58DE9-00D2-4B80-8B24-560C2A147509}" type="presParOf" srcId="{9A9E52CE-88E9-4583-9A22-89F8BF91A5C4}" destId="{38707F4F-CDF6-4593-86E8-6981FB0FC218}" srcOrd="1" destOrd="0" presId="urn:microsoft.com/office/officeart/2005/8/layout/hierarchy1"/>
    <dgm:cxn modelId="{D57D41F5-B3F9-4709-B07B-465EB934C8AC}" type="presParOf" srcId="{7B6486FE-9E09-4E23-B156-706238B9C9C3}" destId="{EF517644-CC2E-49E1-88FC-043461975ACC}" srcOrd="1" destOrd="0" presId="urn:microsoft.com/office/officeart/2005/8/layout/hierarchy1"/>
    <dgm:cxn modelId="{602EC585-7C31-4DC3-9474-F8C08AFBC0A9}" type="presParOf" srcId="{2F93BAA1-DC59-42DD-8AFB-643C0FBFD4DD}" destId="{54033B6C-9ABB-4020-9242-4070BBF19226}" srcOrd="2" destOrd="0" presId="urn:microsoft.com/office/officeart/2005/8/layout/hierarchy1"/>
    <dgm:cxn modelId="{F6C845F7-B5D9-4967-977C-478B80DFFB3E}" type="presParOf" srcId="{2F93BAA1-DC59-42DD-8AFB-643C0FBFD4DD}" destId="{6BA6E3F8-6319-4050-ADC6-7B8D4B5D1DE3}" srcOrd="3" destOrd="0" presId="urn:microsoft.com/office/officeart/2005/8/layout/hierarchy1"/>
    <dgm:cxn modelId="{39F52849-03B4-4DC6-855B-B1AD88B8764E}" type="presParOf" srcId="{6BA6E3F8-6319-4050-ADC6-7B8D4B5D1DE3}" destId="{CACE7DCA-F80F-4E18-ABC4-DDD33E6D8D31}" srcOrd="0" destOrd="0" presId="urn:microsoft.com/office/officeart/2005/8/layout/hierarchy1"/>
    <dgm:cxn modelId="{ED72D9AE-A857-4F55-A3EA-003F886B487B}" type="presParOf" srcId="{CACE7DCA-F80F-4E18-ABC4-DDD33E6D8D31}" destId="{8F16E60E-325E-4FB1-932E-654F41B42AF2}" srcOrd="0" destOrd="0" presId="urn:microsoft.com/office/officeart/2005/8/layout/hierarchy1"/>
    <dgm:cxn modelId="{BCF6DC2F-051F-4359-ACB9-FB359392B045}" type="presParOf" srcId="{CACE7DCA-F80F-4E18-ABC4-DDD33E6D8D31}" destId="{5FBA7EEF-42D3-4A06-82D4-67812EEF22B1}" srcOrd="1" destOrd="0" presId="urn:microsoft.com/office/officeart/2005/8/layout/hierarchy1"/>
    <dgm:cxn modelId="{F1200B7A-5F38-4B5E-B203-8A62663AAF7E}" type="presParOf" srcId="{6BA6E3F8-6319-4050-ADC6-7B8D4B5D1DE3}" destId="{8DDEC5C2-11BF-462F-8D49-1FACF57911BE}" srcOrd="1" destOrd="0" presId="urn:microsoft.com/office/officeart/2005/8/layout/hierarchy1"/>
    <dgm:cxn modelId="{EF385F53-AE81-4FED-A7C9-A70C946E22A0}" type="presParOf" srcId="{8DDEC5C2-11BF-462F-8D49-1FACF57911BE}" destId="{D989A055-EE10-4B0B-95A8-3BAB7FDC41EF}" srcOrd="0" destOrd="0" presId="urn:microsoft.com/office/officeart/2005/8/layout/hierarchy1"/>
    <dgm:cxn modelId="{8356967A-A657-4C63-ACA3-0D1A32FDFC29}" type="presParOf" srcId="{8DDEC5C2-11BF-462F-8D49-1FACF57911BE}" destId="{91826477-2705-4987-95BB-FB2A317B064F}" srcOrd="1" destOrd="0" presId="urn:microsoft.com/office/officeart/2005/8/layout/hierarchy1"/>
    <dgm:cxn modelId="{A9D1DFB1-488D-4B91-A3D5-235CE011CAD7}" type="presParOf" srcId="{91826477-2705-4987-95BB-FB2A317B064F}" destId="{648EDF65-6B04-4FD4-AD98-A50D618F1626}" srcOrd="0" destOrd="0" presId="urn:microsoft.com/office/officeart/2005/8/layout/hierarchy1"/>
    <dgm:cxn modelId="{8920A3BB-E4E4-4608-980F-B1177592D4F5}" type="presParOf" srcId="{648EDF65-6B04-4FD4-AD98-A50D618F1626}" destId="{4596EA01-1A66-4232-9717-F7B540E149E6}" srcOrd="0" destOrd="0" presId="urn:microsoft.com/office/officeart/2005/8/layout/hierarchy1"/>
    <dgm:cxn modelId="{F8F593F3-FC3D-4EA3-8039-7D783C71EF79}" type="presParOf" srcId="{648EDF65-6B04-4FD4-AD98-A50D618F1626}" destId="{D60CFA9E-D0E4-4D53-8AD8-BACD702EBF25}" srcOrd="1" destOrd="0" presId="urn:microsoft.com/office/officeart/2005/8/layout/hierarchy1"/>
    <dgm:cxn modelId="{8EAE9F71-F158-4FD3-AD86-66DF9E187426}" type="presParOf" srcId="{91826477-2705-4987-95BB-FB2A317B064F}" destId="{0F281003-DAC8-4AE1-BCAB-B17BEF861199}" srcOrd="1" destOrd="0" presId="urn:microsoft.com/office/officeart/2005/8/layout/hierarchy1"/>
    <dgm:cxn modelId="{BD0C37CE-E10F-4168-9447-20EF934D84F2}" type="presParOf" srcId="{F9DE218A-67C0-4EC8-BD95-5C97D134DD87}" destId="{B6727E4C-F7FE-4D96-9DB2-8153C897BE18}" srcOrd="2" destOrd="0" presId="urn:microsoft.com/office/officeart/2005/8/layout/hierarchy1"/>
    <dgm:cxn modelId="{2F9E4CCF-797C-44EE-ABAD-AF4089BE948B}" type="presParOf" srcId="{F9DE218A-67C0-4EC8-BD95-5C97D134DD87}" destId="{942349C5-57E6-4AFD-B65D-D59735749CF5}" srcOrd="3" destOrd="0" presId="urn:microsoft.com/office/officeart/2005/8/layout/hierarchy1"/>
    <dgm:cxn modelId="{7B720D33-A208-49EF-9D1C-7411D1765D46}" type="presParOf" srcId="{942349C5-57E6-4AFD-B65D-D59735749CF5}" destId="{D22AE4B5-BD29-4E97-B62D-7106C6A810A5}" srcOrd="0" destOrd="0" presId="urn:microsoft.com/office/officeart/2005/8/layout/hierarchy1"/>
    <dgm:cxn modelId="{E27F6B05-E55F-4ABA-9DBC-BFDB74F381ED}" type="presParOf" srcId="{D22AE4B5-BD29-4E97-B62D-7106C6A810A5}" destId="{5D539E79-9BB3-4DCF-B769-B8EC395F5F45}" srcOrd="0" destOrd="0" presId="urn:microsoft.com/office/officeart/2005/8/layout/hierarchy1"/>
    <dgm:cxn modelId="{A94BBE91-312E-4E37-913C-C4019468A4FC}" type="presParOf" srcId="{D22AE4B5-BD29-4E97-B62D-7106C6A810A5}" destId="{502F8B70-BA25-46A2-81F5-772F89C4A2A2}" srcOrd="1" destOrd="0" presId="urn:microsoft.com/office/officeart/2005/8/layout/hierarchy1"/>
    <dgm:cxn modelId="{2504001B-2488-4656-B2D5-57CB25A78F35}" type="presParOf" srcId="{942349C5-57E6-4AFD-B65D-D59735749CF5}" destId="{A839B821-F0E1-4AF2-A0E0-2A525CD3E3AF}" srcOrd="1" destOrd="0" presId="urn:microsoft.com/office/officeart/2005/8/layout/hierarchy1"/>
    <dgm:cxn modelId="{D0BD6452-94C5-49E5-90B9-E4DE93462E16}" type="presParOf" srcId="{A839B821-F0E1-4AF2-A0E0-2A525CD3E3AF}" destId="{2ECF5D02-0630-4590-BB6E-22ADADE222B8}" srcOrd="0" destOrd="0" presId="urn:microsoft.com/office/officeart/2005/8/layout/hierarchy1"/>
    <dgm:cxn modelId="{9FF8C84C-5BB4-40F8-9E1C-94953A75B41C}" type="presParOf" srcId="{A839B821-F0E1-4AF2-A0E0-2A525CD3E3AF}" destId="{A049AEA6-1387-4A8F-BF20-58AD66465DE3}" srcOrd="1" destOrd="0" presId="urn:microsoft.com/office/officeart/2005/8/layout/hierarchy1"/>
    <dgm:cxn modelId="{FBB3FB41-B6E0-400C-9CBF-7C998ADF3295}" type="presParOf" srcId="{A049AEA6-1387-4A8F-BF20-58AD66465DE3}" destId="{AE6684DC-7360-4139-B248-A6483A02781B}" srcOrd="0" destOrd="0" presId="urn:microsoft.com/office/officeart/2005/8/layout/hierarchy1"/>
    <dgm:cxn modelId="{9776DADF-8F93-4189-BB6C-F2209EA99707}" type="presParOf" srcId="{AE6684DC-7360-4139-B248-A6483A02781B}" destId="{02EADF85-8DA1-42CC-8029-0747895AD7D4}" srcOrd="0" destOrd="0" presId="urn:microsoft.com/office/officeart/2005/8/layout/hierarchy1"/>
    <dgm:cxn modelId="{9679120C-1806-4672-9C03-77E494ABFCBC}" type="presParOf" srcId="{AE6684DC-7360-4139-B248-A6483A02781B}" destId="{8124688E-8A5D-4C95-A90D-200200EA5C3C}" srcOrd="1" destOrd="0" presId="urn:microsoft.com/office/officeart/2005/8/layout/hierarchy1"/>
    <dgm:cxn modelId="{746EF5A9-931F-4F6A-9826-AC6D9EBB13DD}" type="presParOf" srcId="{A049AEA6-1387-4A8F-BF20-58AD66465DE3}" destId="{9835A46E-52B9-4A5A-A2AC-19824C557C7E}" srcOrd="1" destOrd="0" presId="urn:microsoft.com/office/officeart/2005/8/layout/hierarchy1"/>
    <dgm:cxn modelId="{D6BB2165-24E5-4B80-B264-D44604E440CC}" type="presParOf" srcId="{9835A46E-52B9-4A5A-A2AC-19824C557C7E}" destId="{FEF4F49C-1A91-4C8C-8C07-3557FC50ED02}" srcOrd="0" destOrd="0" presId="urn:microsoft.com/office/officeart/2005/8/layout/hierarchy1"/>
    <dgm:cxn modelId="{79C17A77-268E-4CD2-A5AD-11BEE4FD1CB8}" type="presParOf" srcId="{9835A46E-52B9-4A5A-A2AC-19824C557C7E}" destId="{5259BA9B-0460-43DD-8CDA-77D06DBFC3D4}" srcOrd="1" destOrd="0" presId="urn:microsoft.com/office/officeart/2005/8/layout/hierarchy1"/>
    <dgm:cxn modelId="{DD07E979-AAAA-481F-B21E-579FE684973B}" type="presParOf" srcId="{5259BA9B-0460-43DD-8CDA-77D06DBFC3D4}" destId="{BFE10768-85F2-4A14-BF70-18912BA331FF}" srcOrd="0" destOrd="0" presId="urn:microsoft.com/office/officeart/2005/8/layout/hierarchy1"/>
    <dgm:cxn modelId="{8B64778E-1206-4294-A777-370465FA1BB6}" type="presParOf" srcId="{BFE10768-85F2-4A14-BF70-18912BA331FF}" destId="{AF376E28-F408-4FEA-BE0E-6845EE788324}" srcOrd="0" destOrd="0" presId="urn:microsoft.com/office/officeart/2005/8/layout/hierarchy1"/>
    <dgm:cxn modelId="{3E0B8755-45C6-4EA6-9297-E423ED490132}" type="presParOf" srcId="{BFE10768-85F2-4A14-BF70-18912BA331FF}" destId="{08A51242-15BC-493E-B531-6B810DDEC9B5}" srcOrd="1" destOrd="0" presId="urn:microsoft.com/office/officeart/2005/8/layout/hierarchy1"/>
    <dgm:cxn modelId="{DE38BF39-29B3-47DE-AA3A-8181E5073C02}" type="presParOf" srcId="{5259BA9B-0460-43DD-8CDA-77D06DBFC3D4}" destId="{6C97E573-1B32-46D6-A4D9-96F6D2D565EC}" srcOrd="1" destOrd="0" presId="urn:microsoft.com/office/officeart/2005/8/layout/hierarchy1"/>
    <dgm:cxn modelId="{EA6C269E-3B96-4DAA-B8C9-8D1DF6BABB01}" type="presParOf" srcId="{A839B821-F0E1-4AF2-A0E0-2A525CD3E3AF}" destId="{3093CF2F-D200-47CF-AC19-A2DBB8083B89}" srcOrd="2" destOrd="0" presId="urn:microsoft.com/office/officeart/2005/8/layout/hierarchy1"/>
    <dgm:cxn modelId="{0030541C-FA8E-4132-AC88-C90561AD39E0}" type="presParOf" srcId="{A839B821-F0E1-4AF2-A0E0-2A525CD3E3AF}" destId="{1B4BEDDC-22BB-4DFE-88B9-3560827A09F0}" srcOrd="3" destOrd="0" presId="urn:microsoft.com/office/officeart/2005/8/layout/hierarchy1"/>
    <dgm:cxn modelId="{E00814C0-5A38-48F3-AD30-15556508ADCF}" type="presParOf" srcId="{1B4BEDDC-22BB-4DFE-88B9-3560827A09F0}" destId="{3828574E-ED66-4CAC-99BB-F26D7F43AB21}" srcOrd="0" destOrd="0" presId="urn:microsoft.com/office/officeart/2005/8/layout/hierarchy1"/>
    <dgm:cxn modelId="{C3D708FD-7C7B-46C9-9153-23751B3C202F}" type="presParOf" srcId="{3828574E-ED66-4CAC-99BB-F26D7F43AB21}" destId="{338EFBED-D110-4BF6-9AB9-D995F6E0D7F8}" srcOrd="0" destOrd="0" presId="urn:microsoft.com/office/officeart/2005/8/layout/hierarchy1"/>
    <dgm:cxn modelId="{69484A45-3440-4675-873E-7097CD6280C2}" type="presParOf" srcId="{3828574E-ED66-4CAC-99BB-F26D7F43AB21}" destId="{19C97E8A-D7B2-4F96-A444-23F9EAC511B8}" srcOrd="1" destOrd="0" presId="urn:microsoft.com/office/officeart/2005/8/layout/hierarchy1"/>
    <dgm:cxn modelId="{D60C744A-89D1-4AF7-9EB9-1C2709BBB285}" type="presParOf" srcId="{1B4BEDDC-22BB-4DFE-88B9-3560827A09F0}" destId="{F1BCD9AA-E05C-4E30-94D4-3B7F4A99A7BE}" srcOrd="1" destOrd="0" presId="urn:microsoft.com/office/officeart/2005/8/layout/hierarchy1"/>
    <dgm:cxn modelId="{12FAFBB0-14A2-49AE-972B-59DEA06DAB7C}" type="presParOf" srcId="{F1BCD9AA-E05C-4E30-94D4-3B7F4A99A7BE}" destId="{4939F839-1B0F-4F50-940D-8EC967BE4A5A}" srcOrd="0" destOrd="0" presId="urn:microsoft.com/office/officeart/2005/8/layout/hierarchy1"/>
    <dgm:cxn modelId="{B7F72CCD-E903-44F4-8F16-1667F504C324}" type="presParOf" srcId="{F1BCD9AA-E05C-4E30-94D4-3B7F4A99A7BE}" destId="{73DDAB3A-E151-41F8-A222-E38F72535FE9}" srcOrd="1" destOrd="0" presId="urn:microsoft.com/office/officeart/2005/8/layout/hierarchy1"/>
    <dgm:cxn modelId="{9CBCDA99-38FD-40B2-B45A-343B8DFBFD6D}" type="presParOf" srcId="{73DDAB3A-E151-41F8-A222-E38F72535FE9}" destId="{6CD8B1E3-E554-4D9A-B60B-CDFC47601B50}" srcOrd="0" destOrd="0" presId="urn:microsoft.com/office/officeart/2005/8/layout/hierarchy1"/>
    <dgm:cxn modelId="{DEAB0CF5-279C-4BFA-95AC-68F4CA590F8F}" type="presParOf" srcId="{6CD8B1E3-E554-4D9A-B60B-CDFC47601B50}" destId="{344D9471-25EC-42C9-A6F2-270AF17C8C42}" srcOrd="0" destOrd="0" presId="urn:microsoft.com/office/officeart/2005/8/layout/hierarchy1"/>
    <dgm:cxn modelId="{C6594B52-760F-4576-8A1E-C5506F91515D}" type="presParOf" srcId="{6CD8B1E3-E554-4D9A-B60B-CDFC47601B50}" destId="{607BE2A2-220E-4157-A6AA-F26620270656}" srcOrd="1" destOrd="0" presId="urn:microsoft.com/office/officeart/2005/8/layout/hierarchy1"/>
    <dgm:cxn modelId="{7D1945BF-4ABC-4004-8DC0-A36008549113}" type="presParOf" srcId="{73DDAB3A-E151-41F8-A222-E38F72535FE9}" destId="{677940EA-B593-4096-80DB-7C3FF2EEBA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B55B4E-1172-4385-87BE-CE8BABAD99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BA39B37-D4FB-4D66-A1F4-97F16BC466BE}">
      <dgm:prSet/>
      <dgm:spPr/>
      <dgm:t>
        <a:bodyPr/>
        <a:lstStyle/>
        <a:p>
          <a:r>
            <a:rPr lang="es-CL" dirty="0"/>
            <a:t>Directorio </a:t>
          </a:r>
        </a:p>
        <a:p>
          <a:r>
            <a:rPr lang="es-CL" dirty="0" smtClean="0"/>
            <a:t>EDGE</a:t>
          </a:r>
        </a:p>
        <a:p>
          <a:r>
            <a:rPr lang="es-CL" dirty="0" smtClean="0"/>
            <a:t>(Archivos TXT)</a:t>
          </a:r>
          <a:endParaRPr lang="es-CL" dirty="0"/>
        </a:p>
      </dgm:t>
    </dgm:pt>
    <dgm:pt modelId="{6036BA6C-B875-4F47-A3F0-BAE615045F04}" type="parTrans" cxnId="{81B7D311-E38F-47B7-80AE-DC4DE33F2588}">
      <dgm:prSet/>
      <dgm:spPr/>
      <dgm:t>
        <a:bodyPr/>
        <a:lstStyle/>
        <a:p>
          <a:endParaRPr lang="es-CL"/>
        </a:p>
      </dgm:t>
    </dgm:pt>
    <dgm:pt modelId="{B1D33431-CAC3-4842-8D7F-BD30D0C0E2F8}" type="sibTrans" cxnId="{81B7D311-E38F-47B7-80AE-DC4DE33F2588}">
      <dgm:prSet/>
      <dgm:spPr/>
      <dgm:t>
        <a:bodyPr/>
        <a:lstStyle/>
        <a:p>
          <a:endParaRPr lang="es-CL"/>
        </a:p>
      </dgm:t>
    </dgm:pt>
    <dgm:pt modelId="{64D396FA-51BE-4385-98DE-2865E641F992}">
      <dgm:prSet/>
      <dgm:spPr/>
      <dgm:t>
        <a:bodyPr/>
        <a:lstStyle/>
        <a:p>
          <a:r>
            <a:rPr lang="es-CL" dirty="0"/>
            <a:t>Directorio </a:t>
          </a:r>
        </a:p>
        <a:p>
          <a:r>
            <a:rPr lang="es-CL" dirty="0" smtClean="0"/>
            <a:t>RAW</a:t>
          </a:r>
          <a:endParaRPr lang="es-CL" dirty="0"/>
        </a:p>
        <a:p>
          <a:r>
            <a:rPr lang="es-CL" dirty="0" smtClean="0"/>
            <a:t>(Archivos HDFS)</a:t>
          </a:r>
          <a:endParaRPr lang="es-CL" dirty="0"/>
        </a:p>
      </dgm:t>
    </dgm:pt>
    <dgm:pt modelId="{5B2B993F-7625-49B0-9883-1BA0C74352B0}" type="parTrans" cxnId="{B3CD5F2C-CFDB-46EF-AC65-25A0FFE9B8C2}">
      <dgm:prSet/>
      <dgm:spPr/>
      <dgm:t>
        <a:bodyPr/>
        <a:lstStyle/>
        <a:p>
          <a:endParaRPr lang="es-CL"/>
        </a:p>
      </dgm:t>
    </dgm:pt>
    <dgm:pt modelId="{414C4199-3C01-4D98-85C7-5CD44CE62D1D}" type="sibTrans" cxnId="{B3CD5F2C-CFDB-46EF-AC65-25A0FFE9B8C2}">
      <dgm:prSet/>
      <dgm:spPr/>
      <dgm:t>
        <a:bodyPr/>
        <a:lstStyle/>
        <a:p>
          <a:endParaRPr lang="es-CL"/>
        </a:p>
      </dgm:t>
    </dgm:pt>
    <dgm:pt modelId="{96EFD5E8-45D6-4860-8890-E1D436727A18}">
      <dgm:prSet/>
      <dgm:spPr/>
      <dgm:t>
        <a:bodyPr/>
        <a:lstStyle/>
        <a:p>
          <a:r>
            <a:rPr lang="es-CL" dirty="0"/>
            <a:t>Directorio </a:t>
          </a:r>
        </a:p>
        <a:p>
          <a:r>
            <a:rPr lang="es-CL" dirty="0" smtClean="0"/>
            <a:t>TEMP</a:t>
          </a:r>
          <a:endParaRPr lang="es-CL" dirty="0"/>
        </a:p>
        <a:p>
          <a:r>
            <a:rPr lang="es-CL" dirty="0" smtClean="0"/>
            <a:t>(Archivo </a:t>
          </a:r>
          <a:r>
            <a:rPr lang="es-CL" dirty="0"/>
            <a:t>Validez </a:t>
          </a:r>
          <a:r>
            <a:rPr lang="es-CL" dirty="0" smtClean="0"/>
            <a:t> HDSF)</a:t>
          </a:r>
          <a:endParaRPr lang="es-CL" dirty="0"/>
        </a:p>
        <a:p>
          <a:r>
            <a:rPr lang="es-CL" dirty="0" smtClean="0"/>
            <a:t>(Archivo </a:t>
          </a:r>
          <a:r>
            <a:rPr lang="es-CL" dirty="0"/>
            <a:t>Resumen </a:t>
          </a:r>
          <a:r>
            <a:rPr lang="es-CL" dirty="0" smtClean="0"/>
            <a:t>.</a:t>
          </a:r>
          <a:r>
            <a:rPr lang="es-CL" dirty="0"/>
            <a:t>CSV)</a:t>
          </a:r>
        </a:p>
      </dgm:t>
    </dgm:pt>
    <dgm:pt modelId="{DF18346C-7137-4669-9D39-7BA092540D73}" type="parTrans" cxnId="{DBDD14C1-82BF-4477-8DDD-0A51D606BE32}">
      <dgm:prSet/>
      <dgm:spPr/>
      <dgm:t>
        <a:bodyPr/>
        <a:lstStyle/>
        <a:p>
          <a:endParaRPr lang="es-CL"/>
        </a:p>
      </dgm:t>
    </dgm:pt>
    <dgm:pt modelId="{8F5D99B2-CDEF-4C3D-88D9-4FA899872CDF}" type="sibTrans" cxnId="{DBDD14C1-82BF-4477-8DDD-0A51D606BE32}">
      <dgm:prSet/>
      <dgm:spPr/>
      <dgm:t>
        <a:bodyPr/>
        <a:lstStyle/>
        <a:p>
          <a:endParaRPr lang="es-CL"/>
        </a:p>
      </dgm:t>
    </dgm:pt>
    <dgm:pt modelId="{0CC92BF2-852D-46C0-BF29-73A7019EEDE5}" type="pres">
      <dgm:prSet presAssocID="{7EB55B4E-1172-4385-87BE-CE8BABAD9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88E49285-4A13-47C8-9403-7DB09937CD23}" type="pres">
      <dgm:prSet presAssocID="{9BA39B37-D4FB-4D66-A1F4-97F16BC466BE}" presName="hierRoot1" presStyleCnt="0">
        <dgm:presLayoutVars>
          <dgm:hierBranch val="init"/>
        </dgm:presLayoutVars>
      </dgm:prSet>
      <dgm:spPr/>
    </dgm:pt>
    <dgm:pt modelId="{DF7BE8C3-ABD4-4CEC-8534-AFA6C13CBC9B}" type="pres">
      <dgm:prSet presAssocID="{9BA39B37-D4FB-4D66-A1F4-97F16BC466BE}" presName="rootComposite1" presStyleCnt="0"/>
      <dgm:spPr/>
    </dgm:pt>
    <dgm:pt modelId="{A6DAEBEC-04FC-4BE0-B281-8AAF4650A5A0}" type="pres">
      <dgm:prSet presAssocID="{9BA39B37-D4FB-4D66-A1F4-97F16BC466BE}" presName="rootText1" presStyleLbl="node0" presStyleIdx="0" presStyleCnt="3" custScaleY="107549" custLinFactNeighborX="17079" custLinFactNeighborY="-8019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22E491C-D311-4F83-9E04-B15CBA90D296}" type="pres">
      <dgm:prSet presAssocID="{9BA39B37-D4FB-4D66-A1F4-97F16BC466BE}" presName="rootConnector1" presStyleLbl="node1" presStyleIdx="0" presStyleCnt="0"/>
      <dgm:spPr/>
      <dgm:t>
        <a:bodyPr/>
        <a:lstStyle/>
        <a:p>
          <a:endParaRPr lang="es-CL"/>
        </a:p>
      </dgm:t>
    </dgm:pt>
    <dgm:pt modelId="{838C4E37-5898-48B6-B3B7-73DDB4971880}" type="pres">
      <dgm:prSet presAssocID="{9BA39B37-D4FB-4D66-A1F4-97F16BC466BE}" presName="hierChild2" presStyleCnt="0"/>
      <dgm:spPr/>
    </dgm:pt>
    <dgm:pt modelId="{D329B69E-CA1F-47FD-8A19-7B41FAB4A988}" type="pres">
      <dgm:prSet presAssocID="{9BA39B37-D4FB-4D66-A1F4-97F16BC466BE}" presName="hierChild3" presStyleCnt="0"/>
      <dgm:spPr/>
    </dgm:pt>
    <dgm:pt modelId="{AE6E46BD-96A8-4A65-96E2-62E8CCD3EB61}" type="pres">
      <dgm:prSet presAssocID="{64D396FA-51BE-4385-98DE-2865E641F992}" presName="hierRoot1" presStyleCnt="0">
        <dgm:presLayoutVars>
          <dgm:hierBranch val="init"/>
        </dgm:presLayoutVars>
      </dgm:prSet>
      <dgm:spPr/>
    </dgm:pt>
    <dgm:pt modelId="{ED5B0672-E465-4001-BEFA-076BF41AB040}" type="pres">
      <dgm:prSet presAssocID="{64D396FA-51BE-4385-98DE-2865E641F992}" presName="rootComposite1" presStyleCnt="0"/>
      <dgm:spPr/>
    </dgm:pt>
    <dgm:pt modelId="{9E158191-411B-44E1-AE6D-4CD57BBF3504}" type="pres">
      <dgm:prSet presAssocID="{64D396FA-51BE-4385-98DE-2865E641F992}" presName="rootText1" presStyleLbl="node0" presStyleIdx="1" presStyleCnt="3" custLinFactNeighborX="-1425" custLinFactNeighborY="3824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F5AC73E-6FD6-4057-A20D-CF3A8ECCF1DD}" type="pres">
      <dgm:prSet presAssocID="{64D396FA-51BE-4385-98DE-2865E641F992}" presName="rootConnector1" presStyleLbl="node1" presStyleIdx="0" presStyleCnt="0"/>
      <dgm:spPr/>
      <dgm:t>
        <a:bodyPr/>
        <a:lstStyle/>
        <a:p>
          <a:endParaRPr lang="es-CL"/>
        </a:p>
      </dgm:t>
    </dgm:pt>
    <dgm:pt modelId="{A6B11113-5AD4-452E-9D9B-1CA70751E808}" type="pres">
      <dgm:prSet presAssocID="{64D396FA-51BE-4385-98DE-2865E641F992}" presName="hierChild2" presStyleCnt="0"/>
      <dgm:spPr/>
    </dgm:pt>
    <dgm:pt modelId="{6F04ACBC-7CB0-4A71-9D6A-488B6301AC85}" type="pres">
      <dgm:prSet presAssocID="{64D396FA-51BE-4385-98DE-2865E641F992}" presName="hierChild3" presStyleCnt="0"/>
      <dgm:spPr/>
    </dgm:pt>
    <dgm:pt modelId="{F2545414-2ACF-4AE8-9964-7149CD5E3475}" type="pres">
      <dgm:prSet presAssocID="{96EFD5E8-45D6-4860-8890-E1D436727A18}" presName="hierRoot1" presStyleCnt="0">
        <dgm:presLayoutVars>
          <dgm:hierBranch val="init"/>
        </dgm:presLayoutVars>
      </dgm:prSet>
      <dgm:spPr/>
    </dgm:pt>
    <dgm:pt modelId="{3455AB55-9D40-4B6F-945E-6002EC84834C}" type="pres">
      <dgm:prSet presAssocID="{96EFD5E8-45D6-4860-8890-E1D436727A18}" presName="rootComposite1" presStyleCnt="0"/>
      <dgm:spPr/>
    </dgm:pt>
    <dgm:pt modelId="{17504FFA-8FAC-4ABC-99FA-145F09FD0F98}" type="pres">
      <dgm:prSet presAssocID="{96EFD5E8-45D6-4860-8890-E1D436727A18}" presName="rootText1" presStyleLbl="node0" presStyleIdx="2" presStyleCnt="3" custLinFactY="53538" custLinFactNeighborX="-13819" custLinFactNeighborY="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578E935-5BAC-448C-8861-B522553657A5}" type="pres">
      <dgm:prSet presAssocID="{96EFD5E8-45D6-4860-8890-E1D436727A18}" presName="rootConnector1" presStyleLbl="node1" presStyleIdx="0" presStyleCnt="0"/>
      <dgm:spPr/>
      <dgm:t>
        <a:bodyPr/>
        <a:lstStyle/>
        <a:p>
          <a:endParaRPr lang="es-CL"/>
        </a:p>
      </dgm:t>
    </dgm:pt>
    <dgm:pt modelId="{57E4C1AB-2B61-42F2-B232-5C9D760140F5}" type="pres">
      <dgm:prSet presAssocID="{96EFD5E8-45D6-4860-8890-E1D436727A18}" presName="hierChild2" presStyleCnt="0"/>
      <dgm:spPr/>
    </dgm:pt>
    <dgm:pt modelId="{2DC7B5C6-5709-4924-B6E5-0E8F4CBDD9A6}" type="pres">
      <dgm:prSet presAssocID="{96EFD5E8-45D6-4860-8890-E1D436727A18}" presName="hierChild3" presStyleCnt="0"/>
      <dgm:spPr/>
    </dgm:pt>
  </dgm:ptLst>
  <dgm:cxnLst>
    <dgm:cxn modelId="{1F01B530-210A-4DB0-A6A7-5EE01E1982AF}" type="presOf" srcId="{9BA39B37-D4FB-4D66-A1F4-97F16BC466BE}" destId="{822E491C-D311-4F83-9E04-B15CBA90D296}" srcOrd="1" destOrd="0" presId="urn:microsoft.com/office/officeart/2005/8/layout/orgChart1"/>
    <dgm:cxn modelId="{0B167265-D5F0-4876-A6C2-02650643A3CC}" type="presOf" srcId="{7EB55B4E-1172-4385-87BE-CE8BABAD9972}" destId="{0CC92BF2-852D-46C0-BF29-73A7019EEDE5}" srcOrd="0" destOrd="0" presId="urn:microsoft.com/office/officeart/2005/8/layout/orgChart1"/>
    <dgm:cxn modelId="{578DC086-216A-4ACE-A321-A461771EE78F}" type="presOf" srcId="{96EFD5E8-45D6-4860-8890-E1D436727A18}" destId="{17504FFA-8FAC-4ABC-99FA-145F09FD0F98}" srcOrd="0" destOrd="0" presId="urn:microsoft.com/office/officeart/2005/8/layout/orgChart1"/>
    <dgm:cxn modelId="{B3CD5F2C-CFDB-46EF-AC65-25A0FFE9B8C2}" srcId="{7EB55B4E-1172-4385-87BE-CE8BABAD9972}" destId="{64D396FA-51BE-4385-98DE-2865E641F992}" srcOrd="1" destOrd="0" parTransId="{5B2B993F-7625-49B0-9883-1BA0C74352B0}" sibTransId="{414C4199-3C01-4D98-85C7-5CD44CE62D1D}"/>
    <dgm:cxn modelId="{DBDD14C1-82BF-4477-8DDD-0A51D606BE32}" srcId="{7EB55B4E-1172-4385-87BE-CE8BABAD9972}" destId="{96EFD5E8-45D6-4860-8890-E1D436727A18}" srcOrd="2" destOrd="0" parTransId="{DF18346C-7137-4669-9D39-7BA092540D73}" sibTransId="{8F5D99B2-CDEF-4C3D-88D9-4FA899872CDF}"/>
    <dgm:cxn modelId="{81B7D311-E38F-47B7-80AE-DC4DE33F2588}" srcId="{7EB55B4E-1172-4385-87BE-CE8BABAD9972}" destId="{9BA39B37-D4FB-4D66-A1F4-97F16BC466BE}" srcOrd="0" destOrd="0" parTransId="{6036BA6C-B875-4F47-A3F0-BAE615045F04}" sibTransId="{B1D33431-CAC3-4842-8D7F-BD30D0C0E2F8}"/>
    <dgm:cxn modelId="{8A6FE6A2-A857-4F8F-B962-844E4EEA54EC}" type="presOf" srcId="{64D396FA-51BE-4385-98DE-2865E641F992}" destId="{9E158191-411B-44E1-AE6D-4CD57BBF3504}" srcOrd="0" destOrd="0" presId="urn:microsoft.com/office/officeart/2005/8/layout/orgChart1"/>
    <dgm:cxn modelId="{0BEF7D6A-E185-43E7-A244-EE252B44FD62}" type="presOf" srcId="{9BA39B37-D4FB-4D66-A1F4-97F16BC466BE}" destId="{A6DAEBEC-04FC-4BE0-B281-8AAF4650A5A0}" srcOrd="0" destOrd="0" presId="urn:microsoft.com/office/officeart/2005/8/layout/orgChart1"/>
    <dgm:cxn modelId="{7AAD8A7D-41A7-40D4-B1A4-7289C29F9158}" type="presOf" srcId="{96EFD5E8-45D6-4860-8890-E1D436727A18}" destId="{5578E935-5BAC-448C-8861-B522553657A5}" srcOrd="1" destOrd="0" presId="urn:microsoft.com/office/officeart/2005/8/layout/orgChart1"/>
    <dgm:cxn modelId="{71EE9955-27EF-4F85-A6EB-97EC8D89AB31}" type="presOf" srcId="{64D396FA-51BE-4385-98DE-2865E641F992}" destId="{4F5AC73E-6FD6-4057-A20D-CF3A8ECCF1DD}" srcOrd="1" destOrd="0" presId="urn:microsoft.com/office/officeart/2005/8/layout/orgChart1"/>
    <dgm:cxn modelId="{2C8EC82F-0F3D-499A-8DC0-45FCF1C4752F}" type="presParOf" srcId="{0CC92BF2-852D-46C0-BF29-73A7019EEDE5}" destId="{88E49285-4A13-47C8-9403-7DB09937CD23}" srcOrd="0" destOrd="0" presId="urn:microsoft.com/office/officeart/2005/8/layout/orgChart1"/>
    <dgm:cxn modelId="{89B3D726-2184-45E2-B834-B54F3D03E59A}" type="presParOf" srcId="{88E49285-4A13-47C8-9403-7DB09937CD23}" destId="{DF7BE8C3-ABD4-4CEC-8534-AFA6C13CBC9B}" srcOrd="0" destOrd="0" presId="urn:microsoft.com/office/officeart/2005/8/layout/orgChart1"/>
    <dgm:cxn modelId="{DE1B9F66-9062-45C1-B763-F3D5067B115D}" type="presParOf" srcId="{DF7BE8C3-ABD4-4CEC-8534-AFA6C13CBC9B}" destId="{A6DAEBEC-04FC-4BE0-B281-8AAF4650A5A0}" srcOrd="0" destOrd="0" presId="urn:microsoft.com/office/officeart/2005/8/layout/orgChart1"/>
    <dgm:cxn modelId="{4096CE1F-4033-4CC6-948F-FA141CE366AB}" type="presParOf" srcId="{DF7BE8C3-ABD4-4CEC-8534-AFA6C13CBC9B}" destId="{822E491C-D311-4F83-9E04-B15CBA90D296}" srcOrd="1" destOrd="0" presId="urn:microsoft.com/office/officeart/2005/8/layout/orgChart1"/>
    <dgm:cxn modelId="{B0DEFB3E-9520-4AD2-8B3E-3164EF13126F}" type="presParOf" srcId="{88E49285-4A13-47C8-9403-7DB09937CD23}" destId="{838C4E37-5898-48B6-B3B7-73DDB4971880}" srcOrd="1" destOrd="0" presId="urn:microsoft.com/office/officeart/2005/8/layout/orgChart1"/>
    <dgm:cxn modelId="{268EE713-490A-446F-A750-5306C36E3BF1}" type="presParOf" srcId="{88E49285-4A13-47C8-9403-7DB09937CD23}" destId="{D329B69E-CA1F-47FD-8A19-7B41FAB4A988}" srcOrd="2" destOrd="0" presId="urn:microsoft.com/office/officeart/2005/8/layout/orgChart1"/>
    <dgm:cxn modelId="{25B5BD04-283A-4D2C-AD37-F4013BA3768A}" type="presParOf" srcId="{0CC92BF2-852D-46C0-BF29-73A7019EEDE5}" destId="{AE6E46BD-96A8-4A65-96E2-62E8CCD3EB61}" srcOrd="1" destOrd="0" presId="urn:microsoft.com/office/officeart/2005/8/layout/orgChart1"/>
    <dgm:cxn modelId="{C644EAC3-19E2-4927-8897-F73242C4E6A1}" type="presParOf" srcId="{AE6E46BD-96A8-4A65-96E2-62E8CCD3EB61}" destId="{ED5B0672-E465-4001-BEFA-076BF41AB040}" srcOrd="0" destOrd="0" presId="urn:microsoft.com/office/officeart/2005/8/layout/orgChart1"/>
    <dgm:cxn modelId="{ED9955AE-F154-45D9-9AF8-32226DA3928A}" type="presParOf" srcId="{ED5B0672-E465-4001-BEFA-076BF41AB040}" destId="{9E158191-411B-44E1-AE6D-4CD57BBF3504}" srcOrd="0" destOrd="0" presId="urn:microsoft.com/office/officeart/2005/8/layout/orgChart1"/>
    <dgm:cxn modelId="{CB640293-20DB-4CAC-B9D4-F3172C42A385}" type="presParOf" srcId="{ED5B0672-E465-4001-BEFA-076BF41AB040}" destId="{4F5AC73E-6FD6-4057-A20D-CF3A8ECCF1DD}" srcOrd="1" destOrd="0" presId="urn:microsoft.com/office/officeart/2005/8/layout/orgChart1"/>
    <dgm:cxn modelId="{821069FA-A4C6-40E1-8630-6A9CBB809052}" type="presParOf" srcId="{AE6E46BD-96A8-4A65-96E2-62E8CCD3EB61}" destId="{A6B11113-5AD4-452E-9D9B-1CA70751E808}" srcOrd="1" destOrd="0" presId="urn:microsoft.com/office/officeart/2005/8/layout/orgChart1"/>
    <dgm:cxn modelId="{D8FC8588-39C4-4CBE-B1B5-F38092E71BD5}" type="presParOf" srcId="{AE6E46BD-96A8-4A65-96E2-62E8CCD3EB61}" destId="{6F04ACBC-7CB0-4A71-9D6A-488B6301AC85}" srcOrd="2" destOrd="0" presId="urn:microsoft.com/office/officeart/2005/8/layout/orgChart1"/>
    <dgm:cxn modelId="{FA1CAED0-A3ED-4D5C-98FA-54C7711D84DD}" type="presParOf" srcId="{0CC92BF2-852D-46C0-BF29-73A7019EEDE5}" destId="{F2545414-2ACF-4AE8-9964-7149CD5E3475}" srcOrd="2" destOrd="0" presId="urn:microsoft.com/office/officeart/2005/8/layout/orgChart1"/>
    <dgm:cxn modelId="{6021722B-CDDC-4E95-8BA2-80488AB01F7D}" type="presParOf" srcId="{F2545414-2ACF-4AE8-9964-7149CD5E3475}" destId="{3455AB55-9D40-4B6F-945E-6002EC84834C}" srcOrd="0" destOrd="0" presId="urn:microsoft.com/office/officeart/2005/8/layout/orgChart1"/>
    <dgm:cxn modelId="{20573AEB-773F-4193-B07F-D65A967B59E6}" type="presParOf" srcId="{3455AB55-9D40-4B6F-945E-6002EC84834C}" destId="{17504FFA-8FAC-4ABC-99FA-145F09FD0F98}" srcOrd="0" destOrd="0" presId="urn:microsoft.com/office/officeart/2005/8/layout/orgChart1"/>
    <dgm:cxn modelId="{E46A1910-FA7F-48B1-B78C-000A200D789C}" type="presParOf" srcId="{3455AB55-9D40-4B6F-945E-6002EC84834C}" destId="{5578E935-5BAC-448C-8861-B522553657A5}" srcOrd="1" destOrd="0" presId="urn:microsoft.com/office/officeart/2005/8/layout/orgChart1"/>
    <dgm:cxn modelId="{8A3928C5-BEA5-4BB4-844A-D54C4AA87DF3}" type="presParOf" srcId="{F2545414-2ACF-4AE8-9964-7149CD5E3475}" destId="{57E4C1AB-2B61-42F2-B232-5C9D760140F5}" srcOrd="1" destOrd="0" presId="urn:microsoft.com/office/officeart/2005/8/layout/orgChart1"/>
    <dgm:cxn modelId="{3FF3F540-0173-4326-86C1-819768411B8C}" type="presParOf" srcId="{F2545414-2ACF-4AE8-9964-7149CD5E3475}" destId="{2DC7B5C6-5709-4924-B6E5-0E8F4CBDD9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BC0B82-6E57-4378-A829-9E580A5BF84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73552B3-D34A-4BA2-8632-1AFD806163C7}">
      <dgm:prSet phldrT="[Texto]"/>
      <dgm:spPr/>
      <dgm:t>
        <a:bodyPr/>
        <a:lstStyle/>
        <a:p>
          <a:pPr algn="ctr"/>
          <a:r>
            <a:rPr lang="es-CL" dirty="0" smtClean="0"/>
            <a:t>Las fuentes de Información radican en</a:t>
          </a:r>
        </a:p>
        <a:p>
          <a:pPr algn="ctr"/>
          <a:r>
            <a:rPr lang="es-CL" dirty="0" smtClean="0"/>
            <a:t> DB2, SQL, Archivos </a:t>
          </a:r>
          <a:endParaRPr lang="es-CL" dirty="0"/>
        </a:p>
      </dgm:t>
    </dgm:pt>
    <dgm:pt modelId="{1DC23F55-72B3-4C08-9826-84B072E14C8A}" type="parTrans" cxnId="{A0AE872A-54F5-47FA-8170-224ABDA0F9CC}">
      <dgm:prSet/>
      <dgm:spPr/>
      <dgm:t>
        <a:bodyPr/>
        <a:lstStyle/>
        <a:p>
          <a:endParaRPr lang="es-CL"/>
        </a:p>
      </dgm:t>
    </dgm:pt>
    <dgm:pt modelId="{65546A01-81C1-4D51-A177-4258C021A82D}" type="sibTrans" cxnId="{A0AE872A-54F5-47FA-8170-224ABDA0F9CC}">
      <dgm:prSet/>
      <dgm:spPr/>
      <dgm:t>
        <a:bodyPr/>
        <a:lstStyle/>
        <a:p>
          <a:endParaRPr lang="es-CL"/>
        </a:p>
      </dgm:t>
    </dgm:pt>
    <dgm:pt modelId="{EAF83F7C-2603-4561-B710-5E5405204C6F}">
      <dgm:prSet phldrT="[Texto]"/>
      <dgm:spPr/>
      <dgm:t>
        <a:bodyPr/>
        <a:lstStyle/>
        <a:p>
          <a:r>
            <a:rPr lang="es-CL" dirty="0" smtClean="0"/>
            <a:t>En  la carpeta EDGE llegan los datos fuentes con extensión TXT, vía  FTP</a:t>
          </a:r>
          <a:endParaRPr lang="es-CL" dirty="0"/>
        </a:p>
      </dgm:t>
    </dgm:pt>
    <dgm:pt modelId="{51192C74-CBCB-4DEB-972C-D7706CFD6379}" type="parTrans" cxnId="{623337FD-F447-4548-A50A-CA6719CE8297}">
      <dgm:prSet/>
      <dgm:spPr/>
      <dgm:t>
        <a:bodyPr/>
        <a:lstStyle/>
        <a:p>
          <a:endParaRPr lang="es-CL"/>
        </a:p>
      </dgm:t>
    </dgm:pt>
    <dgm:pt modelId="{ABA4CE00-42CF-4F3E-951E-C58F5553308D}" type="sibTrans" cxnId="{623337FD-F447-4548-A50A-CA6719CE8297}">
      <dgm:prSet/>
      <dgm:spPr/>
      <dgm:t>
        <a:bodyPr/>
        <a:lstStyle/>
        <a:p>
          <a:endParaRPr lang="es-CL"/>
        </a:p>
      </dgm:t>
    </dgm:pt>
    <dgm:pt modelId="{29F629AB-C7C6-432D-85FC-C486481D9F56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dirty="0" smtClean="0"/>
            <a:t>Por medio de Script  el archivo con extensión TXT se deja en formato HDFS  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dirty="0" smtClean="0"/>
            <a:t>(</a:t>
          </a:r>
          <a:r>
            <a:rPr lang="es-CL" dirty="0" err="1" smtClean="0"/>
            <a:t>Hadoop</a:t>
          </a:r>
          <a:r>
            <a:rPr lang="es-CL" dirty="0" smtClean="0"/>
            <a:t> File </a:t>
          </a:r>
          <a:r>
            <a:rPr lang="es-CL" dirty="0" err="1" smtClean="0"/>
            <a:t>System</a:t>
          </a:r>
          <a:r>
            <a:rPr lang="es-CL" dirty="0" smtClean="0"/>
            <a:t>)</a:t>
          </a:r>
          <a:endParaRPr lang="es-CL" dirty="0"/>
        </a:p>
      </dgm:t>
    </dgm:pt>
    <dgm:pt modelId="{F78BEF7B-8DDD-4AC2-B915-BF063621C381}" type="parTrans" cxnId="{8D7E3FA5-360B-4709-B0D4-589D404C5397}">
      <dgm:prSet/>
      <dgm:spPr/>
      <dgm:t>
        <a:bodyPr/>
        <a:lstStyle/>
        <a:p>
          <a:endParaRPr lang="es-CL"/>
        </a:p>
      </dgm:t>
    </dgm:pt>
    <dgm:pt modelId="{EA757F8C-F2C9-45EB-850A-C6184D20C7DB}" type="sibTrans" cxnId="{8D7E3FA5-360B-4709-B0D4-589D404C5397}">
      <dgm:prSet/>
      <dgm:spPr/>
      <dgm:t>
        <a:bodyPr/>
        <a:lstStyle/>
        <a:p>
          <a:endParaRPr lang="es-CL"/>
        </a:p>
      </dgm:t>
    </dgm:pt>
    <dgm:pt modelId="{F9887F0F-D0D8-4900-8204-BA05EF9BAF66}">
      <dgm:prSet phldrT="[Texto]"/>
      <dgm:spPr/>
      <dgm:t>
        <a:bodyPr/>
        <a:lstStyle/>
        <a:p>
          <a:r>
            <a:rPr lang="es-CL" dirty="0" smtClean="0"/>
            <a:t>El archivo con formato HDFS se deposita en la carpeta RAW</a:t>
          </a:r>
        </a:p>
      </dgm:t>
    </dgm:pt>
    <dgm:pt modelId="{D9D68211-F71B-4EC6-ACD2-BDEC1251E9AE}" type="parTrans" cxnId="{F1EE99F4-037C-4985-A3F0-4F374A47A125}">
      <dgm:prSet/>
      <dgm:spPr/>
      <dgm:t>
        <a:bodyPr/>
        <a:lstStyle/>
        <a:p>
          <a:endParaRPr lang="es-CL"/>
        </a:p>
      </dgm:t>
    </dgm:pt>
    <dgm:pt modelId="{37084C73-CAE5-474C-B840-DE46B45A8962}" type="sibTrans" cxnId="{F1EE99F4-037C-4985-A3F0-4F374A47A125}">
      <dgm:prSet/>
      <dgm:spPr/>
      <dgm:t>
        <a:bodyPr/>
        <a:lstStyle/>
        <a:p>
          <a:endParaRPr lang="es-CL"/>
        </a:p>
      </dgm:t>
    </dgm:pt>
    <dgm:pt modelId="{1A5FA020-2D02-4E79-97D8-26E5FD76CF3B}">
      <dgm:prSet phldrT="[Texto]"/>
      <dgm:spPr/>
      <dgm:t>
        <a:bodyPr/>
        <a:lstStyle/>
        <a:p>
          <a:r>
            <a:rPr lang="es-CL" dirty="0" smtClean="0"/>
            <a:t>El archivo con formato HDFS se carga  completo memoria RAM  del </a:t>
          </a:r>
          <a:r>
            <a:rPr lang="es-CL" dirty="0" err="1" smtClean="0"/>
            <a:t>Cluster</a:t>
          </a:r>
          <a:r>
            <a:rPr lang="es-CL" dirty="0" smtClean="0"/>
            <a:t> de </a:t>
          </a:r>
          <a:r>
            <a:rPr lang="es-CL" dirty="0" err="1" smtClean="0"/>
            <a:t>Cloudera</a:t>
          </a:r>
          <a:endParaRPr lang="es-CL" dirty="0" smtClean="0"/>
        </a:p>
      </dgm:t>
    </dgm:pt>
    <dgm:pt modelId="{290B5A9E-426C-4E75-B404-7F15897DF1FF}" type="parTrans" cxnId="{166B7305-60D2-4692-957C-171965B73036}">
      <dgm:prSet/>
      <dgm:spPr/>
      <dgm:t>
        <a:bodyPr/>
        <a:lstStyle/>
        <a:p>
          <a:endParaRPr lang="es-CL"/>
        </a:p>
      </dgm:t>
    </dgm:pt>
    <dgm:pt modelId="{1EDAB7B4-565C-42C7-871F-8567E464DC5F}" type="sibTrans" cxnId="{166B7305-60D2-4692-957C-171965B73036}">
      <dgm:prSet/>
      <dgm:spPr/>
      <dgm:t>
        <a:bodyPr/>
        <a:lstStyle/>
        <a:p>
          <a:endParaRPr lang="es-CL"/>
        </a:p>
      </dgm:t>
    </dgm:pt>
    <dgm:pt modelId="{44B7BA93-997E-4D0D-B352-1208640939BC}">
      <dgm:prSet phldrT="[Texto]"/>
      <dgm:spPr/>
      <dgm:t>
        <a:bodyPr/>
        <a:lstStyle/>
        <a:p>
          <a:r>
            <a:rPr lang="es-CL" dirty="0" smtClean="0"/>
            <a:t>Al archivo con formato HDFS se aplican las reglas de negocio </a:t>
          </a:r>
        </a:p>
        <a:p>
          <a:r>
            <a:rPr lang="es-CL" dirty="0" smtClean="0"/>
            <a:t>(</a:t>
          </a:r>
          <a:r>
            <a:rPr lang="es-CL" dirty="0" err="1" smtClean="0"/>
            <a:t>Spark</a:t>
          </a:r>
          <a:r>
            <a:rPr lang="es-CL" dirty="0" smtClean="0"/>
            <a:t>)</a:t>
          </a:r>
          <a:endParaRPr lang="es-CL" dirty="0"/>
        </a:p>
      </dgm:t>
    </dgm:pt>
    <dgm:pt modelId="{47A0A1A8-A654-4799-8F96-442B169623C5}" type="parTrans" cxnId="{97FD79F4-2E39-4BBA-8BB5-F61475B55717}">
      <dgm:prSet/>
      <dgm:spPr/>
      <dgm:t>
        <a:bodyPr/>
        <a:lstStyle/>
        <a:p>
          <a:endParaRPr lang="es-CL"/>
        </a:p>
      </dgm:t>
    </dgm:pt>
    <dgm:pt modelId="{6C25E2CD-A08E-41DC-B001-7772302608D0}" type="sibTrans" cxnId="{97FD79F4-2E39-4BBA-8BB5-F61475B55717}">
      <dgm:prSet/>
      <dgm:spPr/>
      <dgm:t>
        <a:bodyPr/>
        <a:lstStyle/>
        <a:p>
          <a:endParaRPr lang="es-CL"/>
        </a:p>
      </dgm:t>
    </dgm:pt>
    <dgm:pt modelId="{BFF25EE6-BAFE-4502-92FE-9C64697AEE1C}">
      <dgm:prSet phldrT="[Texto]"/>
      <dgm:spPr/>
      <dgm:t>
        <a:bodyPr/>
        <a:lstStyle/>
        <a:p>
          <a:r>
            <a:rPr lang="es-CL" dirty="0" smtClean="0"/>
            <a:t>El archivo con formato HDFS y con la información de validez se deposita en la carpeta TEMP</a:t>
          </a:r>
          <a:endParaRPr lang="es-CL" dirty="0"/>
        </a:p>
      </dgm:t>
    </dgm:pt>
    <dgm:pt modelId="{CAE5B377-3C2B-4AFC-A874-47A38AF30906}" type="parTrans" cxnId="{91308E21-A4E6-4DB2-B09E-B83924249EA0}">
      <dgm:prSet/>
      <dgm:spPr/>
      <dgm:t>
        <a:bodyPr/>
        <a:lstStyle/>
        <a:p>
          <a:endParaRPr lang="es-CL"/>
        </a:p>
      </dgm:t>
    </dgm:pt>
    <dgm:pt modelId="{DD077C08-864B-4467-9641-6BC617E32665}" type="sibTrans" cxnId="{91308E21-A4E6-4DB2-B09E-B83924249EA0}">
      <dgm:prSet/>
      <dgm:spPr/>
      <dgm:t>
        <a:bodyPr/>
        <a:lstStyle/>
        <a:p>
          <a:endParaRPr lang="es-CL"/>
        </a:p>
      </dgm:t>
    </dgm:pt>
    <dgm:pt modelId="{71C75E73-2B35-44A2-8B1F-BCDC29E6340D}">
      <dgm:prSet phldrT="[Texto]"/>
      <dgm:spPr/>
      <dgm:t>
        <a:bodyPr/>
        <a:lstStyle/>
        <a:p>
          <a:r>
            <a:rPr lang="es-CL" dirty="0" smtClean="0"/>
            <a:t>Además en la carpeta TEMP se deposita el archivo resumen con extensión CSV para consultas</a:t>
          </a:r>
        </a:p>
        <a:p>
          <a:r>
            <a:rPr lang="es-CL" dirty="0" smtClean="0"/>
            <a:t>(</a:t>
          </a:r>
          <a:r>
            <a:rPr lang="es-CL" dirty="0" err="1" smtClean="0"/>
            <a:t>Spark</a:t>
          </a:r>
          <a:r>
            <a:rPr lang="es-CL" dirty="0" smtClean="0"/>
            <a:t>, </a:t>
          </a:r>
          <a:r>
            <a:rPr lang="es-CL" dirty="0" err="1" smtClean="0"/>
            <a:t>Hive</a:t>
          </a:r>
          <a:r>
            <a:rPr lang="es-CL" dirty="0" smtClean="0"/>
            <a:t>)</a:t>
          </a:r>
          <a:endParaRPr lang="es-CL" dirty="0"/>
        </a:p>
      </dgm:t>
    </dgm:pt>
    <dgm:pt modelId="{DF41A89F-CC9A-4C74-8C56-086925289D7D}" type="parTrans" cxnId="{6D12269B-546B-474F-A261-C493F677C749}">
      <dgm:prSet/>
      <dgm:spPr/>
      <dgm:t>
        <a:bodyPr/>
        <a:lstStyle/>
        <a:p>
          <a:endParaRPr lang="es-CL"/>
        </a:p>
      </dgm:t>
    </dgm:pt>
    <dgm:pt modelId="{0D2ED8E1-8A0F-4A3A-B767-DE932898F390}" type="sibTrans" cxnId="{6D12269B-546B-474F-A261-C493F677C749}">
      <dgm:prSet/>
      <dgm:spPr/>
      <dgm:t>
        <a:bodyPr/>
        <a:lstStyle/>
        <a:p>
          <a:endParaRPr lang="es-CL"/>
        </a:p>
      </dgm:t>
    </dgm:pt>
    <dgm:pt modelId="{B0A9D8BB-B7F9-4DE4-ADD1-89EE4A33CF2A}">
      <dgm:prSet phldrT="[Texto]"/>
      <dgm:spPr/>
      <dgm:t>
        <a:bodyPr/>
        <a:lstStyle/>
        <a:p>
          <a:r>
            <a:rPr lang="es-CL" dirty="0" smtClean="0"/>
            <a:t>Fin</a:t>
          </a:r>
          <a:endParaRPr lang="es-CL" dirty="0"/>
        </a:p>
      </dgm:t>
    </dgm:pt>
    <dgm:pt modelId="{5FEBC73E-DF6A-48A7-B76F-79BCA789C299}" type="parTrans" cxnId="{889C249E-A046-40E7-B950-3B01FAAE2CEF}">
      <dgm:prSet/>
      <dgm:spPr/>
      <dgm:t>
        <a:bodyPr/>
        <a:lstStyle/>
        <a:p>
          <a:endParaRPr lang="es-CL"/>
        </a:p>
      </dgm:t>
    </dgm:pt>
    <dgm:pt modelId="{15077593-0C3B-4089-967C-77FDF912C68C}" type="sibTrans" cxnId="{889C249E-A046-40E7-B950-3B01FAAE2CEF}">
      <dgm:prSet/>
      <dgm:spPr/>
      <dgm:t>
        <a:bodyPr/>
        <a:lstStyle/>
        <a:p>
          <a:endParaRPr lang="es-CL"/>
        </a:p>
      </dgm:t>
    </dgm:pt>
    <dgm:pt modelId="{2C3FBA91-E378-4242-B2B9-8173214D8099}" type="pres">
      <dgm:prSet presAssocID="{AABC0B82-6E57-4378-A829-9E580A5BF84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CL"/>
        </a:p>
      </dgm:t>
    </dgm:pt>
    <dgm:pt modelId="{9E8DC47B-75D4-44EC-AD6C-5B56AC76C774}" type="pres">
      <dgm:prSet presAssocID="{C73552B3-D34A-4BA2-8632-1AFD806163C7}" presName="compNode" presStyleCnt="0"/>
      <dgm:spPr/>
    </dgm:pt>
    <dgm:pt modelId="{5EAA0930-471E-4162-801C-4F72A319A456}" type="pres">
      <dgm:prSet presAssocID="{C73552B3-D34A-4BA2-8632-1AFD806163C7}" presName="dummyConnPt" presStyleCnt="0"/>
      <dgm:spPr/>
    </dgm:pt>
    <dgm:pt modelId="{C8F739E9-CBC3-4C9E-93B6-6174649F542A}" type="pres">
      <dgm:prSet presAssocID="{C73552B3-D34A-4BA2-8632-1AFD806163C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EA7EE33-A1F1-4DEB-9144-AB639A2FC9F4}" type="pres">
      <dgm:prSet presAssocID="{65546A01-81C1-4D51-A177-4258C021A82D}" presName="sibTrans" presStyleLbl="bgSibTrans2D1" presStyleIdx="0" presStyleCnt="8"/>
      <dgm:spPr/>
      <dgm:t>
        <a:bodyPr/>
        <a:lstStyle/>
        <a:p>
          <a:endParaRPr lang="es-CL"/>
        </a:p>
      </dgm:t>
    </dgm:pt>
    <dgm:pt modelId="{B51A53B7-A94C-4140-B9EB-FE99EE9966DB}" type="pres">
      <dgm:prSet presAssocID="{EAF83F7C-2603-4561-B710-5E5405204C6F}" presName="compNode" presStyleCnt="0"/>
      <dgm:spPr/>
    </dgm:pt>
    <dgm:pt modelId="{3F5DA7A6-E773-4EF3-8D8B-3106FCDDD2B4}" type="pres">
      <dgm:prSet presAssocID="{EAF83F7C-2603-4561-B710-5E5405204C6F}" presName="dummyConnPt" presStyleCnt="0"/>
      <dgm:spPr/>
    </dgm:pt>
    <dgm:pt modelId="{0E6EFF6F-801C-46FB-B6C9-8CB8A3B0D136}" type="pres">
      <dgm:prSet presAssocID="{EAF83F7C-2603-4561-B710-5E5405204C6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C8BC2F-7F93-4173-BD7E-9EB47A1720F1}" type="pres">
      <dgm:prSet presAssocID="{ABA4CE00-42CF-4F3E-951E-C58F5553308D}" presName="sibTrans" presStyleLbl="bgSibTrans2D1" presStyleIdx="1" presStyleCnt="8"/>
      <dgm:spPr/>
      <dgm:t>
        <a:bodyPr/>
        <a:lstStyle/>
        <a:p>
          <a:endParaRPr lang="es-CL"/>
        </a:p>
      </dgm:t>
    </dgm:pt>
    <dgm:pt modelId="{27D245B2-3F95-4B8C-8A87-AACC28A3D060}" type="pres">
      <dgm:prSet presAssocID="{29F629AB-C7C6-432D-85FC-C486481D9F56}" presName="compNode" presStyleCnt="0"/>
      <dgm:spPr/>
    </dgm:pt>
    <dgm:pt modelId="{283C09AF-6096-4E87-8861-64030ACFE473}" type="pres">
      <dgm:prSet presAssocID="{29F629AB-C7C6-432D-85FC-C486481D9F56}" presName="dummyConnPt" presStyleCnt="0"/>
      <dgm:spPr/>
    </dgm:pt>
    <dgm:pt modelId="{92B788B8-970C-4C79-9A83-8D7EE895E6F7}" type="pres">
      <dgm:prSet presAssocID="{29F629AB-C7C6-432D-85FC-C486481D9F5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7267F0D-D6E5-43E4-B120-B99EA5D2B18B}" type="pres">
      <dgm:prSet presAssocID="{EA757F8C-F2C9-45EB-850A-C6184D20C7DB}" presName="sibTrans" presStyleLbl="bgSibTrans2D1" presStyleIdx="2" presStyleCnt="8"/>
      <dgm:spPr/>
      <dgm:t>
        <a:bodyPr/>
        <a:lstStyle/>
        <a:p>
          <a:endParaRPr lang="es-CL"/>
        </a:p>
      </dgm:t>
    </dgm:pt>
    <dgm:pt modelId="{4142D39A-43F8-4ED9-91CD-FFB41ED282EB}" type="pres">
      <dgm:prSet presAssocID="{F9887F0F-D0D8-4900-8204-BA05EF9BAF66}" presName="compNode" presStyleCnt="0"/>
      <dgm:spPr/>
    </dgm:pt>
    <dgm:pt modelId="{5C2DD6DD-812C-4A8C-85C9-BF69C548DBAD}" type="pres">
      <dgm:prSet presAssocID="{F9887F0F-D0D8-4900-8204-BA05EF9BAF66}" presName="dummyConnPt" presStyleCnt="0"/>
      <dgm:spPr/>
    </dgm:pt>
    <dgm:pt modelId="{62FF266E-8937-47F1-9AA5-B1125BDEE7A1}" type="pres">
      <dgm:prSet presAssocID="{F9887F0F-D0D8-4900-8204-BA05EF9BAF6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1E0DEF6-ED41-45FA-9DC9-D2D4D3621DB3}" type="pres">
      <dgm:prSet presAssocID="{37084C73-CAE5-474C-B840-DE46B45A8962}" presName="sibTrans" presStyleLbl="bgSibTrans2D1" presStyleIdx="3" presStyleCnt="8"/>
      <dgm:spPr/>
      <dgm:t>
        <a:bodyPr/>
        <a:lstStyle/>
        <a:p>
          <a:endParaRPr lang="es-CL"/>
        </a:p>
      </dgm:t>
    </dgm:pt>
    <dgm:pt modelId="{C1E9BEE2-8C7C-4A74-9593-7277E36EE345}" type="pres">
      <dgm:prSet presAssocID="{1A5FA020-2D02-4E79-97D8-26E5FD76CF3B}" presName="compNode" presStyleCnt="0"/>
      <dgm:spPr/>
    </dgm:pt>
    <dgm:pt modelId="{5722BD63-B631-416A-9351-24A557EB8AED}" type="pres">
      <dgm:prSet presAssocID="{1A5FA020-2D02-4E79-97D8-26E5FD76CF3B}" presName="dummyConnPt" presStyleCnt="0"/>
      <dgm:spPr/>
    </dgm:pt>
    <dgm:pt modelId="{7C79BE68-00DE-4AFF-B7CE-8A20B2B5C1F2}" type="pres">
      <dgm:prSet presAssocID="{1A5FA020-2D02-4E79-97D8-26E5FD76CF3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5B427F6-E2EC-401A-BDAD-04FCFB560169}" type="pres">
      <dgm:prSet presAssocID="{1EDAB7B4-565C-42C7-871F-8567E464DC5F}" presName="sibTrans" presStyleLbl="bgSibTrans2D1" presStyleIdx="4" presStyleCnt="8"/>
      <dgm:spPr/>
      <dgm:t>
        <a:bodyPr/>
        <a:lstStyle/>
        <a:p>
          <a:endParaRPr lang="es-CL"/>
        </a:p>
      </dgm:t>
    </dgm:pt>
    <dgm:pt modelId="{CF85C0CB-EDAD-468F-84C0-940482BE82B9}" type="pres">
      <dgm:prSet presAssocID="{44B7BA93-997E-4D0D-B352-1208640939BC}" presName="compNode" presStyleCnt="0"/>
      <dgm:spPr/>
    </dgm:pt>
    <dgm:pt modelId="{DEE77908-1594-42F6-BCA5-EBB859BAB6EB}" type="pres">
      <dgm:prSet presAssocID="{44B7BA93-997E-4D0D-B352-1208640939BC}" presName="dummyConnPt" presStyleCnt="0"/>
      <dgm:spPr/>
    </dgm:pt>
    <dgm:pt modelId="{E9F0122D-92C1-4DEA-9F28-A8CA983923A7}" type="pres">
      <dgm:prSet presAssocID="{44B7BA93-997E-4D0D-B352-1208640939B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16F0274-C985-470B-9CEE-A313C1A0F7C0}" type="pres">
      <dgm:prSet presAssocID="{6C25E2CD-A08E-41DC-B001-7772302608D0}" presName="sibTrans" presStyleLbl="bgSibTrans2D1" presStyleIdx="5" presStyleCnt="8"/>
      <dgm:spPr/>
      <dgm:t>
        <a:bodyPr/>
        <a:lstStyle/>
        <a:p>
          <a:endParaRPr lang="es-CL"/>
        </a:p>
      </dgm:t>
    </dgm:pt>
    <dgm:pt modelId="{A47EEC1E-0DC4-448E-BFE0-2408E5647918}" type="pres">
      <dgm:prSet presAssocID="{BFF25EE6-BAFE-4502-92FE-9C64697AEE1C}" presName="compNode" presStyleCnt="0"/>
      <dgm:spPr/>
    </dgm:pt>
    <dgm:pt modelId="{794BD66D-CC01-41AD-BFC0-F4CE481733F7}" type="pres">
      <dgm:prSet presAssocID="{BFF25EE6-BAFE-4502-92FE-9C64697AEE1C}" presName="dummyConnPt" presStyleCnt="0"/>
      <dgm:spPr/>
    </dgm:pt>
    <dgm:pt modelId="{6150D68D-5C48-4D28-988D-59DE77847154}" type="pres">
      <dgm:prSet presAssocID="{BFF25EE6-BAFE-4502-92FE-9C64697AEE1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B245EA3-C7D7-4777-959B-CA6D4BB39609}" type="pres">
      <dgm:prSet presAssocID="{DD077C08-864B-4467-9641-6BC617E32665}" presName="sibTrans" presStyleLbl="bgSibTrans2D1" presStyleIdx="6" presStyleCnt="8"/>
      <dgm:spPr/>
      <dgm:t>
        <a:bodyPr/>
        <a:lstStyle/>
        <a:p>
          <a:endParaRPr lang="es-CL"/>
        </a:p>
      </dgm:t>
    </dgm:pt>
    <dgm:pt modelId="{B6C547A5-946F-48F8-B896-2AB6DF780618}" type="pres">
      <dgm:prSet presAssocID="{71C75E73-2B35-44A2-8B1F-BCDC29E6340D}" presName="compNode" presStyleCnt="0"/>
      <dgm:spPr/>
    </dgm:pt>
    <dgm:pt modelId="{A9EF692F-6E11-4489-BB02-5B7C2F14200D}" type="pres">
      <dgm:prSet presAssocID="{71C75E73-2B35-44A2-8B1F-BCDC29E6340D}" presName="dummyConnPt" presStyleCnt="0"/>
      <dgm:spPr/>
    </dgm:pt>
    <dgm:pt modelId="{C0FC3254-AA9F-40D1-8959-E33350D94501}" type="pres">
      <dgm:prSet presAssocID="{71C75E73-2B35-44A2-8B1F-BCDC29E6340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1ECA468-3394-4A6C-90CB-C249FB37267B}" type="pres">
      <dgm:prSet presAssocID="{0D2ED8E1-8A0F-4A3A-B767-DE932898F390}" presName="sibTrans" presStyleLbl="bgSibTrans2D1" presStyleIdx="7" presStyleCnt="8"/>
      <dgm:spPr/>
      <dgm:t>
        <a:bodyPr/>
        <a:lstStyle/>
        <a:p>
          <a:endParaRPr lang="es-CL"/>
        </a:p>
      </dgm:t>
    </dgm:pt>
    <dgm:pt modelId="{B81126EB-2FC4-4AE6-9345-E3514E5315BA}" type="pres">
      <dgm:prSet presAssocID="{B0A9D8BB-B7F9-4DE4-ADD1-89EE4A33CF2A}" presName="compNode" presStyleCnt="0"/>
      <dgm:spPr/>
    </dgm:pt>
    <dgm:pt modelId="{84B73BDE-BAFD-4ED2-A889-E653F997D613}" type="pres">
      <dgm:prSet presAssocID="{B0A9D8BB-B7F9-4DE4-ADD1-89EE4A33CF2A}" presName="dummyConnPt" presStyleCnt="0"/>
      <dgm:spPr/>
    </dgm:pt>
    <dgm:pt modelId="{C3B71D15-1E4A-415B-9AC0-2B73B6062B00}" type="pres">
      <dgm:prSet presAssocID="{B0A9D8BB-B7F9-4DE4-ADD1-89EE4A33CF2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D12269B-546B-474F-A261-C493F677C749}" srcId="{AABC0B82-6E57-4378-A829-9E580A5BF84B}" destId="{71C75E73-2B35-44A2-8B1F-BCDC29E6340D}" srcOrd="7" destOrd="0" parTransId="{DF41A89F-CC9A-4C74-8C56-086925289D7D}" sibTransId="{0D2ED8E1-8A0F-4A3A-B767-DE932898F390}"/>
    <dgm:cxn modelId="{F1EE99F4-037C-4985-A3F0-4F374A47A125}" srcId="{AABC0B82-6E57-4378-A829-9E580A5BF84B}" destId="{F9887F0F-D0D8-4900-8204-BA05EF9BAF66}" srcOrd="3" destOrd="0" parTransId="{D9D68211-F71B-4EC6-ACD2-BDEC1251E9AE}" sibTransId="{37084C73-CAE5-474C-B840-DE46B45A8962}"/>
    <dgm:cxn modelId="{CDA08677-6EC2-4660-A04D-276D5BBF4EEE}" type="presOf" srcId="{B0A9D8BB-B7F9-4DE4-ADD1-89EE4A33CF2A}" destId="{C3B71D15-1E4A-415B-9AC0-2B73B6062B00}" srcOrd="0" destOrd="0" presId="urn:microsoft.com/office/officeart/2005/8/layout/bProcess4"/>
    <dgm:cxn modelId="{4E5F775A-AFC5-47D8-A09B-9D0486E52A66}" type="presOf" srcId="{BFF25EE6-BAFE-4502-92FE-9C64697AEE1C}" destId="{6150D68D-5C48-4D28-988D-59DE77847154}" srcOrd="0" destOrd="0" presId="urn:microsoft.com/office/officeart/2005/8/layout/bProcess4"/>
    <dgm:cxn modelId="{B1B75486-4FE1-4697-BE92-3BDA34C360EF}" type="presOf" srcId="{65546A01-81C1-4D51-A177-4258C021A82D}" destId="{DEA7EE33-A1F1-4DEB-9144-AB639A2FC9F4}" srcOrd="0" destOrd="0" presId="urn:microsoft.com/office/officeart/2005/8/layout/bProcess4"/>
    <dgm:cxn modelId="{623337FD-F447-4548-A50A-CA6719CE8297}" srcId="{AABC0B82-6E57-4378-A829-9E580A5BF84B}" destId="{EAF83F7C-2603-4561-B710-5E5405204C6F}" srcOrd="1" destOrd="0" parTransId="{51192C74-CBCB-4DEB-972C-D7706CFD6379}" sibTransId="{ABA4CE00-42CF-4F3E-951E-C58F5553308D}"/>
    <dgm:cxn modelId="{166B7305-60D2-4692-957C-171965B73036}" srcId="{AABC0B82-6E57-4378-A829-9E580A5BF84B}" destId="{1A5FA020-2D02-4E79-97D8-26E5FD76CF3B}" srcOrd="4" destOrd="0" parTransId="{290B5A9E-426C-4E75-B404-7F15897DF1FF}" sibTransId="{1EDAB7B4-565C-42C7-871F-8567E464DC5F}"/>
    <dgm:cxn modelId="{8E2CDC55-5DA4-40B3-86FC-189F2143EBCF}" type="presOf" srcId="{EA757F8C-F2C9-45EB-850A-C6184D20C7DB}" destId="{57267F0D-D6E5-43E4-B120-B99EA5D2B18B}" srcOrd="0" destOrd="0" presId="urn:microsoft.com/office/officeart/2005/8/layout/bProcess4"/>
    <dgm:cxn modelId="{D07B09C3-49BE-421D-85CA-E89DCCF33F4B}" type="presOf" srcId="{29F629AB-C7C6-432D-85FC-C486481D9F56}" destId="{92B788B8-970C-4C79-9A83-8D7EE895E6F7}" srcOrd="0" destOrd="0" presId="urn:microsoft.com/office/officeart/2005/8/layout/bProcess4"/>
    <dgm:cxn modelId="{1F47FF73-E951-4E6C-8119-E7482453F09C}" type="presOf" srcId="{AABC0B82-6E57-4378-A829-9E580A5BF84B}" destId="{2C3FBA91-E378-4242-B2B9-8173214D8099}" srcOrd="0" destOrd="0" presId="urn:microsoft.com/office/officeart/2005/8/layout/bProcess4"/>
    <dgm:cxn modelId="{A0AE872A-54F5-47FA-8170-224ABDA0F9CC}" srcId="{AABC0B82-6E57-4378-A829-9E580A5BF84B}" destId="{C73552B3-D34A-4BA2-8632-1AFD806163C7}" srcOrd="0" destOrd="0" parTransId="{1DC23F55-72B3-4C08-9826-84B072E14C8A}" sibTransId="{65546A01-81C1-4D51-A177-4258C021A82D}"/>
    <dgm:cxn modelId="{86112801-3304-4AFE-B13D-BA322D991D8D}" type="presOf" srcId="{71C75E73-2B35-44A2-8B1F-BCDC29E6340D}" destId="{C0FC3254-AA9F-40D1-8959-E33350D94501}" srcOrd="0" destOrd="0" presId="urn:microsoft.com/office/officeart/2005/8/layout/bProcess4"/>
    <dgm:cxn modelId="{F09774C5-2E7A-4AB8-9648-AD71E1C65C6D}" type="presOf" srcId="{EAF83F7C-2603-4561-B710-5E5405204C6F}" destId="{0E6EFF6F-801C-46FB-B6C9-8CB8A3B0D136}" srcOrd="0" destOrd="0" presId="urn:microsoft.com/office/officeart/2005/8/layout/bProcess4"/>
    <dgm:cxn modelId="{0443C3F4-AB84-46EE-BDCE-D44B18692AD8}" type="presOf" srcId="{6C25E2CD-A08E-41DC-B001-7772302608D0}" destId="{E16F0274-C985-470B-9CEE-A313C1A0F7C0}" srcOrd="0" destOrd="0" presId="urn:microsoft.com/office/officeart/2005/8/layout/bProcess4"/>
    <dgm:cxn modelId="{D7247A2C-8A48-44B5-9E99-0A3E7C59CE36}" type="presOf" srcId="{1EDAB7B4-565C-42C7-871F-8567E464DC5F}" destId="{B5B427F6-E2EC-401A-BDAD-04FCFB560169}" srcOrd="0" destOrd="0" presId="urn:microsoft.com/office/officeart/2005/8/layout/bProcess4"/>
    <dgm:cxn modelId="{889C249E-A046-40E7-B950-3B01FAAE2CEF}" srcId="{AABC0B82-6E57-4378-A829-9E580A5BF84B}" destId="{B0A9D8BB-B7F9-4DE4-ADD1-89EE4A33CF2A}" srcOrd="8" destOrd="0" parTransId="{5FEBC73E-DF6A-48A7-B76F-79BCA789C299}" sibTransId="{15077593-0C3B-4089-967C-77FDF912C68C}"/>
    <dgm:cxn modelId="{97FD79F4-2E39-4BBA-8BB5-F61475B55717}" srcId="{AABC0B82-6E57-4378-A829-9E580A5BF84B}" destId="{44B7BA93-997E-4D0D-B352-1208640939BC}" srcOrd="5" destOrd="0" parTransId="{47A0A1A8-A654-4799-8F96-442B169623C5}" sibTransId="{6C25E2CD-A08E-41DC-B001-7772302608D0}"/>
    <dgm:cxn modelId="{47B4BCED-968D-4509-BFCC-E78736EAE3E6}" type="presOf" srcId="{1A5FA020-2D02-4E79-97D8-26E5FD76CF3B}" destId="{7C79BE68-00DE-4AFF-B7CE-8A20B2B5C1F2}" srcOrd="0" destOrd="0" presId="urn:microsoft.com/office/officeart/2005/8/layout/bProcess4"/>
    <dgm:cxn modelId="{CC6907B0-986A-401F-AA9C-A9CC0386B1A6}" type="presOf" srcId="{44B7BA93-997E-4D0D-B352-1208640939BC}" destId="{E9F0122D-92C1-4DEA-9F28-A8CA983923A7}" srcOrd="0" destOrd="0" presId="urn:microsoft.com/office/officeart/2005/8/layout/bProcess4"/>
    <dgm:cxn modelId="{09886689-9CE5-4EF0-B861-FB5FF60828BD}" type="presOf" srcId="{F9887F0F-D0D8-4900-8204-BA05EF9BAF66}" destId="{62FF266E-8937-47F1-9AA5-B1125BDEE7A1}" srcOrd="0" destOrd="0" presId="urn:microsoft.com/office/officeart/2005/8/layout/bProcess4"/>
    <dgm:cxn modelId="{5A72191B-2868-41A9-9CCC-4124D6081C04}" type="presOf" srcId="{37084C73-CAE5-474C-B840-DE46B45A8962}" destId="{21E0DEF6-ED41-45FA-9DC9-D2D4D3621DB3}" srcOrd="0" destOrd="0" presId="urn:microsoft.com/office/officeart/2005/8/layout/bProcess4"/>
    <dgm:cxn modelId="{5A8CC6B6-757C-4BB0-85A1-FBE2EE485129}" type="presOf" srcId="{0D2ED8E1-8A0F-4A3A-B767-DE932898F390}" destId="{31ECA468-3394-4A6C-90CB-C249FB37267B}" srcOrd="0" destOrd="0" presId="urn:microsoft.com/office/officeart/2005/8/layout/bProcess4"/>
    <dgm:cxn modelId="{9876CB3A-BA09-4DD2-870B-5F95669AB3EF}" type="presOf" srcId="{DD077C08-864B-4467-9641-6BC617E32665}" destId="{9B245EA3-C7D7-4777-959B-CA6D4BB39609}" srcOrd="0" destOrd="0" presId="urn:microsoft.com/office/officeart/2005/8/layout/bProcess4"/>
    <dgm:cxn modelId="{91308E21-A4E6-4DB2-B09E-B83924249EA0}" srcId="{AABC0B82-6E57-4378-A829-9E580A5BF84B}" destId="{BFF25EE6-BAFE-4502-92FE-9C64697AEE1C}" srcOrd="6" destOrd="0" parTransId="{CAE5B377-3C2B-4AFC-A874-47A38AF30906}" sibTransId="{DD077C08-864B-4467-9641-6BC617E32665}"/>
    <dgm:cxn modelId="{2BABCC4B-8C68-4185-BD83-5D9B51689710}" type="presOf" srcId="{ABA4CE00-42CF-4F3E-951E-C58F5553308D}" destId="{4BC8BC2F-7F93-4173-BD7E-9EB47A1720F1}" srcOrd="0" destOrd="0" presId="urn:microsoft.com/office/officeart/2005/8/layout/bProcess4"/>
    <dgm:cxn modelId="{F12B0C48-A7B5-43FD-BEFB-D8F02C3337C4}" type="presOf" srcId="{C73552B3-D34A-4BA2-8632-1AFD806163C7}" destId="{C8F739E9-CBC3-4C9E-93B6-6174649F542A}" srcOrd="0" destOrd="0" presId="urn:microsoft.com/office/officeart/2005/8/layout/bProcess4"/>
    <dgm:cxn modelId="{8D7E3FA5-360B-4709-B0D4-589D404C5397}" srcId="{AABC0B82-6E57-4378-A829-9E580A5BF84B}" destId="{29F629AB-C7C6-432D-85FC-C486481D9F56}" srcOrd="2" destOrd="0" parTransId="{F78BEF7B-8DDD-4AC2-B915-BF063621C381}" sibTransId="{EA757F8C-F2C9-45EB-850A-C6184D20C7DB}"/>
    <dgm:cxn modelId="{CA72CDA6-001E-44DF-9478-1E6AC0561927}" type="presParOf" srcId="{2C3FBA91-E378-4242-B2B9-8173214D8099}" destId="{9E8DC47B-75D4-44EC-AD6C-5B56AC76C774}" srcOrd="0" destOrd="0" presId="urn:microsoft.com/office/officeart/2005/8/layout/bProcess4"/>
    <dgm:cxn modelId="{15751FD9-2FDA-4BD8-9F61-5637EEF25967}" type="presParOf" srcId="{9E8DC47B-75D4-44EC-AD6C-5B56AC76C774}" destId="{5EAA0930-471E-4162-801C-4F72A319A456}" srcOrd="0" destOrd="0" presId="urn:microsoft.com/office/officeart/2005/8/layout/bProcess4"/>
    <dgm:cxn modelId="{8F5149D4-101F-4EFC-9D5A-6907A84E06D5}" type="presParOf" srcId="{9E8DC47B-75D4-44EC-AD6C-5B56AC76C774}" destId="{C8F739E9-CBC3-4C9E-93B6-6174649F542A}" srcOrd="1" destOrd="0" presId="urn:microsoft.com/office/officeart/2005/8/layout/bProcess4"/>
    <dgm:cxn modelId="{E2DBD728-C53D-4BD0-8065-E359D99CBF7F}" type="presParOf" srcId="{2C3FBA91-E378-4242-B2B9-8173214D8099}" destId="{DEA7EE33-A1F1-4DEB-9144-AB639A2FC9F4}" srcOrd="1" destOrd="0" presId="urn:microsoft.com/office/officeart/2005/8/layout/bProcess4"/>
    <dgm:cxn modelId="{8FA29AE3-8C90-4764-96CD-B47C9997057F}" type="presParOf" srcId="{2C3FBA91-E378-4242-B2B9-8173214D8099}" destId="{B51A53B7-A94C-4140-B9EB-FE99EE9966DB}" srcOrd="2" destOrd="0" presId="urn:microsoft.com/office/officeart/2005/8/layout/bProcess4"/>
    <dgm:cxn modelId="{EF0B8463-3668-48AB-A16C-C4D2BFBCCA59}" type="presParOf" srcId="{B51A53B7-A94C-4140-B9EB-FE99EE9966DB}" destId="{3F5DA7A6-E773-4EF3-8D8B-3106FCDDD2B4}" srcOrd="0" destOrd="0" presId="urn:microsoft.com/office/officeart/2005/8/layout/bProcess4"/>
    <dgm:cxn modelId="{40E24327-0E2D-4F7B-8DDC-92DD7FA0FF7F}" type="presParOf" srcId="{B51A53B7-A94C-4140-B9EB-FE99EE9966DB}" destId="{0E6EFF6F-801C-46FB-B6C9-8CB8A3B0D136}" srcOrd="1" destOrd="0" presId="urn:microsoft.com/office/officeart/2005/8/layout/bProcess4"/>
    <dgm:cxn modelId="{805B378F-A39D-47C4-A333-15A4E60D7495}" type="presParOf" srcId="{2C3FBA91-E378-4242-B2B9-8173214D8099}" destId="{4BC8BC2F-7F93-4173-BD7E-9EB47A1720F1}" srcOrd="3" destOrd="0" presId="urn:microsoft.com/office/officeart/2005/8/layout/bProcess4"/>
    <dgm:cxn modelId="{2BC40548-A21B-44EF-BB01-BEE17CBD3D56}" type="presParOf" srcId="{2C3FBA91-E378-4242-B2B9-8173214D8099}" destId="{27D245B2-3F95-4B8C-8A87-AACC28A3D060}" srcOrd="4" destOrd="0" presId="urn:microsoft.com/office/officeart/2005/8/layout/bProcess4"/>
    <dgm:cxn modelId="{0CA768AE-3B7B-4ABF-978E-BC3817D9A511}" type="presParOf" srcId="{27D245B2-3F95-4B8C-8A87-AACC28A3D060}" destId="{283C09AF-6096-4E87-8861-64030ACFE473}" srcOrd="0" destOrd="0" presId="urn:microsoft.com/office/officeart/2005/8/layout/bProcess4"/>
    <dgm:cxn modelId="{A212B1B6-1FE9-4F38-A529-1790512B71F6}" type="presParOf" srcId="{27D245B2-3F95-4B8C-8A87-AACC28A3D060}" destId="{92B788B8-970C-4C79-9A83-8D7EE895E6F7}" srcOrd="1" destOrd="0" presId="urn:microsoft.com/office/officeart/2005/8/layout/bProcess4"/>
    <dgm:cxn modelId="{8D6AA4B9-340F-41FE-9D2D-9A902A47A3FB}" type="presParOf" srcId="{2C3FBA91-E378-4242-B2B9-8173214D8099}" destId="{57267F0D-D6E5-43E4-B120-B99EA5D2B18B}" srcOrd="5" destOrd="0" presId="urn:microsoft.com/office/officeart/2005/8/layout/bProcess4"/>
    <dgm:cxn modelId="{BA2DE777-880A-4E50-94C6-AB482702E681}" type="presParOf" srcId="{2C3FBA91-E378-4242-B2B9-8173214D8099}" destId="{4142D39A-43F8-4ED9-91CD-FFB41ED282EB}" srcOrd="6" destOrd="0" presId="urn:microsoft.com/office/officeart/2005/8/layout/bProcess4"/>
    <dgm:cxn modelId="{5099303A-347D-4478-BD1F-D0C9AB2DC2ED}" type="presParOf" srcId="{4142D39A-43F8-4ED9-91CD-FFB41ED282EB}" destId="{5C2DD6DD-812C-4A8C-85C9-BF69C548DBAD}" srcOrd="0" destOrd="0" presId="urn:microsoft.com/office/officeart/2005/8/layout/bProcess4"/>
    <dgm:cxn modelId="{40C4B6D1-8879-489E-8618-EDAC82109434}" type="presParOf" srcId="{4142D39A-43F8-4ED9-91CD-FFB41ED282EB}" destId="{62FF266E-8937-47F1-9AA5-B1125BDEE7A1}" srcOrd="1" destOrd="0" presId="urn:microsoft.com/office/officeart/2005/8/layout/bProcess4"/>
    <dgm:cxn modelId="{F25C11D8-8018-42D6-BF5B-2A57190F75EF}" type="presParOf" srcId="{2C3FBA91-E378-4242-B2B9-8173214D8099}" destId="{21E0DEF6-ED41-45FA-9DC9-D2D4D3621DB3}" srcOrd="7" destOrd="0" presId="urn:microsoft.com/office/officeart/2005/8/layout/bProcess4"/>
    <dgm:cxn modelId="{3261575D-ECBA-4837-88F1-766904610321}" type="presParOf" srcId="{2C3FBA91-E378-4242-B2B9-8173214D8099}" destId="{C1E9BEE2-8C7C-4A74-9593-7277E36EE345}" srcOrd="8" destOrd="0" presId="urn:microsoft.com/office/officeart/2005/8/layout/bProcess4"/>
    <dgm:cxn modelId="{88B355F4-197C-4512-BF20-3E19C6D7E2BB}" type="presParOf" srcId="{C1E9BEE2-8C7C-4A74-9593-7277E36EE345}" destId="{5722BD63-B631-416A-9351-24A557EB8AED}" srcOrd="0" destOrd="0" presId="urn:microsoft.com/office/officeart/2005/8/layout/bProcess4"/>
    <dgm:cxn modelId="{C322F28B-478C-4747-8273-6E9EFAD647D1}" type="presParOf" srcId="{C1E9BEE2-8C7C-4A74-9593-7277E36EE345}" destId="{7C79BE68-00DE-4AFF-B7CE-8A20B2B5C1F2}" srcOrd="1" destOrd="0" presId="urn:microsoft.com/office/officeart/2005/8/layout/bProcess4"/>
    <dgm:cxn modelId="{F29323E1-A7B5-4A23-8FBE-FE34BD4BBC80}" type="presParOf" srcId="{2C3FBA91-E378-4242-B2B9-8173214D8099}" destId="{B5B427F6-E2EC-401A-BDAD-04FCFB560169}" srcOrd="9" destOrd="0" presId="urn:microsoft.com/office/officeart/2005/8/layout/bProcess4"/>
    <dgm:cxn modelId="{55FF488E-E865-4D5D-AD61-5E843BEDFCC5}" type="presParOf" srcId="{2C3FBA91-E378-4242-B2B9-8173214D8099}" destId="{CF85C0CB-EDAD-468F-84C0-940482BE82B9}" srcOrd="10" destOrd="0" presId="urn:microsoft.com/office/officeart/2005/8/layout/bProcess4"/>
    <dgm:cxn modelId="{9D8845E4-A32E-435E-B00F-81840B809C34}" type="presParOf" srcId="{CF85C0CB-EDAD-468F-84C0-940482BE82B9}" destId="{DEE77908-1594-42F6-BCA5-EBB859BAB6EB}" srcOrd="0" destOrd="0" presId="urn:microsoft.com/office/officeart/2005/8/layout/bProcess4"/>
    <dgm:cxn modelId="{7595B448-BDE3-469F-901F-6C26BD4A8120}" type="presParOf" srcId="{CF85C0CB-EDAD-468F-84C0-940482BE82B9}" destId="{E9F0122D-92C1-4DEA-9F28-A8CA983923A7}" srcOrd="1" destOrd="0" presId="urn:microsoft.com/office/officeart/2005/8/layout/bProcess4"/>
    <dgm:cxn modelId="{AC3611F0-554A-4E43-8443-457DBE6D5394}" type="presParOf" srcId="{2C3FBA91-E378-4242-B2B9-8173214D8099}" destId="{E16F0274-C985-470B-9CEE-A313C1A0F7C0}" srcOrd="11" destOrd="0" presId="urn:microsoft.com/office/officeart/2005/8/layout/bProcess4"/>
    <dgm:cxn modelId="{E0E5E720-1C52-42E8-AC62-E486DB5756FD}" type="presParOf" srcId="{2C3FBA91-E378-4242-B2B9-8173214D8099}" destId="{A47EEC1E-0DC4-448E-BFE0-2408E5647918}" srcOrd="12" destOrd="0" presId="urn:microsoft.com/office/officeart/2005/8/layout/bProcess4"/>
    <dgm:cxn modelId="{3AB7FE4F-0379-4A7A-B54D-8FE3E068A0B3}" type="presParOf" srcId="{A47EEC1E-0DC4-448E-BFE0-2408E5647918}" destId="{794BD66D-CC01-41AD-BFC0-F4CE481733F7}" srcOrd="0" destOrd="0" presId="urn:microsoft.com/office/officeart/2005/8/layout/bProcess4"/>
    <dgm:cxn modelId="{5E841AEB-671C-48EC-86EB-0F8D237792B4}" type="presParOf" srcId="{A47EEC1E-0DC4-448E-BFE0-2408E5647918}" destId="{6150D68D-5C48-4D28-988D-59DE77847154}" srcOrd="1" destOrd="0" presId="urn:microsoft.com/office/officeart/2005/8/layout/bProcess4"/>
    <dgm:cxn modelId="{F7038D21-23F1-439F-B284-14A298AF60C2}" type="presParOf" srcId="{2C3FBA91-E378-4242-B2B9-8173214D8099}" destId="{9B245EA3-C7D7-4777-959B-CA6D4BB39609}" srcOrd="13" destOrd="0" presId="urn:microsoft.com/office/officeart/2005/8/layout/bProcess4"/>
    <dgm:cxn modelId="{E70D4A30-3536-45B9-9AD7-A873CCAA3BD4}" type="presParOf" srcId="{2C3FBA91-E378-4242-B2B9-8173214D8099}" destId="{B6C547A5-946F-48F8-B896-2AB6DF780618}" srcOrd="14" destOrd="0" presId="urn:microsoft.com/office/officeart/2005/8/layout/bProcess4"/>
    <dgm:cxn modelId="{0B726FEF-1012-46BD-B796-258427A62E11}" type="presParOf" srcId="{B6C547A5-946F-48F8-B896-2AB6DF780618}" destId="{A9EF692F-6E11-4489-BB02-5B7C2F14200D}" srcOrd="0" destOrd="0" presId="urn:microsoft.com/office/officeart/2005/8/layout/bProcess4"/>
    <dgm:cxn modelId="{28840A3A-D1D5-40FC-96CD-444EF10AE13C}" type="presParOf" srcId="{B6C547A5-946F-48F8-B896-2AB6DF780618}" destId="{C0FC3254-AA9F-40D1-8959-E33350D94501}" srcOrd="1" destOrd="0" presId="urn:microsoft.com/office/officeart/2005/8/layout/bProcess4"/>
    <dgm:cxn modelId="{330B7235-471D-48A4-B20E-A200E9692593}" type="presParOf" srcId="{2C3FBA91-E378-4242-B2B9-8173214D8099}" destId="{31ECA468-3394-4A6C-90CB-C249FB37267B}" srcOrd="15" destOrd="0" presId="urn:microsoft.com/office/officeart/2005/8/layout/bProcess4"/>
    <dgm:cxn modelId="{1B31BA11-AEF1-470C-9660-FE6AD5C79491}" type="presParOf" srcId="{2C3FBA91-E378-4242-B2B9-8173214D8099}" destId="{B81126EB-2FC4-4AE6-9345-E3514E5315BA}" srcOrd="16" destOrd="0" presId="urn:microsoft.com/office/officeart/2005/8/layout/bProcess4"/>
    <dgm:cxn modelId="{25D3370F-6407-4926-9EB3-3778220C98BF}" type="presParOf" srcId="{B81126EB-2FC4-4AE6-9345-E3514E5315BA}" destId="{84B73BDE-BAFD-4ED2-A889-E653F997D613}" srcOrd="0" destOrd="0" presId="urn:microsoft.com/office/officeart/2005/8/layout/bProcess4"/>
    <dgm:cxn modelId="{5ED05A59-B094-434D-82D6-5AF5673E7314}" type="presParOf" srcId="{B81126EB-2FC4-4AE6-9345-E3514E5315BA}" destId="{C3B71D15-1E4A-415B-9AC0-2B73B6062B0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9F839-1B0F-4F50-940D-8EC967BE4A5A}">
      <dsp:nvSpPr>
        <dsp:cNvPr id="0" name=""/>
        <dsp:cNvSpPr/>
      </dsp:nvSpPr>
      <dsp:spPr>
        <a:xfrm>
          <a:off x="7039192" y="3867777"/>
          <a:ext cx="91440" cy="432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3CF2F-D200-47CF-AC19-A2DBB8083B89}">
      <dsp:nvSpPr>
        <dsp:cNvPr id="0" name=""/>
        <dsp:cNvSpPr/>
      </dsp:nvSpPr>
      <dsp:spPr>
        <a:xfrm>
          <a:off x="6134638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90"/>
              </a:lnTo>
              <a:lnTo>
                <a:pt x="950273" y="308190"/>
              </a:lnTo>
              <a:lnTo>
                <a:pt x="950273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4F49C-1A91-4C8C-8C07-3557FC50ED02}">
      <dsp:nvSpPr>
        <dsp:cNvPr id="0" name=""/>
        <dsp:cNvSpPr/>
      </dsp:nvSpPr>
      <dsp:spPr>
        <a:xfrm>
          <a:off x="5138645" y="3867777"/>
          <a:ext cx="91440" cy="432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F5D02-0630-4590-BB6E-22ADADE222B8}">
      <dsp:nvSpPr>
        <dsp:cNvPr id="0" name=""/>
        <dsp:cNvSpPr/>
      </dsp:nvSpPr>
      <dsp:spPr>
        <a:xfrm>
          <a:off x="5184365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950273" y="0"/>
              </a:moveTo>
              <a:lnTo>
                <a:pt x="950273" y="308190"/>
              </a:lnTo>
              <a:lnTo>
                <a:pt x="0" y="308190"/>
              </a:lnTo>
              <a:lnTo>
                <a:pt x="0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7E4C-F7FE-4D96-9DB2-8153C897BE18}">
      <dsp:nvSpPr>
        <dsp:cNvPr id="0" name=""/>
        <dsp:cNvSpPr/>
      </dsp:nvSpPr>
      <dsp:spPr>
        <a:xfrm>
          <a:off x="4234091" y="1039310"/>
          <a:ext cx="1900547" cy="40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28"/>
              </a:lnTo>
              <a:lnTo>
                <a:pt x="1900547" y="257328"/>
              </a:lnTo>
              <a:lnTo>
                <a:pt x="1900547" y="40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A055-EE10-4B0B-95A8-3BAB7FDC41EF}">
      <dsp:nvSpPr>
        <dsp:cNvPr id="0" name=""/>
        <dsp:cNvSpPr/>
      </dsp:nvSpPr>
      <dsp:spPr>
        <a:xfrm>
          <a:off x="3238097" y="3867777"/>
          <a:ext cx="91440" cy="432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33B6C-9ABB-4020-9242-4070BBF19226}">
      <dsp:nvSpPr>
        <dsp:cNvPr id="0" name=""/>
        <dsp:cNvSpPr/>
      </dsp:nvSpPr>
      <dsp:spPr>
        <a:xfrm>
          <a:off x="2333544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90"/>
              </a:lnTo>
              <a:lnTo>
                <a:pt x="950273" y="308190"/>
              </a:lnTo>
              <a:lnTo>
                <a:pt x="950273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1F92D-B457-44BF-9C5F-BDC5D4B0ED6B}">
      <dsp:nvSpPr>
        <dsp:cNvPr id="0" name=""/>
        <dsp:cNvSpPr/>
      </dsp:nvSpPr>
      <dsp:spPr>
        <a:xfrm>
          <a:off x="1383270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950273" y="0"/>
              </a:moveTo>
              <a:lnTo>
                <a:pt x="950273" y="308190"/>
              </a:lnTo>
              <a:lnTo>
                <a:pt x="0" y="308190"/>
              </a:lnTo>
              <a:lnTo>
                <a:pt x="0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358A3-D9BC-4177-BD20-813DD39F41A5}">
      <dsp:nvSpPr>
        <dsp:cNvPr id="0" name=""/>
        <dsp:cNvSpPr/>
      </dsp:nvSpPr>
      <dsp:spPr>
        <a:xfrm>
          <a:off x="2333544" y="1039310"/>
          <a:ext cx="1900547" cy="401381"/>
        </a:xfrm>
        <a:custGeom>
          <a:avLst/>
          <a:gdLst/>
          <a:ahLst/>
          <a:cxnLst/>
          <a:rect l="0" t="0" r="0" b="0"/>
          <a:pathLst>
            <a:path>
              <a:moveTo>
                <a:pt x="1900547" y="0"/>
              </a:moveTo>
              <a:lnTo>
                <a:pt x="1900547" y="257328"/>
              </a:lnTo>
              <a:lnTo>
                <a:pt x="0" y="257328"/>
              </a:lnTo>
              <a:lnTo>
                <a:pt x="0" y="40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3AC54-2A82-405E-BF5D-F3DF108741E7}">
      <dsp:nvSpPr>
        <dsp:cNvPr id="0" name=""/>
        <dsp:cNvSpPr/>
      </dsp:nvSpPr>
      <dsp:spPr>
        <a:xfrm>
          <a:off x="3456594" y="51890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A6CD-E7E7-4278-AE12-6C821AD6D65D}">
      <dsp:nvSpPr>
        <dsp:cNvPr id="0" name=""/>
        <dsp:cNvSpPr/>
      </dsp:nvSpPr>
      <dsp:spPr>
        <a:xfrm>
          <a:off x="3629371" y="216028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(0)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 Raíz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Pre Producción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(PRE_PDN)</a:t>
          </a:r>
          <a:endParaRPr lang="es-CL" sz="900" kern="1200" dirty="0"/>
        </a:p>
      </dsp:txBody>
      <dsp:txXfrm>
        <a:off x="3658292" y="244949"/>
        <a:ext cx="1497151" cy="929578"/>
      </dsp:txXfrm>
    </dsp:sp>
    <dsp:sp modelId="{A8576C75-810C-4C1D-BB28-5DF9A7701629}">
      <dsp:nvSpPr>
        <dsp:cNvPr id="0" name=""/>
        <dsp:cNvSpPr/>
      </dsp:nvSpPr>
      <dsp:spPr>
        <a:xfrm>
          <a:off x="1556047" y="1440692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2D977-A5CC-4065-B2FB-52A161DFCD78}">
      <dsp:nvSpPr>
        <dsp:cNvPr id="0" name=""/>
        <dsp:cNvSpPr/>
      </dsp:nvSpPr>
      <dsp:spPr>
        <a:xfrm>
          <a:off x="1728824" y="1604830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  Reglas de Calidad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(DIO_RGL_CAL)</a:t>
          </a:r>
          <a:endParaRPr lang="es-CL" sz="900" kern="1200" dirty="0"/>
        </a:p>
      </dsp:txBody>
      <dsp:txXfrm>
        <a:off x="1757745" y="1633751"/>
        <a:ext cx="1497151" cy="929578"/>
      </dsp:txXfrm>
    </dsp:sp>
    <dsp:sp modelId="{2DC0BC43-D8F8-4C3E-805C-D3978543212B}">
      <dsp:nvSpPr>
        <dsp:cNvPr id="0" name=""/>
        <dsp:cNvSpPr/>
      </dsp:nvSpPr>
      <dsp:spPr>
        <a:xfrm>
          <a:off x="605774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07F4F-CDF6-4593-86E8-6981FB0FC218}">
      <dsp:nvSpPr>
        <dsp:cNvPr id="0" name=""/>
        <dsp:cNvSpPr/>
      </dsp:nvSpPr>
      <dsp:spPr>
        <a:xfrm>
          <a:off x="778551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Genéricas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(DIO_RGL_GEN)</a:t>
          </a:r>
          <a:endParaRPr lang="es-CL" sz="900" kern="1200" dirty="0"/>
        </a:p>
      </dsp:txBody>
      <dsp:txXfrm>
        <a:off x="807472" y="3073415"/>
        <a:ext cx="1497151" cy="929578"/>
      </dsp:txXfrm>
    </dsp:sp>
    <dsp:sp modelId="{8F16E60E-325E-4FB1-932E-654F41B42AF2}">
      <dsp:nvSpPr>
        <dsp:cNvPr id="0" name=""/>
        <dsp:cNvSpPr/>
      </dsp:nvSpPr>
      <dsp:spPr>
        <a:xfrm>
          <a:off x="2506321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A7EEF-42D3-4A06-82D4-67812EEF22B1}">
      <dsp:nvSpPr>
        <dsp:cNvPr id="0" name=""/>
        <dsp:cNvSpPr/>
      </dsp:nvSpPr>
      <dsp:spPr>
        <a:xfrm>
          <a:off x="2679098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(1.2)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Específicas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(DIO_RGL_ESP)</a:t>
          </a:r>
          <a:endParaRPr lang="es-CL" sz="900" kern="1200" dirty="0"/>
        </a:p>
      </dsp:txBody>
      <dsp:txXfrm>
        <a:off x="2708019" y="3073415"/>
        <a:ext cx="1497151" cy="929578"/>
      </dsp:txXfrm>
    </dsp:sp>
    <dsp:sp modelId="{4596EA01-1A66-4232-9717-F7B540E149E6}">
      <dsp:nvSpPr>
        <dsp:cNvPr id="0" name=""/>
        <dsp:cNvSpPr/>
      </dsp:nvSpPr>
      <dsp:spPr>
        <a:xfrm>
          <a:off x="2506321" y="4300361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FA9E-D0E4-4D53-8AD8-BACD702EBF25}">
      <dsp:nvSpPr>
        <dsp:cNvPr id="0" name=""/>
        <dsp:cNvSpPr/>
      </dsp:nvSpPr>
      <dsp:spPr>
        <a:xfrm>
          <a:off x="2679098" y="4464499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(1.2.1)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Especifica 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por  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</a:t>
          </a:r>
          <a:r>
            <a:rPr lang="es-CL" sz="900" kern="1200" dirty="0" smtClean="0"/>
            <a:t>: DIO_RGL_TDC)</a:t>
          </a:r>
          <a:endParaRPr lang="es-CL" sz="900" kern="1200" dirty="0"/>
        </a:p>
      </dsp:txBody>
      <dsp:txXfrm>
        <a:off x="2708019" y="4493420"/>
        <a:ext cx="1497151" cy="929578"/>
      </dsp:txXfrm>
    </dsp:sp>
    <dsp:sp modelId="{5D539E79-9BB3-4DCF-B769-B8EC395F5F45}">
      <dsp:nvSpPr>
        <dsp:cNvPr id="0" name=""/>
        <dsp:cNvSpPr/>
      </dsp:nvSpPr>
      <dsp:spPr>
        <a:xfrm>
          <a:off x="5357142" y="1440692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8B70-BA25-46A2-81F5-772F89C4A2A2}">
      <dsp:nvSpPr>
        <dsp:cNvPr id="0" name=""/>
        <dsp:cNvSpPr/>
      </dsp:nvSpPr>
      <dsp:spPr>
        <a:xfrm>
          <a:off x="5529919" y="1604830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de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Ejecuciones  Especificas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(DIO_EJN_ESP)</a:t>
          </a:r>
          <a:endParaRPr lang="es-CL" sz="900" kern="1200" dirty="0"/>
        </a:p>
      </dsp:txBody>
      <dsp:txXfrm>
        <a:off x="5558840" y="1633751"/>
        <a:ext cx="1497151" cy="929578"/>
      </dsp:txXfrm>
    </dsp:sp>
    <dsp:sp modelId="{02EADF85-8DA1-42CC-8029-0747895AD7D4}">
      <dsp:nvSpPr>
        <dsp:cNvPr id="0" name=""/>
        <dsp:cNvSpPr/>
      </dsp:nvSpPr>
      <dsp:spPr>
        <a:xfrm>
          <a:off x="4406868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4688E-8A5D-4C95-A90D-200200EA5C3C}">
      <dsp:nvSpPr>
        <dsp:cNvPr id="0" name=""/>
        <dsp:cNvSpPr/>
      </dsp:nvSpPr>
      <dsp:spPr>
        <a:xfrm>
          <a:off x="4579645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 de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Ejecución de  Interfaz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(DIO_EJN_ITF)</a:t>
          </a:r>
          <a:endParaRPr lang="es-CL" sz="900" kern="1200" dirty="0"/>
        </a:p>
      </dsp:txBody>
      <dsp:txXfrm>
        <a:off x="4608566" y="3073415"/>
        <a:ext cx="1497151" cy="929578"/>
      </dsp:txXfrm>
    </dsp:sp>
    <dsp:sp modelId="{AF376E28-F408-4FEA-BE0E-6845EE788324}">
      <dsp:nvSpPr>
        <dsp:cNvPr id="0" name=""/>
        <dsp:cNvSpPr/>
      </dsp:nvSpPr>
      <dsp:spPr>
        <a:xfrm>
          <a:off x="4406868" y="4300361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51242-15BC-493E-B531-6B810DDEC9B5}">
      <dsp:nvSpPr>
        <dsp:cNvPr id="0" name=""/>
        <dsp:cNvSpPr/>
      </dsp:nvSpPr>
      <dsp:spPr>
        <a:xfrm>
          <a:off x="4579645" y="4464499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(2.1.1)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Ejecución de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Interfaces por 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</a:t>
          </a:r>
          <a:r>
            <a:rPr lang="es-CL" sz="900" kern="1200" dirty="0" smtClean="0"/>
            <a:t>: DIO_ITF_CLI)</a:t>
          </a:r>
          <a:endParaRPr lang="es-CL" sz="900" kern="1200" dirty="0"/>
        </a:p>
      </dsp:txBody>
      <dsp:txXfrm>
        <a:off x="4608566" y="4493420"/>
        <a:ext cx="1497151" cy="929578"/>
      </dsp:txXfrm>
    </dsp:sp>
    <dsp:sp modelId="{338EFBED-D110-4BF6-9AB9-D995F6E0D7F8}">
      <dsp:nvSpPr>
        <dsp:cNvPr id="0" name=""/>
        <dsp:cNvSpPr/>
      </dsp:nvSpPr>
      <dsp:spPr>
        <a:xfrm>
          <a:off x="6307415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7E8A-D7B2-4F96-A444-23F9EAC511B8}">
      <dsp:nvSpPr>
        <dsp:cNvPr id="0" name=""/>
        <dsp:cNvSpPr/>
      </dsp:nvSpPr>
      <dsp:spPr>
        <a:xfrm>
          <a:off x="6480192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(2.2)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 de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Ejecución de </a:t>
          </a:r>
          <a:r>
            <a:rPr lang="es-CL" sz="900" kern="1200" dirty="0" err="1" smtClean="0"/>
            <a:t>Query´s</a:t>
          </a:r>
          <a:r>
            <a:rPr lang="es-CL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(DIO_EJN_CSU) </a:t>
          </a:r>
          <a:endParaRPr lang="es-CL" sz="900" kern="1200" dirty="0"/>
        </a:p>
      </dsp:txBody>
      <dsp:txXfrm>
        <a:off x="6509113" y="3073415"/>
        <a:ext cx="1497151" cy="929578"/>
      </dsp:txXfrm>
    </dsp:sp>
    <dsp:sp modelId="{344D9471-25EC-42C9-A6F2-270AF17C8C42}">
      <dsp:nvSpPr>
        <dsp:cNvPr id="0" name=""/>
        <dsp:cNvSpPr/>
      </dsp:nvSpPr>
      <dsp:spPr>
        <a:xfrm>
          <a:off x="6307415" y="4300361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E2A2-220E-4157-A6AA-F26620270656}">
      <dsp:nvSpPr>
        <dsp:cNvPr id="0" name=""/>
        <dsp:cNvSpPr/>
      </dsp:nvSpPr>
      <dsp:spPr>
        <a:xfrm>
          <a:off x="6480192" y="4464499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(2.2.1)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err="1" smtClean="0"/>
            <a:t>Query´s</a:t>
          </a:r>
          <a:r>
            <a:rPr lang="es-CL" sz="900" kern="1200" dirty="0" smtClean="0"/>
            <a:t> por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</a:t>
          </a:r>
          <a:r>
            <a:rPr lang="es-CL" sz="900" kern="1200" dirty="0" smtClean="0"/>
            <a:t>: DIO_CSU_ORN)</a:t>
          </a:r>
          <a:endParaRPr lang="es-CL" sz="900" kern="1200" dirty="0"/>
        </a:p>
      </dsp:txBody>
      <dsp:txXfrm>
        <a:off x="6509113" y="4493420"/>
        <a:ext cx="1497151" cy="929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AEBEC-04FC-4BE0-B281-8AAF4650A5A0}">
      <dsp:nvSpPr>
        <dsp:cNvPr id="0" name=""/>
        <dsp:cNvSpPr/>
      </dsp:nvSpPr>
      <dsp:spPr>
        <a:xfrm>
          <a:off x="432039" y="936110"/>
          <a:ext cx="2526257" cy="1358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/>
            <a:t>Directorio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EDGE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(Archivos TXT)</a:t>
          </a:r>
          <a:endParaRPr lang="es-CL" sz="1700" kern="1200" dirty="0"/>
        </a:p>
      </dsp:txBody>
      <dsp:txXfrm>
        <a:off x="432039" y="936110"/>
        <a:ext cx="2526257" cy="1358482"/>
      </dsp:txXfrm>
    </dsp:sp>
    <dsp:sp modelId="{9E158191-411B-44E1-AE6D-4CD57BBF3504}">
      <dsp:nvSpPr>
        <dsp:cNvPr id="0" name=""/>
        <dsp:cNvSpPr/>
      </dsp:nvSpPr>
      <dsp:spPr>
        <a:xfrm>
          <a:off x="3021352" y="2432172"/>
          <a:ext cx="2526257" cy="1263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/>
            <a:t>Directorio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RAW</a:t>
          </a:r>
          <a:endParaRPr lang="es-CL" sz="1700" kern="1200" dirty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(Archivos HDFS)</a:t>
          </a:r>
          <a:endParaRPr lang="es-CL" sz="1700" kern="1200" dirty="0"/>
        </a:p>
      </dsp:txBody>
      <dsp:txXfrm>
        <a:off x="3021352" y="2432172"/>
        <a:ext cx="2526257" cy="1263128"/>
      </dsp:txXfrm>
    </dsp:sp>
    <dsp:sp modelId="{17504FFA-8FAC-4ABC-99FA-145F09FD0F98}">
      <dsp:nvSpPr>
        <dsp:cNvPr id="0" name=""/>
        <dsp:cNvSpPr/>
      </dsp:nvSpPr>
      <dsp:spPr>
        <a:xfrm>
          <a:off x="5765019" y="3888433"/>
          <a:ext cx="2526257" cy="1263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/>
            <a:t>Directorio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TEMP</a:t>
          </a:r>
          <a:endParaRPr lang="es-CL" sz="1700" kern="1200" dirty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(Archivo </a:t>
          </a:r>
          <a:r>
            <a:rPr lang="es-CL" sz="1700" kern="1200" dirty="0"/>
            <a:t>Validez </a:t>
          </a:r>
          <a:r>
            <a:rPr lang="es-CL" sz="1700" kern="1200" dirty="0" smtClean="0"/>
            <a:t> HDSF)</a:t>
          </a:r>
          <a:endParaRPr lang="es-CL" sz="1700" kern="1200" dirty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(Archivo </a:t>
          </a:r>
          <a:r>
            <a:rPr lang="es-CL" sz="1700" kern="1200" dirty="0"/>
            <a:t>Resumen </a:t>
          </a:r>
          <a:r>
            <a:rPr lang="es-CL" sz="1700" kern="1200" dirty="0" smtClean="0"/>
            <a:t>.</a:t>
          </a:r>
          <a:r>
            <a:rPr lang="es-CL" sz="1700" kern="1200" dirty="0"/>
            <a:t>CSV)</a:t>
          </a:r>
        </a:p>
      </dsp:txBody>
      <dsp:txXfrm>
        <a:off x="5765019" y="3888433"/>
        <a:ext cx="2526257" cy="1263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7EE33-A1F1-4DEB-9144-AB639A2FC9F4}">
      <dsp:nvSpPr>
        <dsp:cNvPr id="0" name=""/>
        <dsp:cNvSpPr/>
      </dsp:nvSpPr>
      <dsp:spPr>
        <a:xfrm rot="5400000">
          <a:off x="-374749" y="1112012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739E9-CBC3-4C9E-93B6-6174649F542A}">
      <dsp:nvSpPr>
        <dsp:cNvPr id="0" name=""/>
        <dsp:cNvSpPr/>
      </dsp:nvSpPr>
      <dsp:spPr>
        <a:xfrm>
          <a:off x="4092" y="52142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Las fuentes de Información radican en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 DB2, SQL, Archivos </a:t>
          </a:r>
          <a:endParaRPr lang="es-CL" sz="1400" kern="1200" dirty="0"/>
        </a:p>
      </dsp:txBody>
      <dsp:txXfrm>
        <a:off x="43122" y="91172"/>
        <a:ext cx="2142901" cy="1254516"/>
      </dsp:txXfrm>
    </dsp:sp>
    <dsp:sp modelId="{4BC8BC2F-7F93-4173-BD7E-9EB47A1720F1}">
      <dsp:nvSpPr>
        <dsp:cNvPr id="0" name=""/>
        <dsp:cNvSpPr/>
      </dsp:nvSpPr>
      <dsp:spPr>
        <a:xfrm rot="5400000">
          <a:off x="-374749" y="2777733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EFF6F-801C-46FB-B6C9-8CB8A3B0D136}">
      <dsp:nvSpPr>
        <dsp:cNvPr id="0" name=""/>
        <dsp:cNvSpPr/>
      </dsp:nvSpPr>
      <dsp:spPr>
        <a:xfrm>
          <a:off x="4092" y="1717863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En  la carpeta EDGE llegan los datos fuentes con extensión TXT, vía  FTP</a:t>
          </a:r>
          <a:endParaRPr lang="es-CL" sz="1400" kern="1200" dirty="0"/>
        </a:p>
      </dsp:txBody>
      <dsp:txXfrm>
        <a:off x="43122" y="1756893"/>
        <a:ext cx="2142901" cy="1254516"/>
      </dsp:txXfrm>
    </dsp:sp>
    <dsp:sp modelId="{57267F0D-D6E5-43E4-B120-B99EA5D2B18B}">
      <dsp:nvSpPr>
        <dsp:cNvPr id="0" name=""/>
        <dsp:cNvSpPr/>
      </dsp:nvSpPr>
      <dsp:spPr>
        <a:xfrm>
          <a:off x="458110" y="3610593"/>
          <a:ext cx="2944052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788B8-970C-4C79-9A83-8D7EE895E6F7}">
      <dsp:nvSpPr>
        <dsp:cNvPr id="0" name=""/>
        <dsp:cNvSpPr/>
      </dsp:nvSpPr>
      <dsp:spPr>
        <a:xfrm>
          <a:off x="4092" y="3383584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sz="1400" kern="1200" dirty="0" smtClean="0"/>
            <a:t>Por medio de Script  el archivo con extensión TXT se deja en formato HDFS 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sz="1400" kern="1200" dirty="0" smtClean="0"/>
            <a:t>(</a:t>
          </a:r>
          <a:r>
            <a:rPr lang="es-CL" sz="1400" kern="1200" dirty="0" err="1" smtClean="0"/>
            <a:t>Hadoop</a:t>
          </a:r>
          <a:r>
            <a:rPr lang="es-CL" sz="1400" kern="1200" dirty="0" smtClean="0"/>
            <a:t> File </a:t>
          </a:r>
          <a:r>
            <a:rPr lang="es-CL" sz="1400" kern="1200" dirty="0" err="1" smtClean="0"/>
            <a:t>System</a:t>
          </a:r>
          <a:r>
            <a:rPr lang="es-CL" sz="1400" kern="1200" dirty="0" smtClean="0"/>
            <a:t>)</a:t>
          </a:r>
          <a:endParaRPr lang="es-CL" sz="1400" kern="1200" dirty="0"/>
        </a:p>
      </dsp:txBody>
      <dsp:txXfrm>
        <a:off x="43122" y="3422614"/>
        <a:ext cx="2142901" cy="1254516"/>
      </dsp:txXfrm>
    </dsp:sp>
    <dsp:sp modelId="{21E0DEF6-ED41-45FA-9DC9-D2D4D3621DB3}">
      <dsp:nvSpPr>
        <dsp:cNvPr id="0" name=""/>
        <dsp:cNvSpPr/>
      </dsp:nvSpPr>
      <dsp:spPr>
        <a:xfrm rot="16200000">
          <a:off x="2579129" y="2777733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F266E-8937-47F1-9AA5-B1125BDEE7A1}">
      <dsp:nvSpPr>
        <dsp:cNvPr id="0" name=""/>
        <dsp:cNvSpPr/>
      </dsp:nvSpPr>
      <dsp:spPr>
        <a:xfrm>
          <a:off x="2957971" y="3383584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El archivo con formato HDFS se deposita en la carpeta RAW</a:t>
          </a:r>
        </a:p>
      </dsp:txBody>
      <dsp:txXfrm>
        <a:off x="2997001" y="3422614"/>
        <a:ext cx="2142901" cy="1254516"/>
      </dsp:txXfrm>
    </dsp:sp>
    <dsp:sp modelId="{B5B427F6-E2EC-401A-BDAD-04FCFB560169}">
      <dsp:nvSpPr>
        <dsp:cNvPr id="0" name=""/>
        <dsp:cNvSpPr/>
      </dsp:nvSpPr>
      <dsp:spPr>
        <a:xfrm rot="16200000">
          <a:off x="2579129" y="1112012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9BE68-00DE-4AFF-B7CE-8A20B2B5C1F2}">
      <dsp:nvSpPr>
        <dsp:cNvPr id="0" name=""/>
        <dsp:cNvSpPr/>
      </dsp:nvSpPr>
      <dsp:spPr>
        <a:xfrm>
          <a:off x="2957971" y="1717863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El archivo con formato HDFS se carga  completo memoria RAM  del </a:t>
          </a:r>
          <a:r>
            <a:rPr lang="es-CL" sz="1400" kern="1200" dirty="0" err="1" smtClean="0"/>
            <a:t>Cluster</a:t>
          </a:r>
          <a:r>
            <a:rPr lang="es-CL" sz="1400" kern="1200" dirty="0" smtClean="0"/>
            <a:t> de </a:t>
          </a:r>
          <a:r>
            <a:rPr lang="es-CL" sz="1400" kern="1200" dirty="0" err="1" smtClean="0"/>
            <a:t>Cloudera</a:t>
          </a:r>
          <a:endParaRPr lang="es-CL" sz="1400" kern="1200" dirty="0" smtClean="0"/>
        </a:p>
      </dsp:txBody>
      <dsp:txXfrm>
        <a:off x="2997001" y="1756893"/>
        <a:ext cx="2142901" cy="1254516"/>
      </dsp:txXfrm>
    </dsp:sp>
    <dsp:sp modelId="{E16F0274-C985-470B-9CEE-A313C1A0F7C0}">
      <dsp:nvSpPr>
        <dsp:cNvPr id="0" name=""/>
        <dsp:cNvSpPr/>
      </dsp:nvSpPr>
      <dsp:spPr>
        <a:xfrm>
          <a:off x="3411989" y="279151"/>
          <a:ext cx="2944052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0122D-92C1-4DEA-9F28-A8CA983923A7}">
      <dsp:nvSpPr>
        <dsp:cNvPr id="0" name=""/>
        <dsp:cNvSpPr/>
      </dsp:nvSpPr>
      <dsp:spPr>
        <a:xfrm>
          <a:off x="2957971" y="52142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Al archivo con formato HDFS se aplican las reglas de negocio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(</a:t>
          </a:r>
          <a:r>
            <a:rPr lang="es-CL" sz="1400" kern="1200" dirty="0" err="1" smtClean="0"/>
            <a:t>Spark</a:t>
          </a:r>
          <a:r>
            <a:rPr lang="es-CL" sz="1400" kern="1200" dirty="0" smtClean="0"/>
            <a:t>)</a:t>
          </a:r>
          <a:endParaRPr lang="es-CL" sz="1400" kern="1200" dirty="0"/>
        </a:p>
      </dsp:txBody>
      <dsp:txXfrm>
        <a:off x="2997001" y="91172"/>
        <a:ext cx="2142901" cy="1254516"/>
      </dsp:txXfrm>
    </dsp:sp>
    <dsp:sp modelId="{9B245EA3-C7D7-4777-959B-CA6D4BB39609}">
      <dsp:nvSpPr>
        <dsp:cNvPr id="0" name=""/>
        <dsp:cNvSpPr/>
      </dsp:nvSpPr>
      <dsp:spPr>
        <a:xfrm rot="5400000">
          <a:off x="5533008" y="1112012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0D68D-5C48-4D28-988D-59DE77847154}">
      <dsp:nvSpPr>
        <dsp:cNvPr id="0" name=""/>
        <dsp:cNvSpPr/>
      </dsp:nvSpPr>
      <dsp:spPr>
        <a:xfrm>
          <a:off x="5911850" y="52142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El archivo con formato HDFS y con la información de validez se deposita en la carpeta TEMP</a:t>
          </a:r>
          <a:endParaRPr lang="es-CL" sz="1400" kern="1200" dirty="0"/>
        </a:p>
      </dsp:txBody>
      <dsp:txXfrm>
        <a:off x="5950880" y="91172"/>
        <a:ext cx="2142901" cy="1254516"/>
      </dsp:txXfrm>
    </dsp:sp>
    <dsp:sp modelId="{31ECA468-3394-4A6C-90CB-C249FB37267B}">
      <dsp:nvSpPr>
        <dsp:cNvPr id="0" name=""/>
        <dsp:cNvSpPr/>
      </dsp:nvSpPr>
      <dsp:spPr>
        <a:xfrm rot="5400000">
          <a:off x="5533008" y="2777733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C3254-AA9F-40D1-8959-E33350D94501}">
      <dsp:nvSpPr>
        <dsp:cNvPr id="0" name=""/>
        <dsp:cNvSpPr/>
      </dsp:nvSpPr>
      <dsp:spPr>
        <a:xfrm>
          <a:off x="5911850" y="1717863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Además en la carpeta TEMP se deposita el archivo resumen con extensión CSV para consultas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(</a:t>
          </a:r>
          <a:r>
            <a:rPr lang="es-CL" sz="1400" kern="1200" dirty="0" err="1" smtClean="0"/>
            <a:t>Spark</a:t>
          </a:r>
          <a:r>
            <a:rPr lang="es-CL" sz="1400" kern="1200" dirty="0" smtClean="0"/>
            <a:t>, </a:t>
          </a:r>
          <a:r>
            <a:rPr lang="es-CL" sz="1400" kern="1200" dirty="0" err="1" smtClean="0"/>
            <a:t>Hive</a:t>
          </a:r>
          <a:r>
            <a:rPr lang="es-CL" sz="1400" kern="1200" dirty="0" smtClean="0"/>
            <a:t>)</a:t>
          </a:r>
          <a:endParaRPr lang="es-CL" sz="1400" kern="1200" dirty="0"/>
        </a:p>
      </dsp:txBody>
      <dsp:txXfrm>
        <a:off x="5950880" y="1756893"/>
        <a:ext cx="2142901" cy="1254516"/>
      </dsp:txXfrm>
    </dsp:sp>
    <dsp:sp modelId="{C3B71D15-1E4A-415B-9AC0-2B73B6062B00}">
      <dsp:nvSpPr>
        <dsp:cNvPr id="0" name=""/>
        <dsp:cNvSpPr/>
      </dsp:nvSpPr>
      <dsp:spPr>
        <a:xfrm>
          <a:off x="5911850" y="3383584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Fin</a:t>
          </a:r>
          <a:endParaRPr lang="es-CL" sz="1400" kern="1200" dirty="0"/>
        </a:p>
      </dsp:txBody>
      <dsp:txXfrm>
        <a:off x="5950880" y="3422614"/>
        <a:ext cx="2142901" cy="1254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164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59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25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7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42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47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3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0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3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6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4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550F-D333-4B6C-BF8F-49788EA53A98}" type="datetimeFigureOut">
              <a:rPr lang="es-CL" smtClean="0"/>
              <a:pPr/>
              <a:t>31/05/2018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8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5 porta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34"/>
            <a:ext cx="9144000" cy="70658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475656" y="2075202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L" sz="2400" b="1" dirty="0" smtClean="0"/>
          </a:p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Administración </a:t>
            </a:r>
            <a:r>
              <a:rPr lang="es-CL" sz="2400" b="1" dirty="0">
                <a:solidFill>
                  <a:schemeClr val="bg1"/>
                </a:solidFill>
              </a:rPr>
              <a:t>y Mantención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 Reglas de Calidad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Proyecto Gobierno de Datos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(borrador)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endParaRPr lang="es-C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147248" cy="4032448"/>
          </a:xfrm>
        </p:spPr>
        <p:txBody>
          <a:bodyPr>
            <a:normAutofit/>
          </a:bodyPr>
          <a:lstStyle/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Organización del Repositorio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Flujo de Ejecución por Interfaz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Normativas</a:t>
            </a: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Índice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14724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FF6600"/>
                </a:solidFill>
              </a:rPr>
              <a:t>Organización del Repositorio </a:t>
            </a:r>
            <a:r>
              <a:rPr lang="es-CL" sz="3200" dirty="0" smtClean="0">
                <a:solidFill>
                  <a:srgbClr val="FF6600"/>
                </a:solidFill>
              </a:rPr>
              <a:t> </a:t>
            </a:r>
            <a:endParaRPr lang="es-CL" sz="3200" dirty="0">
              <a:solidFill>
                <a:srgbClr val="FF6600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908121463"/>
              </p:ext>
            </p:extLst>
          </p:nvPr>
        </p:nvGraphicFramePr>
        <p:xfrm>
          <a:off x="323528" y="1268760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625537850"/>
              </p:ext>
            </p:extLst>
          </p:nvPr>
        </p:nvGraphicFramePr>
        <p:xfrm>
          <a:off x="251520" y="1207204"/>
          <a:ext cx="8784976" cy="546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512540492"/>
              </p:ext>
            </p:extLst>
          </p:nvPr>
        </p:nvGraphicFramePr>
        <p:xfrm>
          <a:off x="323528" y="1124744"/>
          <a:ext cx="864096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580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14724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FF6600"/>
                </a:solidFill>
              </a:rPr>
              <a:t>Organización del Repositorio </a:t>
            </a:r>
            <a:endParaRPr lang="es-CL" sz="3200" dirty="0">
              <a:solidFill>
                <a:srgbClr val="FF6600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206551941"/>
              </p:ext>
            </p:extLst>
          </p:nvPr>
        </p:nvGraphicFramePr>
        <p:xfrm>
          <a:off x="323528" y="1268760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4 CuadroTexto"/>
          <p:cNvSpPr txBox="1"/>
          <p:nvPr/>
        </p:nvSpPr>
        <p:spPr>
          <a:xfrm>
            <a:off x="2694746" y="1598800"/>
            <a:ext cx="425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FF6600"/>
                </a:solidFill>
              </a:rPr>
              <a:t>Directorios donde residen  Interfaces y Archivos</a:t>
            </a:r>
            <a:endParaRPr lang="es-CL" sz="1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14724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FF6600"/>
                </a:solidFill>
              </a:rPr>
              <a:t>Flujo de Ejecución por Interfaz </a:t>
            </a:r>
            <a:endParaRPr lang="es-CL" sz="3200" dirty="0">
              <a:solidFill>
                <a:srgbClr val="FF660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71359507"/>
              </p:ext>
            </p:extLst>
          </p:nvPr>
        </p:nvGraphicFramePr>
        <p:xfrm>
          <a:off x="611560" y="1397000"/>
          <a:ext cx="813690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7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328592"/>
          </a:xfrm>
        </p:spPr>
        <p:txBody>
          <a:bodyPr>
            <a:normAutofit lnSpcReduction="10000"/>
          </a:bodyPr>
          <a:lstStyle/>
          <a:p>
            <a:r>
              <a:rPr lang="es-CL" sz="1400" dirty="0" smtClean="0">
                <a:solidFill>
                  <a:srgbClr val="002060"/>
                </a:solidFill>
              </a:rPr>
              <a:t>Todo </a:t>
            </a:r>
            <a:r>
              <a:rPr lang="es-CL" sz="1400" dirty="0">
                <a:solidFill>
                  <a:srgbClr val="002060"/>
                </a:solidFill>
              </a:rPr>
              <a:t>script debe cumplir con el mismo formato y nivel de documentación:</a:t>
            </a:r>
          </a:p>
          <a:p>
            <a:pPr lvl="1" fontAlgn="base"/>
            <a:r>
              <a:rPr lang="es-CL" sz="1400" dirty="0" smtClean="0">
                <a:solidFill>
                  <a:srgbClr val="002060"/>
                </a:solidFill>
              </a:rPr>
              <a:t>Breve descripción del objetivo del script.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Fecha de </a:t>
            </a:r>
            <a:r>
              <a:rPr lang="es-CL" sz="1400" dirty="0" smtClean="0">
                <a:solidFill>
                  <a:srgbClr val="002060"/>
                </a:solidFill>
              </a:rPr>
              <a:t>creación.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Fecha de modificación.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Ultimo autor</a:t>
            </a:r>
            <a:r>
              <a:rPr lang="es-CL" sz="14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 fontAlgn="base">
              <a:buNone/>
            </a:pPr>
            <a:endParaRPr lang="es-CL" sz="1400" dirty="0" smtClean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Debe </a:t>
            </a:r>
            <a:r>
              <a:rPr lang="es-CL" sz="1400" dirty="0">
                <a:solidFill>
                  <a:srgbClr val="002060"/>
                </a:solidFill>
              </a:rPr>
              <a:t>haber un control de </a:t>
            </a:r>
            <a:r>
              <a:rPr lang="es-CL" sz="1400" dirty="0" smtClean="0">
                <a:solidFill>
                  <a:srgbClr val="002060"/>
                </a:solidFill>
              </a:rPr>
              <a:t>versiones </a:t>
            </a:r>
            <a:r>
              <a:rPr lang="es-CL" sz="1400" dirty="0">
                <a:solidFill>
                  <a:srgbClr val="002060"/>
                </a:solidFill>
              </a:rPr>
              <a:t>de los scripts</a:t>
            </a:r>
            <a:r>
              <a:rPr lang="es-CL" sz="1400" dirty="0" smtClean="0">
                <a:solidFill>
                  <a:srgbClr val="002060"/>
                </a:solidFill>
              </a:rPr>
              <a:t>.</a:t>
            </a:r>
          </a:p>
          <a:p>
            <a:pPr marL="0" indent="0" fontAlgn="base">
              <a:buNone/>
            </a:pPr>
            <a:endParaRPr lang="es-CL" sz="1400" dirty="0" smtClean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Todo script debe estar identificado en un directorio.</a:t>
            </a:r>
          </a:p>
          <a:p>
            <a:pPr fontAlgn="base"/>
            <a:endParaRPr lang="es-CL" sz="1400" dirty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Todo script  que ejecute una regla de calidad de be  tener un nombre estándar que permita:</a:t>
            </a:r>
          </a:p>
          <a:p>
            <a:pPr lvl="1" fontAlgn="base"/>
            <a:r>
              <a:rPr lang="es-CL" sz="1400" dirty="0" smtClean="0">
                <a:solidFill>
                  <a:srgbClr val="002060"/>
                </a:solidFill>
              </a:rPr>
              <a:t>Identificar </a:t>
            </a:r>
            <a:r>
              <a:rPr lang="es-CL" sz="1400" dirty="0">
                <a:solidFill>
                  <a:srgbClr val="002060"/>
                </a:solidFill>
              </a:rPr>
              <a:t>el dominio a cual </a:t>
            </a:r>
            <a:r>
              <a:rPr lang="es-CL" sz="1400" dirty="0" smtClean="0">
                <a:solidFill>
                  <a:srgbClr val="002060"/>
                </a:solidFill>
              </a:rPr>
              <a:t>pertenece o bien si es una regla genérica.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el numero o código de la </a:t>
            </a:r>
            <a:r>
              <a:rPr lang="es-CL" sz="1400" dirty="0" smtClean="0">
                <a:solidFill>
                  <a:srgbClr val="002060"/>
                </a:solidFill>
              </a:rPr>
              <a:t>regla.</a:t>
            </a:r>
            <a:endParaRPr lang="es-CL" sz="1400" dirty="0">
              <a:solidFill>
                <a:srgbClr val="002060"/>
              </a:solidFill>
            </a:endParaRPr>
          </a:p>
          <a:p>
            <a:pPr fontAlgn="base"/>
            <a:endParaRPr lang="es-CL" sz="1400" dirty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Todo script que ejecute una interfaz  </a:t>
            </a:r>
            <a:r>
              <a:rPr lang="es-CL" sz="1400" dirty="0">
                <a:solidFill>
                  <a:srgbClr val="002060"/>
                </a:solidFill>
              </a:rPr>
              <a:t>de be  tener un nombre estándar que </a:t>
            </a:r>
            <a:r>
              <a:rPr lang="es-CL" sz="1400" dirty="0" smtClean="0">
                <a:solidFill>
                  <a:srgbClr val="002060"/>
                </a:solidFill>
              </a:rPr>
              <a:t>permita: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el dominio a cual pertenece.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la i</a:t>
            </a:r>
            <a:r>
              <a:rPr lang="es-CL" sz="1400" dirty="0" smtClean="0">
                <a:solidFill>
                  <a:srgbClr val="002060"/>
                </a:solidFill>
              </a:rPr>
              <a:t>nterfaz.</a:t>
            </a:r>
            <a:endParaRPr lang="es-CL" sz="1400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endParaRPr lang="es-CL" sz="1100" dirty="0"/>
          </a:p>
          <a:p>
            <a:pPr fontAlgn="base"/>
            <a:r>
              <a:rPr lang="es-CL" sz="1400" dirty="0">
                <a:solidFill>
                  <a:srgbClr val="002060"/>
                </a:solidFill>
              </a:rPr>
              <a:t>Todo script que ejecute una </a:t>
            </a:r>
            <a:r>
              <a:rPr lang="es-CL" sz="1400" dirty="0" err="1" smtClean="0">
                <a:solidFill>
                  <a:srgbClr val="002060"/>
                </a:solidFill>
              </a:rPr>
              <a:t>Query</a:t>
            </a:r>
            <a:r>
              <a:rPr lang="es-CL" sz="1400" dirty="0" smtClean="0">
                <a:solidFill>
                  <a:srgbClr val="002060"/>
                </a:solidFill>
              </a:rPr>
              <a:t> para obtener el resumen de reglas de calidad  aplicadas debe  </a:t>
            </a:r>
            <a:r>
              <a:rPr lang="es-CL" sz="1400" dirty="0">
                <a:solidFill>
                  <a:srgbClr val="002060"/>
                </a:solidFill>
              </a:rPr>
              <a:t>tener un nombre estándar que permita: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el dominio a cual pertenece.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la </a:t>
            </a:r>
            <a:r>
              <a:rPr lang="es-CL" sz="1400" dirty="0" smtClean="0">
                <a:solidFill>
                  <a:srgbClr val="002060"/>
                </a:solidFill>
              </a:rPr>
              <a:t>Interfaz</a:t>
            </a:r>
            <a:endParaRPr lang="es-CL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Normativas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mplate3 contraporta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12" y="-171400"/>
            <a:ext cx="9238812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E2C90721478C44B097715D6D80D499" ma:contentTypeVersion="0" ma:contentTypeDescription="Crear nuevo documento." ma:contentTypeScope="" ma:versionID="0e70a5791368be39e369a6ace0299073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A5022-3629-4C7C-A3DA-48BBC11ABB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4280E2-AC89-410B-8AC7-8D5E6146E23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9401FC-E180-4ABF-852B-146E27938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458</Words>
  <Application>Microsoft Office PowerPoint</Application>
  <PresentationFormat>Presentación en pantalla (4:3)</PresentationFormat>
  <Paragraphs>104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Araya</dc:creator>
  <cp:lastModifiedBy>Cortes Sasso Mario Leonardo</cp:lastModifiedBy>
  <cp:revision>109</cp:revision>
  <dcterms:created xsi:type="dcterms:W3CDTF">2014-11-11T13:28:33Z</dcterms:created>
  <dcterms:modified xsi:type="dcterms:W3CDTF">2018-05-31T15:37:03Z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0x010100F5E2C90721478C44B097715D6D80D499</vt:lpwstr>
  </property>
</Properties>
</file>