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0" r:id="rId7"/>
    <p:sldId id="282" r:id="rId8"/>
    <p:sldId id="281" r:id="rId9"/>
    <p:sldId id="279" r:id="rId10"/>
    <p:sldId id="276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4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55B4E-1172-4385-87BE-CE8BABAD9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29BEFD0-316D-4DB8-ACDF-5697DDF2BAD9}">
      <dgm:prSet phldrT="[Texto]"/>
      <dgm:spPr/>
      <dgm:t>
        <a:bodyPr/>
        <a:lstStyle/>
        <a:p>
          <a:r>
            <a:rPr lang="es-CL" dirty="0" smtClean="0"/>
            <a:t>Directorio  Raíz </a:t>
          </a:r>
        </a:p>
        <a:p>
          <a:r>
            <a:rPr lang="es-CL" dirty="0" smtClean="0"/>
            <a:t> Pre Producción</a:t>
          </a:r>
        </a:p>
        <a:p>
          <a:r>
            <a:rPr lang="es-CL" dirty="0" smtClean="0"/>
            <a:t>(PRE_PDN)</a:t>
          </a:r>
          <a:endParaRPr lang="es-CL" dirty="0"/>
        </a:p>
      </dgm:t>
    </dgm:pt>
    <dgm:pt modelId="{6A032133-BED3-4FBC-A829-769A0355D0C0}" type="parTrans" cxnId="{C6041148-AD32-45C3-8E55-B97080FBA855}">
      <dgm:prSet/>
      <dgm:spPr/>
      <dgm:t>
        <a:bodyPr/>
        <a:lstStyle/>
        <a:p>
          <a:endParaRPr lang="es-CL"/>
        </a:p>
      </dgm:t>
    </dgm:pt>
    <dgm:pt modelId="{26232FF4-81C6-4436-A37A-08E50D8116AE}" type="sibTrans" cxnId="{C6041148-AD32-45C3-8E55-B97080FBA855}">
      <dgm:prSet/>
      <dgm:spPr/>
      <dgm:t>
        <a:bodyPr/>
        <a:lstStyle/>
        <a:p>
          <a:endParaRPr lang="es-CL"/>
        </a:p>
      </dgm:t>
    </dgm:pt>
    <dgm:pt modelId="{75979730-735C-4E43-8817-3B7360C4A49A}">
      <dgm:prSet phldrT="[Texto]"/>
      <dgm:spPr/>
      <dgm:t>
        <a:bodyPr/>
        <a:lstStyle/>
        <a:p>
          <a:r>
            <a:rPr lang="es-CL" dirty="0" smtClean="0"/>
            <a:t>Directorio Raíz</a:t>
          </a:r>
        </a:p>
        <a:p>
          <a:r>
            <a:rPr lang="es-CL" dirty="0" smtClean="0"/>
            <a:t> con las Reglas de Negocio</a:t>
          </a:r>
        </a:p>
        <a:p>
          <a:r>
            <a:rPr lang="es-CL" dirty="0" smtClean="0"/>
            <a:t>(DIO_RGL)</a:t>
          </a:r>
          <a:endParaRPr lang="es-CL" dirty="0"/>
        </a:p>
      </dgm:t>
    </dgm:pt>
    <dgm:pt modelId="{5A2DED51-836C-4C14-BA8F-33713CDB7C36}" type="parTrans" cxnId="{18C6DB48-2A4E-4EDA-8E31-5D61BA2DC496}">
      <dgm:prSet/>
      <dgm:spPr/>
      <dgm:t>
        <a:bodyPr/>
        <a:lstStyle/>
        <a:p>
          <a:endParaRPr lang="es-CL"/>
        </a:p>
      </dgm:t>
    </dgm:pt>
    <dgm:pt modelId="{A0376D85-67F8-4470-8DE4-C2DB50198034}" type="sibTrans" cxnId="{18C6DB48-2A4E-4EDA-8E31-5D61BA2DC496}">
      <dgm:prSet/>
      <dgm:spPr/>
      <dgm:t>
        <a:bodyPr/>
        <a:lstStyle/>
        <a:p>
          <a:endParaRPr lang="es-CL"/>
        </a:p>
      </dgm:t>
    </dgm:pt>
    <dgm:pt modelId="{A7C38527-68D6-4375-B657-DF772EA6BBAB}">
      <dgm:prSet phldrT="[Texto]"/>
      <dgm:spPr/>
      <dgm:t>
        <a:bodyPr/>
        <a:lstStyle/>
        <a:p>
          <a:r>
            <a:rPr lang="es-CL" dirty="0" smtClean="0"/>
            <a:t>Directorio</a:t>
          </a:r>
        </a:p>
        <a:p>
          <a:r>
            <a:rPr lang="es-CL" dirty="0" smtClean="0"/>
            <a:t>Ejecución de Interfaces</a:t>
          </a:r>
        </a:p>
        <a:p>
          <a:r>
            <a:rPr lang="es-CL" dirty="0" smtClean="0"/>
            <a:t>(DIO_EJN_ITF)</a:t>
          </a:r>
          <a:endParaRPr lang="es-CL" dirty="0"/>
        </a:p>
      </dgm:t>
    </dgm:pt>
    <dgm:pt modelId="{90B01FB1-A3BF-407C-9B42-9F4C71565F4E}" type="parTrans" cxnId="{6285AD29-F139-4130-9E23-06E28B26826F}">
      <dgm:prSet/>
      <dgm:spPr/>
      <dgm:t>
        <a:bodyPr/>
        <a:lstStyle/>
        <a:p>
          <a:endParaRPr lang="es-CL"/>
        </a:p>
      </dgm:t>
    </dgm:pt>
    <dgm:pt modelId="{41BD23E8-DA1C-40E6-BD4B-EB62E20C8CEB}" type="sibTrans" cxnId="{6285AD29-F139-4130-9E23-06E28B26826F}">
      <dgm:prSet/>
      <dgm:spPr/>
      <dgm:t>
        <a:bodyPr/>
        <a:lstStyle/>
        <a:p>
          <a:endParaRPr lang="es-CL"/>
        </a:p>
      </dgm:t>
    </dgm:pt>
    <dgm:pt modelId="{9203FA70-3A36-45AC-8724-21656B958754}">
      <dgm:prSet/>
      <dgm:spPr/>
      <dgm:t>
        <a:bodyPr/>
        <a:lstStyle/>
        <a:p>
          <a:r>
            <a:rPr lang="es-CL" dirty="0" smtClean="0"/>
            <a:t>Directorio con</a:t>
          </a:r>
        </a:p>
        <a:p>
          <a:r>
            <a:rPr lang="es-CL" dirty="0" smtClean="0"/>
            <a:t>Reglas Específicas</a:t>
          </a:r>
        </a:p>
        <a:p>
          <a:r>
            <a:rPr lang="es-CL" dirty="0" smtClean="0"/>
            <a:t>(DIO_RGL_DMI)</a:t>
          </a:r>
          <a:endParaRPr lang="es-CL" dirty="0"/>
        </a:p>
      </dgm:t>
    </dgm:pt>
    <dgm:pt modelId="{19FFF279-14E6-479C-8B15-524AE944BFF3}" type="parTrans" cxnId="{4E41AA40-F2F8-4FBC-A62F-5458E7E8C595}">
      <dgm:prSet/>
      <dgm:spPr/>
      <dgm:t>
        <a:bodyPr/>
        <a:lstStyle/>
        <a:p>
          <a:endParaRPr lang="es-CL"/>
        </a:p>
      </dgm:t>
    </dgm:pt>
    <dgm:pt modelId="{9D50F9B6-2E01-449B-AFA5-1F36FE3B925F}" type="sibTrans" cxnId="{4E41AA40-F2F8-4FBC-A62F-5458E7E8C595}">
      <dgm:prSet/>
      <dgm:spPr/>
      <dgm:t>
        <a:bodyPr/>
        <a:lstStyle/>
        <a:p>
          <a:endParaRPr lang="es-CL"/>
        </a:p>
      </dgm:t>
    </dgm:pt>
    <dgm:pt modelId="{848E1260-1F2A-4A65-874D-994EA2B06404}">
      <dgm:prSet/>
      <dgm:spPr/>
      <dgm:t>
        <a:bodyPr/>
        <a:lstStyle/>
        <a:p>
          <a:r>
            <a:rPr lang="es-CL" dirty="0" smtClean="0"/>
            <a:t>Directorio con </a:t>
          </a:r>
        </a:p>
        <a:p>
          <a:r>
            <a:rPr lang="es-CL" dirty="0" smtClean="0"/>
            <a:t>Reglas Generales</a:t>
          </a:r>
        </a:p>
        <a:p>
          <a:r>
            <a:rPr lang="es-CL" dirty="0" smtClean="0"/>
            <a:t>(DIO_RGL_GEN)</a:t>
          </a:r>
          <a:endParaRPr lang="es-CL" dirty="0"/>
        </a:p>
      </dgm:t>
    </dgm:pt>
    <dgm:pt modelId="{57AF005F-EA46-4CFD-AD18-DFD20A27EA97}" type="parTrans" cxnId="{EFF0E8E4-CBEC-4016-AA28-C4404970A5A6}">
      <dgm:prSet/>
      <dgm:spPr/>
      <dgm:t>
        <a:bodyPr/>
        <a:lstStyle/>
        <a:p>
          <a:endParaRPr lang="es-CL"/>
        </a:p>
      </dgm:t>
    </dgm:pt>
    <dgm:pt modelId="{B3EFC2D4-C24E-4928-8BCE-8EA24C577BE2}" type="sibTrans" cxnId="{EFF0E8E4-CBEC-4016-AA28-C4404970A5A6}">
      <dgm:prSet/>
      <dgm:spPr/>
      <dgm:t>
        <a:bodyPr/>
        <a:lstStyle/>
        <a:p>
          <a:endParaRPr lang="es-CL"/>
        </a:p>
      </dgm:t>
    </dgm:pt>
    <dgm:pt modelId="{91A8309F-C984-419C-B6A9-F8510EA8A5A0}">
      <dgm:prSet/>
      <dgm:spPr/>
      <dgm:t>
        <a:bodyPr/>
        <a:lstStyle/>
        <a:p>
          <a:r>
            <a:rPr lang="es-CL" dirty="0" smtClean="0"/>
            <a:t>Directorio Ejecución de Interfaces </a:t>
          </a:r>
        </a:p>
        <a:p>
          <a:r>
            <a:rPr lang="es-CL" dirty="0" smtClean="0"/>
            <a:t>por cada 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DIO_EJN_CLI)</a:t>
          </a:r>
          <a:endParaRPr lang="es-CL" dirty="0"/>
        </a:p>
      </dgm:t>
    </dgm:pt>
    <dgm:pt modelId="{2B9D2492-28DC-4329-964F-6D40BFEBA1AF}" type="parTrans" cxnId="{BEDA921D-6693-433B-9CAC-DC689A41BD84}">
      <dgm:prSet/>
      <dgm:spPr/>
      <dgm:t>
        <a:bodyPr/>
        <a:lstStyle/>
        <a:p>
          <a:endParaRPr lang="es-CL"/>
        </a:p>
      </dgm:t>
    </dgm:pt>
    <dgm:pt modelId="{4502F213-D136-4BAF-8906-0D8460F2D16E}" type="sibTrans" cxnId="{BEDA921D-6693-433B-9CAC-DC689A41BD84}">
      <dgm:prSet/>
      <dgm:spPr/>
      <dgm:t>
        <a:bodyPr/>
        <a:lstStyle/>
        <a:p>
          <a:endParaRPr lang="es-CL"/>
        </a:p>
      </dgm:t>
    </dgm:pt>
    <dgm:pt modelId="{9BA39B37-D4FB-4D66-A1F4-97F16BC466BE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EDGE</a:t>
          </a:r>
        </a:p>
        <a:p>
          <a:r>
            <a:rPr lang="es-CL" dirty="0" smtClean="0"/>
            <a:t>(Archivos TXT)</a:t>
          </a:r>
          <a:endParaRPr lang="es-CL" dirty="0"/>
        </a:p>
      </dgm:t>
    </dgm:pt>
    <dgm:pt modelId="{6036BA6C-B875-4F47-A3F0-BAE615045F04}" type="parTrans" cxnId="{81B7D311-E38F-47B7-80AE-DC4DE33F2588}">
      <dgm:prSet/>
      <dgm:spPr/>
      <dgm:t>
        <a:bodyPr/>
        <a:lstStyle/>
        <a:p>
          <a:endParaRPr lang="es-CL"/>
        </a:p>
      </dgm:t>
    </dgm:pt>
    <dgm:pt modelId="{B1D33431-CAC3-4842-8D7F-BD30D0C0E2F8}" type="sibTrans" cxnId="{81B7D311-E38F-47B7-80AE-DC4DE33F2588}">
      <dgm:prSet/>
      <dgm:spPr/>
      <dgm:t>
        <a:bodyPr/>
        <a:lstStyle/>
        <a:p>
          <a:endParaRPr lang="es-CL"/>
        </a:p>
      </dgm:t>
    </dgm:pt>
    <dgm:pt modelId="{64D396FA-51BE-4385-98DE-2865E641F992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RAW</a:t>
          </a:r>
          <a:endParaRPr lang="es-CL" dirty="0"/>
        </a:p>
        <a:p>
          <a:r>
            <a:rPr lang="es-CL" dirty="0" smtClean="0"/>
            <a:t>(Archivos HDFS)</a:t>
          </a:r>
          <a:endParaRPr lang="es-CL" dirty="0"/>
        </a:p>
      </dgm:t>
    </dgm:pt>
    <dgm:pt modelId="{5B2B993F-7625-49B0-9883-1BA0C74352B0}" type="parTrans" cxnId="{B3CD5F2C-CFDB-46EF-AC65-25A0FFE9B8C2}">
      <dgm:prSet/>
      <dgm:spPr/>
      <dgm:t>
        <a:bodyPr/>
        <a:lstStyle/>
        <a:p>
          <a:endParaRPr lang="es-CL"/>
        </a:p>
      </dgm:t>
    </dgm:pt>
    <dgm:pt modelId="{414C4199-3C01-4D98-85C7-5CD44CE62D1D}" type="sibTrans" cxnId="{B3CD5F2C-CFDB-46EF-AC65-25A0FFE9B8C2}">
      <dgm:prSet/>
      <dgm:spPr/>
      <dgm:t>
        <a:bodyPr/>
        <a:lstStyle/>
        <a:p>
          <a:endParaRPr lang="es-CL"/>
        </a:p>
      </dgm:t>
    </dgm:pt>
    <dgm:pt modelId="{96EFD5E8-45D6-4860-8890-E1D436727A18}">
      <dgm:prSet/>
      <dgm:spPr/>
      <dgm:t>
        <a:bodyPr/>
        <a:lstStyle/>
        <a:p>
          <a:r>
            <a:rPr lang="es-CL" dirty="0"/>
            <a:t>Directorio </a:t>
          </a:r>
        </a:p>
        <a:p>
          <a:r>
            <a:rPr lang="es-CL" dirty="0" smtClean="0"/>
            <a:t>TEMP</a:t>
          </a:r>
          <a:endParaRPr lang="es-CL" dirty="0"/>
        </a:p>
        <a:p>
          <a:r>
            <a:rPr lang="es-CL" dirty="0" smtClean="0"/>
            <a:t>(Archivo </a:t>
          </a:r>
          <a:r>
            <a:rPr lang="es-CL" dirty="0"/>
            <a:t>Validez </a:t>
          </a:r>
          <a:r>
            <a:rPr lang="es-CL" dirty="0" smtClean="0"/>
            <a:t> HDSF)</a:t>
          </a:r>
          <a:endParaRPr lang="es-CL" dirty="0"/>
        </a:p>
        <a:p>
          <a:r>
            <a:rPr lang="es-CL" dirty="0" smtClean="0"/>
            <a:t>(Archivo </a:t>
          </a:r>
          <a:r>
            <a:rPr lang="es-CL" dirty="0"/>
            <a:t>Resumen </a:t>
          </a:r>
          <a:r>
            <a:rPr lang="es-CL" dirty="0" smtClean="0"/>
            <a:t>.</a:t>
          </a:r>
          <a:r>
            <a:rPr lang="es-CL" dirty="0"/>
            <a:t>CSV)</a:t>
          </a:r>
        </a:p>
      </dgm:t>
    </dgm:pt>
    <dgm:pt modelId="{DF18346C-7137-4669-9D39-7BA092540D73}" type="parTrans" cxnId="{DBDD14C1-82BF-4477-8DDD-0A51D606BE32}">
      <dgm:prSet/>
      <dgm:spPr/>
      <dgm:t>
        <a:bodyPr/>
        <a:lstStyle/>
        <a:p>
          <a:endParaRPr lang="es-CL"/>
        </a:p>
      </dgm:t>
    </dgm:pt>
    <dgm:pt modelId="{8F5D99B2-CDEF-4C3D-88D9-4FA899872CDF}" type="sibTrans" cxnId="{DBDD14C1-82BF-4477-8DDD-0A51D606BE32}">
      <dgm:prSet/>
      <dgm:spPr/>
      <dgm:t>
        <a:bodyPr/>
        <a:lstStyle/>
        <a:p>
          <a:endParaRPr lang="es-CL"/>
        </a:p>
      </dgm:t>
    </dgm:pt>
    <dgm:pt modelId="{3C33E2EE-A12B-427D-BBF9-F1216CE129D3}">
      <dgm:prSet/>
      <dgm:spPr/>
      <dgm:t>
        <a:bodyPr/>
        <a:lstStyle/>
        <a:p>
          <a:r>
            <a:rPr lang="es-CL" dirty="0" smtClean="0"/>
            <a:t>Directorio con Reglas Especifica s</a:t>
          </a:r>
        </a:p>
        <a:p>
          <a:r>
            <a:rPr lang="es-CL" dirty="0" smtClean="0"/>
            <a:t>por cada Dominio</a:t>
          </a:r>
        </a:p>
        <a:p>
          <a:r>
            <a:rPr lang="es-CL" dirty="0" smtClean="0"/>
            <a:t>(</a:t>
          </a:r>
          <a:r>
            <a:rPr lang="es-CL" dirty="0" err="1" smtClean="0"/>
            <a:t>Ej</a:t>
          </a:r>
          <a:r>
            <a:rPr lang="es-CL" dirty="0" smtClean="0"/>
            <a:t>: DIO_RGL_TDC)</a:t>
          </a:r>
          <a:endParaRPr lang="es-CL" dirty="0"/>
        </a:p>
      </dgm:t>
    </dgm:pt>
    <dgm:pt modelId="{2B6CF763-279C-489A-8024-75291BCA2FCF}" type="parTrans" cxnId="{16745371-7A88-4BCA-A05D-C8AC4E62BA7F}">
      <dgm:prSet/>
      <dgm:spPr/>
      <dgm:t>
        <a:bodyPr/>
        <a:lstStyle/>
        <a:p>
          <a:endParaRPr lang="es-CL"/>
        </a:p>
      </dgm:t>
    </dgm:pt>
    <dgm:pt modelId="{1004D17C-C850-42C8-96F2-18978C59C0A4}" type="sibTrans" cxnId="{16745371-7A88-4BCA-A05D-C8AC4E62BA7F}">
      <dgm:prSet/>
      <dgm:spPr/>
      <dgm:t>
        <a:bodyPr/>
        <a:lstStyle/>
        <a:p>
          <a:endParaRPr lang="es-CL"/>
        </a:p>
      </dgm:t>
    </dgm:pt>
    <dgm:pt modelId="{7A5D74A0-BFF0-4C8E-9995-7EF1C05799FC}">
      <dgm:prSet/>
      <dgm:spPr/>
      <dgm:t>
        <a:bodyPr/>
        <a:lstStyle/>
        <a:p>
          <a:r>
            <a:rPr lang="es-CL" smtClean="0"/>
            <a:t>Directorio con </a:t>
          </a:r>
          <a:r>
            <a:rPr lang="es-CL" dirty="0" err="1" smtClean="0"/>
            <a:t>Query</a:t>
          </a:r>
          <a:r>
            <a:rPr lang="es-CL" dirty="0" smtClean="0"/>
            <a:t> </a:t>
          </a:r>
        </a:p>
        <a:p>
          <a:r>
            <a:rPr lang="es-CL" dirty="0" smtClean="0"/>
            <a:t>por cada Dominio</a:t>
          </a:r>
        </a:p>
        <a:p>
          <a:r>
            <a:rPr lang="es-CL" dirty="0" smtClean="0"/>
            <a:t>(</a:t>
          </a:r>
          <a:r>
            <a:rPr lang="es-CL" dirty="0" err="1" smtClean="0"/>
            <a:t>Ej:DIO_CSU_TDC</a:t>
          </a:r>
          <a:r>
            <a:rPr lang="es-CL" dirty="0" smtClean="0"/>
            <a:t>)</a:t>
          </a:r>
          <a:endParaRPr lang="es-CL" dirty="0"/>
        </a:p>
      </dgm:t>
    </dgm:pt>
    <dgm:pt modelId="{5649273B-2825-4A9C-A0A2-C20F7FAEC66A}" type="parTrans" cxnId="{B00FC87B-B4B0-48DB-96A3-18196F3BE253}">
      <dgm:prSet/>
      <dgm:spPr/>
      <dgm:t>
        <a:bodyPr/>
        <a:lstStyle/>
        <a:p>
          <a:endParaRPr lang="es-CL"/>
        </a:p>
      </dgm:t>
    </dgm:pt>
    <dgm:pt modelId="{1BFA311C-5C48-4044-8AF4-2F35EE8F45CD}" type="sibTrans" cxnId="{B00FC87B-B4B0-48DB-96A3-18196F3BE253}">
      <dgm:prSet/>
      <dgm:spPr/>
      <dgm:t>
        <a:bodyPr/>
        <a:lstStyle/>
        <a:p>
          <a:endParaRPr lang="es-CL"/>
        </a:p>
      </dgm:t>
    </dgm:pt>
    <dgm:pt modelId="{0CC92BF2-852D-46C0-BF29-73A7019EEDE5}" type="pres">
      <dgm:prSet presAssocID="{7EB55B4E-1172-4385-87BE-CE8BABAD9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9432F687-678D-4C55-89DC-D8290E5F76DA}" type="pres">
      <dgm:prSet presAssocID="{729BEFD0-316D-4DB8-ACDF-5697DDF2BAD9}" presName="hierRoot1" presStyleCnt="0">
        <dgm:presLayoutVars>
          <dgm:hierBranch val="init"/>
        </dgm:presLayoutVars>
      </dgm:prSet>
      <dgm:spPr/>
    </dgm:pt>
    <dgm:pt modelId="{FCE21A05-8317-45A5-AA2D-521371734E9D}" type="pres">
      <dgm:prSet presAssocID="{729BEFD0-316D-4DB8-ACDF-5697DDF2BAD9}" presName="rootComposite1" presStyleCnt="0"/>
      <dgm:spPr/>
    </dgm:pt>
    <dgm:pt modelId="{ECA03B5B-2F22-4A92-A17C-4D1BEBFD2ED4}" type="pres">
      <dgm:prSet presAssocID="{729BEFD0-316D-4DB8-ACDF-5697DDF2BAD9}" presName="rootText1" presStyleLbl="node0" presStyleIdx="0" presStyleCnt="4" custLinFactX="100000" custLinFactNeighborX="118726" custLinFactNeighborY="-3743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2FE7CDB-D2DF-439F-A825-DD763250F6E8}" type="pres">
      <dgm:prSet presAssocID="{729BEFD0-316D-4DB8-ACDF-5697DDF2BAD9}" presName="rootConnector1" presStyleLbl="node1" presStyleIdx="0" presStyleCnt="0"/>
      <dgm:spPr/>
      <dgm:t>
        <a:bodyPr/>
        <a:lstStyle/>
        <a:p>
          <a:endParaRPr lang="es-CL"/>
        </a:p>
      </dgm:t>
    </dgm:pt>
    <dgm:pt modelId="{E6D95F6D-E9F4-4FB8-BE69-EE1DCF5A4C32}" type="pres">
      <dgm:prSet presAssocID="{729BEFD0-316D-4DB8-ACDF-5697DDF2BAD9}" presName="hierChild2" presStyleCnt="0"/>
      <dgm:spPr/>
    </dgm:pt>
    <dgm:pt modelId="{C6500641-68F1-4397-A905-6DAFB6FCBB00}" type="pres">
      <dgm:prSet presAssocID="{5A2DED51-836C-4C14-BA8F-33713CDB7C36}" presName="Name37" presStyleLbl="parChTrans1D2" presStyleIdx="0" presStyleCnt="2"/>
      <dgm:spPr/>
      <dgm:t>
        <a:bodyPr/>
        <a:lstStyle/>
        <a:p>
          <a:endParaRPr lang="es-CL"/>
        </a:p>
      </dgm:t>
    </dgm:pt>
    <dgm:pt modelId="{30965FE7-93D4-47DA-9110-8E37CFB62E55}" type="pres">
      <dgm:prSet presAssocID="{75979730-735C-4E43-8817-3B7360C4A49A}" presName="hierRoot2" presStyleCnt="0">
        <dgm:presLayoutVars>
          <dgm:hierBranch val="init"/>
        </dgm:presLayoutVars>
      </dgm:prSet>
      <dgm:spPr/>
    </dgm:pt>
    <dgm:pt modelId="{AD17CA77-66BD-47F5-909F-0D0FB7E4E254}" type="pres">
      <dgm:prSet presAssocID="{75979730-735C-4E43-8817-3B7360C4A49A}" presName="rootComposite" presStyleCnt="0"/>
      <dgm:spPr/>
    </dgm:pt>
    <dgm:pt modelId="{D005794D-52A0-496C-AC30-F17EF503A001}" type="pres">
      <dgm:prSet presAssocID="{75979730-735C-4E43-8817-3B7360C4A49A}" presName="rootText" presStyleLbl="node2" presStyleIdx="0" presStyleCnt="2" custLinFactX="90179" custLinFactNeighborX="100000" custLinFactNeighborY="-1452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34B33B7-8B12-4893-8F31-5F95F0E9BFEB}" type="pres">
      <dgm:prSet presAssocID="{75979730-735C-4E43-8817-3B7360C4A49A}" presName="rootConnector" presStyleLbl="node2" presStyleIdx="0" presStyleCnt="2"/>
      <dgm:spPr/>
      <dgm:t>
        <a:bodyPr/>
        <a:lstStyle/>
        <a:p>
          <a:endParaRPr lang="es-CL"/>
        </a:p>
      </dgm:t>
    </dgm:pt>
    <dgm:pt modelId="{14AA5E1F-A3DE-479E-826D-406BE37A679C}" type="pres">
      <dgm:prSet presAssocID="{75979730-735C-4E43-8817-3B7360C4A49A}" presName="hierChild4" presStyleCnt="0"/>
      <dgm:spPr/>
    </dgm:pt>
    <dgm:pt modelId="{4739409C-999C-4C90-B27D-36D654D2F177}" type="pres">
      <dgm:prSet presAssocID="{19FFF279-14E6-479C-8B15-524AE944BFF3}" presName="Name37" presStyleLbl="parChTrans1D3" presStyleIdx="0" presStyleCnt="4"/>
      <dgm:spPr/>
      <dgm:t>
        <a:bodyPr/>
        <a:lstStyle/>
        <a:p>
          <a:endParaRPr lang="es-CL"/>
        </a:p>
      </dgm:t>
    </dgm:pt>
    <dgm:pt modelId="{89500578-E9F6-4B70-A6A5-21F9DA1EBC31}" type="pres">
      <dgm:prSet presAssocID="{9203FA70-3A36-45AC-8724-21656B958754}" presName="hierRoot2" presStyleCnt="0">
        <dgm:presLayoutVars>
          <dgm:hierBranch val="init"/>
        </dgm:presLayoutVars>
      </dgm:prSet>
      <dgm:spPr/>
    </dgm:pt>
    <dgm:pt modelId="{D4D046D2-4174-4117-857A-2E7A768F05DD}" type="pres">
      <dgm:prSet presAssocID="{9203FA70-3A36-45AC-8724-21656B958754}" presName="rootComposite" presStyleCnt="0"/>
      <dgm:spPr/>
    </dgm:pt>
    <dgm:pt modelId="{9BA07ADA-52DD-4403-A9D3-D3F58BDFE96E}" type="pres">
      <dgm:prSet presAssocID="{9203FA70-3A36-45AC-8724-21656B958754}" presName="rootText" presStyleLbl="node3" presStyleIdx="0" presStyleCnt="4" custAng="0" custLinFactX="110914" custLinFactNeighborX="200000" custLinFactNeighborY="-594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BD17260-3918-4272-930A-E9B8A42F9E43}" type="pres">
      <dgm:prSet presAssocID="{9203FA70-3A36-45AC-8724-21656B958754}" presName="rootConnector" presStyleLbl="node3" presStyleIdx="0" presStyleCnt="4"/>
      <dgm:spPr/>
      <dgm:t>
        <a:bodyPr/>
        <a:lstStyle/>
        <a:p>
          <a:endParaRPr lang="es-CL"/>
        </a:p>
      </dgm:t>
    </dgm:pt>
    <dgm:pt modelId="{E3727F73-A2AA-49B2-A1C6-C81F2B87EC2D}" type="pres">
      <dgm:prSet presAssocID="{9203FA70-3A36-45AC-8724-21656B958754}" presName="hierChild4" presStyleCnt="0"/>
      <dgm:spPr/>
    </dgm:pt>
    <dgm:pt modelId="{CBC63FB3-68C8-40C4-A7C1-A611D0482CA4}" type="pres">
      <dgm:prSet presAssocID="{2B6CF763-279C-489A-8024-75291BCA2FCF}" presName="Name37" presStyleLbl="parChTrans1D4" presStyleIdx="0" presStyleCnt="1"/>
      <dgm:spPr/>
      <dgm:t>
        <a:bodyPr/>
        <a:lstStyle/>
        <a:p>
          <a:endParaRPr lang="es-CL"/>
        </a:p>
      </dgm:t>
    </dgm:pt>
    <dgm:pt modelId="{E46E8BA9-CBE0-4A4A-B91E-68AC556CDC6E}" type="pres">
      <dgm:prSet presAssocID="{3C33E2EE-A12B-427D-BBF9-F1216CE129D3}" presName="hierRoot2" presStyleCnt="0">
        <dgm:presLayoutVars>
          <dgm:hierBranch val="init"/>
        </dgm:presLayoutVars>
      </dgm:prSet>
      <dgm:spPr/>
    </dgm:pt>
    <dgm:pt modelId="{2479073D-6C99-4B9B-A372-539FD5A6576C}" type="pres">
      <dgm:prSet presAssocID="{3C33E2EE-A12B-427D-BBF9-F1216CE129D3}" presName="rootComposite" presStyleCnt="0"/>
      <dgm:spPr/>
    </dgm:pt>
    <dgm:pt modelId="{92C6EBDB-71BB-40F6-8CD3-414B5574A18A}" type="pres">
      <dgm:prSet presAssocID="{3C33E2EE-A12B-427D-BBF9-F1216CE129D3}" presName="rootText" presStyleLbl="node4" presStyleIdx="0" presStyleCnt="1" custLinFactX="121051" custLinFactNeighborX="200000" custLinFactNeighborY="21896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1EC64C-902F-49D0-926A-4AAFABE8955B}" type="pres">
      <dgm:prSet presAssocID="{3C33E2EE-A12B-427D-BBF9-F1216CE129D3}" presName="rootConnector" presStyleLbl="node4" presStyleIdx="0" presStyleCnt="1"/>
      <dgm:spPr/>
      <dgm:t>
        <a:bodyPr/>
        <a:lstStyle/>
        <a:p>
          <a:endParaRPr lang="es-CL"/>
        </a:p>
      </dgm:t>
    </dgm:pt>
    <dgm:pt modelId="{FCC7F155-7CC6-42D8-8EA5-70D7548D1AC5}" type="pres">
      <dgm:prSet presAssocID="{3C33E2EE-A12B-427D-BBF9-F1216CE129D3}" presName="hierChild4" presStyleCnt="0"/>
      <dgm:spPr/>
    </dgm:pt>
    <dgm:pt modelId="{6B34FD7B-61B5-47B6-9EB3-E0C0D655B205}" type="pres">
      <dgm:prSet presAssocID="{3C33E2EE-A12B-427D-BBF9-F1216CE129D3}" presName="hierChild5" presStyleCnt="0"/>
      <dgm:spPr/>
    </dgm:pt>
    <dgm:pt modelId="{E8A2DC3D-DD60-42AC-9F2A-1C444214FFB4}" type="pres">
      <dgm:prSet presAssocID="{9203FA70-3A36-45AC-8724-21656B958754}" presName="hierChild5" presStyleCnt="0"/>
      <dgm:spPr/>
    </dgm:pt>
    <dgm:pt modelId="{2044EA2A-E5BD-4D79-A740-7E49DD7E103A}" type="pres">
      <dgm:prSet presAssocID="{57AF005F-EA46-4CFD-AD18-DFD20A27EA97}" presName="Name37" presStyleLbl="parChTrans1D3" presStyleIdx="1" presStyleCnt="4"/>
      <dgm:spPr/>
      <dgm:t>
        <a:bodyPr/>
        <a:lstStyle/>
        <a:p>
          <a:endParaRPr lang="es-CL"/>
        </a:p>
      </dgm:t>
    </dgm:pt>
    <dgm:pt modelId="{607560B7-AFC8-4710-B53A-804E18579B63}" type="pres">
      <dgm:prSet presAssocID="{848E1260-1F2A-4A65-874D-994EA2B06404}" presName="hierRoot2" presStyleCnt="0">
        <dgm:presLayoutVars>
          <dgm:hierBranch val="init"/>
        </dgm:presLayoutVars>
      </dgm:prSet>
      <dgm:spPr/>
    </dgm:pt>
    <dgm:pt modelId="{9E372A19-DAE8-44EB-8C29-CEA611781369}" type="pres">
      <dgm:prSet presAssocID="{848E1260-1F2A-4A65-874D-994EA2B06404}" presName="rootComposite" presStyleCnt="0"/>
      <dgm:spPr/>
    </dgm:pt>
    <dgm:pt modelId="{4A431838-290F-4BDC-A0AA-F5A04DCF361A}" type="pres">
      <dgm:prSet presAssocID="{848E1260-1F2A-4A65-874D-994EA2B06404}" presName="rootText" presStyleLbl="node3" presStyleIdx="1" presStyleCnt="4" custLinFactNeighborX="54886" custLinFactNeighborY="-594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C498BA1-5138-4548-BE46-8DFD17C6C93D}" type="pres">
      <dgm:prSet presAssocID="{848E1260-1F2A-4A65-874D-994EA2B06404}" presName="rootConnector" presStyleLbl="node3" presStyleIdx="1" presStyleCnt="4"/>
      <dgm:spPr/>
      <dgm:t>
        <a:bodyPr/>
        <a:lstStyle/>
        <a:p>
          <a:endParaRPr lang="es-CL"/>
        </a:p>
      </dgm:t>
    </dgm:pt>
    <dgm:pt modelId="{AB3C6625-6AAC-4681-863F-26A8F78D0EE8}" type="pres">
      <dgm:prSet presAssocID="{848E1260-1F2A-4A65-874D-994EA2B06404}" presName="hierChild4" presStyleCnt="0"/>
      <dgm:spPr/>
    </dgm:pt>
    <dgm:pt modelId="{B3172D1C-8ADD-45D7-AC58-0FDF6917520A}" type="pres">
      <dgm:prSet presAssocID="{848E1260-1F2A-4A65-874D-994EA2B06404}" presName="hierChild5" presStyleCnt="0"/>
      <dgm:spPr/>
    </dgm:pt>
    <dgm:pt modelId="{BAA42C76-DF19-40C8-BB82-2D1CED63C7D9}" type="pres">
      <dgm:prSet presAssocID="{75979730-735C-4E43-8817-3B7360C4A49A}" presName="hierChild5" presStyleCnt="0"/>
      <dgm:spPr/>
    </dgm:pt>
    <dgm:pt modelId="{26F0AA9A-0BC5-49C9-9AC3-D422C0ACC71C}" type="pres">
      <dgm:prSet presAssocID="{90B01FB1-A3BF-407C-9B42-9F4C71565F4E}" presName="Name37" presStyleLbl="parChTrans1D2" presStyleIdx="1" presStyleCnt="2"/>
      <dgm:spPr/>
      <dgm:t>
        <a:bodyPr/>
        <a:lstStyle/>
        <a:p>
          <a:endParaRPr lang="es-CL"/>
        </a:p>
      </dgm:t>
    </dgm:pt>
    <dgm:pt modelId="{1B0D72FF-A02D-4D82-AB13-60DBF430500E}" type="pres">
      <dgm:prSet presAssocID="{A7C38527-68D6-4375-B657-DF772EA6BBAB}" presName="hierRoot2" presStyleCnt="0">
        <dgm:presLayoutVars>
          <dgm:hierBranch val="init"/>
        </dgm:presLayoutVars>
      </dgm:prSet>
      <dgm:spPr/>
    </dgm:pt>
    <dgm:pt modelId="{825CE977-5426-4C9B-9106-9581D062559C}" type="pres">
      <dgm:prSet presAssocID="{A7C38527-68D6-4375-B657-DF772EA6BBAB}" presName="rootComposite" presStyleCnt="0"/>
      <dgm:spPr/>
    </dgm:pt>
    <dgm:pt modelId="{74D0E2B6-E93E-47D8-9681-909CD272861A}" type="pres">
      <dgm:prSet presAssocID="{A7C38527-68D6-4375-B657-DF772EA6BBAB}" presName="rootText" presStyleLbl="node2" presStyleIdx="1" presStyleCnt="2" custLinFactX="100000" custLinFactNeighborX="149522" custLinFactNeighborY="-14529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C3B348E-C374-4E52-953D-165213403AA6}" type="pres">
      <dgm:prSet presAssocID="{A7C38527-68D6-4375-B657-DF772EA6BBAB}" presName="rootConnector" presStyleLbl="node2" presStyleIdx="1" presStyleCnt="2"/>
      <dgm:spPr/>
      <dgm:t>
        <a:bodyPr/>
        <a:lstStyle/>
        <a:p>
          <a:endParaRPr lang="es-CL"/>
        </a:p>
      </dgm:t>
    </dgm:pt>
    <dgm:pt modelId="{CB7D85CA-3A8B-4D2A-A4AB-993B993C307F}" type="pres">
      <dgm:prSet presAssocID="{A7C38527-68D6-4375-B657-DF772EA6BBAB}" presName="hierChild4" presStyleCnt="0"/>
      <dgm:spPr/>
    </dgm:pt>
    <dgm:pt modelId="{4A4CF4DE-4BAF-4B11-BA31-E868B6920E7B}" type="pres">
      <dgm:prSet presAssocID="{2B9D2492-28DC-4329-964F-6D40BFEBA1AF}" presName="Name37" presStyleLbl="parChTrans1D3" presStyleIdx="2" presStyleCnt="4"/>
      <dgm:spPr/>
      <dgm:t>
        <a:bodyPr/>
        <a:lstStyle/>
        <a:p>
          <a:endParaRPr lang="es-CL"/>
        </a:p>
      </dgm:t>
    </dgm:pt>
    <dgm:pt modelId="{54DFF752-C602-4CCD-A903-FABC28E03E9D}" type="pres">
      <dgm:prSet presAssocID="{91A8309F-C984-419C-B6A9-F8510EA8A5A0}" presName="hierRoot2" presStyleCnt="0">
        <dgm:presLayoutVars>
          <dgm:hierBranch val="init"/>
        </dgm:presLayoutVars>
      </dgm:prSet>
      <dgm:spPr/>
    </dgm:pt>
    <dgm:pt modelId="{2F06E433-4044-4A11-96EF-85242A06D03E}" type="pres">
      <dgm:prSet presAssocID="{91A8309F-C984-419C-B6A9-F8510EA8A5A0}" presName="rootComposite" presStyleCnt="0"/>
      <dgm:spPr/>
    </dgm:pt>
    <dgm:pt modelId="{D085DFDA-FCF8-4251-808E-E0215B17BA59}" type="pres">
      <dgm:prSet presAssocID="{91A8309F-C984-419C-B6A9-F8510EA8A5A0}" presName="rootText" presStyleLbl="node3" presStyleIdx="2" presStyleCnt="4" custLinFactX="100000" custLinFactNeighborX="154640" custLinFactNeighborY="-594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FBACE0E-3D13-43FE-9683-6CA5E6B33E2C}" type="pres">
      <dgm:prSet presAssocID="{91A8309F-C984-419C-B6A9-F8510EA8A5A0}" presName="rootConnector" presStyleLbl="node3" presStyleIdx="2" presStyleCnt="4"/>
      <dgm:spPr/>
      <dgm:t>
        <a:bodyPr/>
        <a:lstStyle/>
        <a:p>
          <a:endParaRPr lang="es-CL"/>
        </a:p>
      </dgm:t>
    </dgm:pt>
    <dgm:pt modelId="{F2FAD1A8-58E7-480E-ABFA-6B86ACD970E0}" type="pres">
      <dgm:prSet presAssocID="{91A8309F-C984-419C-B6A9-F8510EA8A5A0}" presName="hierChild4" presStyleCnt="0"/>
      <dgm:spPr/>
    </dgm:pt>
    <dgm:pt modelId="{1CC069F3-1F1C-489C-8615-B17A8E90813C}" type="pres">
      <dgm:prSet presAssocID="{91A8309F-C984-419C-B6A9-F8510EA8A5A0}" presName="hierChild5" presStyleCnt="0"/>
      <dgm:spPr/>
    </dgm:pt>
    <dgm:pt modelId="{A8E5D50B-6682-46CB-8ECB-B70F62CC5774}" type="pres">
      <dgm:prSet presAssocID="{5649273B-2825-4A9C-A0A2-C20F7FAEC66A}" presName="Name37" presStyleLbl="parChTrans1D3" presStyleIdx="3" presStyleCnt="4"/>
      <dgm:spPr/>
    </dgm:pt>
    <dgm:pt modelId="{ACABDBE1-468D-4B47-B289-3244F1066C9B}" type="pres">
      <dgm:prSet presAssocID="{7A5D74A0-BFF0-4C8E-9995-7EF1C05799FC}" presName="hierRoot2" presStyleCnt="0">
        <dgm:presLayoutVars>
          <dgm:hierBranch val="init"/>
        </dgm:presLayoutVars>
      </dgm:prSet>
      <dgm:spPr/>
    </dgm:pt>
    <dgm:pt modelId="{B812E6B6-7E33-4EF4-93A2-9621862028AC}" type="pres">
      <dgm:prSet presAssocID="{7A5D74A0-BFF0-4C8E-9995-7EF1C05799FC}" presName="rootComposite" presStyleCnt="0"/>
      <dgm:spPr/>
    </dgm:pt>
    <dgm:pt modelId="{F139AC36-C0CC-45DA-844B-831A72F3D71A}" type="pres">
      <dgm:prSet presAssocID="{7A5D74A0-BFF0-4C8E-9995-7EF1C05799FC}" presName="rootText" presStyleLbl="node3" presStyleIdx="3" presStyleCnt="4" custLinFactX="100000" custLinFactNeighborX="154640" custLinFactNeighborY="2311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CA8384A4-2CE2-4D63-AE0B-C9CE2C0C5208}" type="pres">
      <dgm:prSet presAssocID="{7A5D74A0-BFF0-4C8E-9995-7EF1C05799FC}" presName="rootConnector" presStyleLbl="node3" presStyleIdx="3" presStyleCnt="4"/>
      <dgm:spPr/>
    </dgm:pt>
    <dgm:pt modelId="{47372CC8-CD8E-43D0-ADD8-B856EBC5F4EA}" type="pres">
      <dgm:prSet presAssocID="{7A5D74A0-BFF0-4C8E-9995-7EF1C05799FC}" presName="hierChild4" presStyleCnt="0"/>
      <dgm:spPr/>
    </dgm:pt>
    <dgm:pt modelId="{B6156CE5-F187-478B-AAC5-719FD39454EA}" type="pres">
      <dgm:prSet presAssocID="{7A5D74A0-BFF0-4C8E-9995-7EF1C05799FC}" presName="hierChild5" presStyleCnt="0"/>
      <dgm:spPr/>
    </dgm:pt>
    <dgm:pt modelId="{A1B2F772-E63B-4638-812A-DD42F158F1B5}" type="pres">
      <dgm:prSet presAssocID="{A7C38527-68D6-4375-B657-DF772EA6BBAB}" presName="hierChild5" presStyleCnt="0"/>
      <dgm:spPr/>
    </dgm:pt>
    <dgm:pt modelId="{0B21871A-A90A-4029-9BFE-37CACD26237E}" type="pres">
      <dgm:prSet presAssocID="{729BEFD0-316D-4DB8-ACDF-5697DDF2BAD9}" presName="hierChild3" presStyleCnt="0"/>
      <dgm:spPr/>
    </dgm:pt>
    <dgm:pt modelId="{88E49285-4A13-47C8-9403-7DB09937CD23}" type="pres">
      <dgm:prSet presAssocID="{9BA39B37-D4FB-4D66-A1F4-97F16BC466BE}" presName="hierRoot1" presStyleCnt="0">
        <dgm:presLayoutVars>
          <dgm:hierBranch val="init"/>
        </dgm:presLayoutVars>
      </dgm:prSet>
      <dgm:spPr/>
    </dgm:pt>
    <dgm:pt modelId="{DF7BE8C3-ABD4-4CEC-8534-AFA6C13CBC9B}" type="pres">
      <dgm:prSet presAssocID="{9BA39B37-D4FB-4D66-A1F4-97F16BC466BE}" presName="rootComposite1" presStyleCnt="0"/>
      <dgm:spPr/>
    </dgm:pt>
    <dgm:pt modelId="{A6DAEBEC-04FC-4BE0-B281-8AAF4650A5A0}" type="pres">
      <dgm:prSet presAssocID="{9BA39B37-D4FB-4D66-A1F4-97F16BC466BE}" presName="rootText1" presStyleLbl="node0" presStyleIdx="1" presStyleCnt="4" custScaleY="107549" custLinFactX="-100000" custLinFactY="100000" custLinFactNeighborX="-139973" custLinFactNeighborY="11782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22E491C-D311-4F83-9E04-B15CBA90D296}" type="pres">
      <dgm:prSet presAssocID="{9BA39B37-D4FB-4D66-A1F4-97F16BC466BE}" presName="rootConnector1" presStyleLbl="node1" presStyleIdx="0" presStyleCnt="0"/>
      <dgm:spPr/>
      <dgm:t>
        <a:bodyPr/>
        <a:lstStyle/>
        <a:p>
          <a:endParaRPr lang="es-CL"/>
        </a:p>
      </dgm:t>
    </dgm:pt>
    <dgm:pt modelId="{838C4E37-5898-48B6-B3B7-73DDB4971880}" type="pres">
      <dgm:prSet presAssocID="{9BA39B37-D4FB-4D66-A1F4-97F16BC466BE}" presName="hierChild2" presStyleCnt="0"/>
      <dgm:spPr/>
    </dgm:pt>
    <dgm:pt modelId="{D329B69E-CA1F-47FD-8A19-7B41FAB4A988}" type="pres">
      <dgm:prSet presAssocID="{9BA39B37-D4FB-4D66-A1F4-97F16BC466BE}" presName="hierChild3" presStyleCnt="0"/>
      <dgm:spPr/>
    </dgm:pt>
    <dgm:pt modelId="{AE6E46BD-96A8-4A65-96E2-62E8CCD3EB61}" type="pres">
      <dgm:prSet presAssocID="{64D396FA-51BE-4385-98DE-2865E641F992}" presName="hierRoot1" presStyleCnt="0">
        <dgm:presLayoutVars>
          <dgm:hierBranch val="init"/>
        </dgm:presLayoutVars>
      </dgm:prSet>
      <dgm:spPr/>
    </dgm:pt>
    <dgm:pt modelId="{ED5B0672-E465-4001-BEFA-076BF41AB040}" type="pres">
      <dgm:prSet presAssocID="{64D396FA-51BE-4385-98DE-2865E641F992}" presName="rootComposite1" presStyleCnt="0"/>
      <dgm:spPr/>
    </dgm:pt>
    <dgm:pt modelId="{9E158191-411B-44E1-AE6D-4CD57BBF3504}" type="pres">
      <dgm:prSet presAssocID="{64D396FA-51BE-4385-98DE-2865E641F992}" presName="rootText1" presStyleLbl="node0" presStyleIdx="2" presStyleCnt="4" custLinFactX="-160973" custLinFactY="158373" custLinFactNeighborX="-200000" custLinFactNeighborY="2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F5AC73E-6FD6-4057-A20D-CF3A8ECCF1DD}" type="pres">
      <dgm:prSet presAssocID="{64D396FA-51BE-4385-98DE-2865E641F992}" presName="rootConnector1" presStyleLbl="node1" presStyleIdx="0" presStyleCnt="0"/>
      <dgm:spPr/>
      <dgm:t>
        <a:bodyPr/>
        <a:lstStyle/>
        <a:p>
          <a:endParaRPr lang="es-CL"/>
        </a:p>
      </dgm:t>
    </dgm:pt>
    <dgm:pt modelId="{A6B11113-5AD4-452E-9D9B-1CA70751E808}" type="pres">
      <dgm:prSet presAssocID="{64D396FA-51BE-4385-98DE-2865E641F992}" presName="hierChild2" presStyleCnt="0"/>
      <dgm:spPr/>
    </dgm:pt>
    <dgm:pt modelId="{6F04ACBC-7CB0-4A71-9D6A-488B6301AC85}" type="pres">
      <dgm:prSet presAssocID="{64D396FA-51BE-4385-98DE-2865E641F992}" presName="hierChild3" presStyleCnt="0"/>
      <dgm:spPr/>
    </dgm:pt>
    <dgm:pt modelId="{F2545414-2ACF-4AE8-9964-7149CD5E3475}" type="pres">
      <dgm:prSet presAssocID="{96EFD5E8-45D6-4860-8890-E1D436727A18}" presName="hierRoot1" presStyleCnt="0">
        <dgm:presLayoutVars>
          <dgm:hierBranch val="init"/>
        </dgm:presLayoutVars>
      </dgm:prSet>
      <dgm:spPr/>
    </dgm:pt>
    <dgm:pt modelId="{3455AB55-9D40-4B6F-945E-6002EC84834C}" type="pres">
      <dgm:prSet presAssocID="{96EFD5E8-45D6-4860-8890-E1D436727A18}" presName="rootComposite1" presStyleCnt="0"/>
      <dgm:spPr/>
    </dgm:pt>
    <dgm:pt modelId="{17504FFA-8FAC-4ABC-99FA-145F09FD0F98}" type="pres">
      <dgm:prSet presAssocID="{96EFD5E8-45D6-4860-8890-E1D436727A18}" presName="rootText1" presStyleLbl="node0" presStyleIdx="3" presStyleCnt="4" custLinFactX="-200000" custLinFactY="200000" custLinFactNeighborX="-281973" custLinFactNeighborY="27884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578E935-5BAC-448C-8861-B522553657A5}" type="pres">
      <dgm:prSet presAssocID="{96EFD5E8-45D6-4860-8890-E1D436727A18}" presName="rootConnector1" presStyleLbl="node1" presStyleIdx="0" presStyleCnt="0"/>
      <dgm:spPr/>
      <dgm:t>
        <a:bodyPr/>
        <a:lstStyle/>
        <a:p>
          <a:endParaRPr lang="es-CL"/>
        </a:p>
      </dgm:t>
    </dgm:pt>
    <dgm:pt modelId="{57E4C1AB-2B61-42F2-B232-5C9D760140F5}" type="pres">
      <dgm:prSet presAssocID="{96EFD5E8-45D6-4860-8890-E1D436727A18}" presName="hierChild2" presStyleCnt="0"/>
      <dgm:spPr/>
    </dgm:pt>
    <dgm:pt modelId="{2DC7B5C6-5709-4924-B6E5-0E8F4CBDD9A6}" type="pres">
      <dgm:prSet presAssocID="{96EFD5E8-45D6-4860-8890-E1D436727A18}" presName="hierChild3" presStyleCnt="0"/>
      <dgm:spPr/>
    </dgm:pt>
  </dgm:ptLst>
  <dgm:cxnLst>
    <dgm:cxn modelId="{CC53F7D9-B278-49BF-AB24-DD19A4ECDE8A}" type="presOf" srcId="{9BA39B37-D4FB-4D66-A1F4-97F16BC466BE}" destId="{A6DAEBEC-04FC-4BE0-B281-8AAF4650A5A0}" srcOrd="0" destOrd="0" presId="urn:microsoft.com/office/officeart/2005/8/layout/orgChart1"/>
    <dgm:cxn modelId="{B3CD5F2C-CFDB-46EF-AC65-25A0FFE9B8C2}" srcId="{7EB55B4E-1172-4385-87BE-CE8BABAD9972}" destId="{64D396FA-51BE-4385-98DE-2865E641F992}" srcOrd="2" destOrd="0" parTransId="{5B2B993F-7625-49B0-9883-1BA0C74352B0}" sibTransId="{414C4199-3C01-4D98-85C7-5CD44CE62D1D}"/>
    <dgm:cxn modelId="{3FB1A081-EA64-497F-A8FF-BF19E0ECC0FB}" type="presOf" srcId="{75979730-735C-4E43-8817-3B7360C4A49A}" destId="{534B33B7-8B12-4893-8F31-5F95F0E9BFEB}" srcOrd="1" destOrd="0" presId="urn:microsoft.com/office/officeart/2005/8/layout/orgChart1"/>
    <dgm:cxn modelId="{E33CDA04-2DD4-4A7F-AEBF-C16E16237750}" type="presOf" srcId="{64D396FA-51BE-4385-98DE-2865E641F992}" destId="{9E158191-411B-44E1-AE6D-4CD57BBF3504}" srcOrd="0" destOrd="0" presId="urn:microsoft.com/office/officeart/2005/8/layout/orgChart1"/>
    <dgm:cxn modelId="{A4A49BA3-5457-46CB-AAFB-42A2D7DB6AD4}" type="presOf" srcId="{7A5D74A0-BFF0-4C8E-9995-7EF1C05799FC}" destId="{F139AC36-C0CC-45DA-844B-831A72F3D71A}" srcOrd="0" destOrd="0" presId="urn:microsoft.com/office/officeart/2005/8/layout/orgChart1"/>
    <dgm:cxn modelId="{5C8C8A3C-1EEA-465C-8E1A-66F7865B26D9}" type="presOf" srcId="{A7C38527-68D6-4375-B657-DF772EA6BBAB}" destId="{5C3B348E-C374-4E52-953D-165213403AA6}" srcOrd="1" destOrd="0" presId="urn:microsoft.com/office/officeart/2005/8/layout/orgChart1"/>
    <dgm:cxn modelId="{DAA7FBC9-587C-4327-A1FF-DADC0EA744A1}" type="presOf" srcId="{3C33E2EE-A12B-427D-BBF9-F1216CE129D3}" destId="{AD1EC64C-902F-49D0-926A-4AAFABE8955B}" srcOrd="1" destOrd="0" presId="urn:microsoft.com/office/officeart/2005/8/layout/orgChart1"/>
    <dgm:cxn modelId="{28EE3C7B-3A9D-4F5B-BDEA-1BF4D54655AC}" type="presOf" srcId="{2B6CF763-279C-489A-8024-75291BCA2FCF}" destId="{CBC63FB3-68C8-40C4-A7C1-A611D0482CA4}" srcOrd="0" destOrd="0" presId="urn:microsoft.com/office/officeart/2005/8/layout/orgChart1"/>
    <dgm:cxn modelId="{660348D5-4EE8-4FD1-8506-B5D5A892EDC4}" type="presOf" srcId="{5649273B-2825-4A9C-A0A2-C20F7FAEC66A}" destId="{A8E5D50B-6682-46CB-8ECB-B70F62CC5774}" srcOrd="0" destOrd="0" presId="urn:microsoft.com/office/officeart/2005/8/layout/orgChart1"/>
    <dgm:cxn modelId="{B0B090B0-69D8-4492-AC2A-E9DD35EF5D86}" type="presOf" srcId="{7EB55B4E-1172-4385-87BE-CE8BABAD9972}" destId="{0CC92BF2-852D-46C0-BF29-73A7019EEDE5}" srcOrd="0" destOrd="0" presId="urn:microsoft.com/office/officeart/2005/8/layout/orgChart1"/>
    <dgm:cxn modelId="{EFF0E8E4-CBEC-4016-AA28-C4404970A5A6}" srcId="{75979730-735C-4E43-8817-3B7360C4A49A}" destId="{848E1260-1F2A-4A65-874D-994EA2B06404}" srcOrd="1" destOrd="0" parTransId="{57AF005F-EA46-4CFD-AD18-DFD20A27EA97}" sibTransId="{B3EFC2D4-C24E-4928-8BCE-8EA24C577BE2}"/>
    <dgm:cxn modelId="{7608BC48-AB43-4062-9BF5-6792B7EE2C9B}" type="presOf" srcId="{64D396FA-51BE-4385-98DE-2865E641F992}" destId="{4F5AC73E-6FD6-4057-A20D-CF3A8ECCF1DD}" srcOrd="1" destOrd="0" presId="urn:microsoft.com/office/officeart/2005/8/layout/orgChart1"/>
    <dgm:cxn modelId="{E17F2514-0FA6-4EBC-B075-DD8EC47E2986}" type="presOf" srcId="{3C33E2EE-A12B-427D-BBF9-F1216CE129D3}" destId="{92C6EBDB-71BB-40F6-8CD3-414B5574A18A}" srcOrd="0" destOrd="0" presId="urn:microsoft.com/office/officeart/2005/8/layout/orgChart1"/>
    <dgm:cxn modelId="{739E1A3B-6A83-4748-ADB5-4B21316DDB66}" type="presOf" srcId="{9203FA70-3A36-45AC-8724-21656B958754}" destId="{9BA07ADA-52DD-4403-A9D3-D3F58BDFE96E}" srcOrd="0" destOrd="0" presId="urn:microsoft.com/office/officeart/2005/8/layout/orgChart1"/>
    <dgm:cxn modelId="{0A466F4B-BCA7-4673-863A-A80BEB6AC619}" type="presOf" srcId="{848E1260-1F2A-4A65-874D-994EA2B06404}" destId="{8C498BA1-5138-4548-BE46-8DFD17C6C93D}" srcOrd="1" destOrd="0" presId="urn:microsoft.com/office/officeart/2005/8/layout/orgChart1"/>
    <dgm:cxn modelId="{4E1CB99C-12D3-49C6-9D64-9267ED95F402}" type="presOf" srcId="{9203FA70-3A36-45AC-8724-21656B958754}" destId="{BBD17260-3918-4272-930A-E9B8A42F9E43}" srcOrd="1" destOrd="0" presId="urn:microsoft.com/office/officeart/2005/8/layout/orgChart1"/>
    <dgm:cxn modelId="{16745371-7A88-4BCA-A05D-C8AC4E62BA7F}" srcId="{9203FA70-3A36-45AC-8724-21656B958754}" destId="{3C33E2EE-A12B-427D-BBF9-F1216CE129D3}" srcOrd="0" destOrd="0" parTransId="{2B6CF763-279C-489A-8024-75291BCA2FCF}" sibTransId="{1004D17C-C850-42C8-96F2-18978C59C0A4}"/>
    <dgm:cxn modelId="{6EFC80C2-52BB-4D8A-BFE0-E287B58178B3}" type="presOf" srcId="{57AF005F-EA46-4CFD-AD18-DFD20A27EA97}" destId="{2044EA2A-E5BD-4D79-A740-7E49DD7E103A}" srcOrd="0" destOrd="0" presId="urn:microsoft.com/office/officeart/2005/8/layout/orgChart1"/>
    <dgm:cxn modelId="{6285AD29-F139-4130-9E23-06E28B26826F}" srcId="{729BEFD0-316D-4DB8-ACDF-5697DDF2BAD9}" destId="{A7C38527-68D6-4375-B657-DF772EA6BBAB}" srcOrd="1" destOrd="0" parTransId="{90B01FB1-A3BF-407C-9B42-9F4C71565F4E}" sibTransId="{41BD23E8-DA1C-40E6-BD4B-EB62E20C8CEB}"/>
    <dgm:cxn modelId="{54E5B6B7-EEAE-48B0-8A31-797248EFB192}" type="presOf" srcId="{848E1260-1F2A-4A65-874D-994EA2B06404}" destId="{4A431838-290F-4BDC-A0AA-F5A04DCF361A}" srcOrd="0" destOrd="0" presId="urn:microsoft.com/office/officeart/2005/8/layout/orgChart1"/>
    <dgm:cxn modelId="{7A22B7C0-5989-45FF-8665-7887597246AE}" type="presOf" srcId="{90B01FB1-A3BF-407C-9B42-9F4C71565F4E}" destId="{26F0AA9A-0BC5-49C9-9AC3-D422C0ACC71C}" srcOrd="0" destOrd="0" presId="urn:microsoft.com/office/officeart/2005/8/layout/orgChart1"/>
    <dgm:cxn modelId="{81B7D311-E38F-47B7-80AE-DC4DE33F2588}" srcId="{7EB55B4E-1172-4385-87BE-CE8BABAD9972}" destId="{9BA39B37-D4FB-4D66-A1F4-97F16BC466BE}" srcOrd="1" destOrd="0" parTransId="{6036BA6C-B875-4F47-A3F0-BAE615045F04}" sibTransId="{B1D33431-CAC3-4842-8D7F-BD30D0C0E2F8}"/>
    <dgm:cxn modelId="{DBDD14C1-82BF-4477-8DDD-0A51D606BE32}" srcId="{7EB55B4E-1172-4385-87BE-CE8BABAD9972}" destId="{96EFD5E8-45D6-4860-8890-E1D436727A18}" srcOrd="3" destOrd="0" parTransId="{DF18346C-7137-4669-9D39-7BA092540D73}" sibTransId="{8F5D99B2-CDEF-4C3D-88D9-4FA899872CDF}"/>
    <dgm:cxn modelId="{5CC715E2-F6A8-428D-A948-A95360A0AD9B}" type="presOf" srcId="{2B9D2492-28DC-4329-964F-6D40BFEBA1AF}" destId="{4A4CF4DE-4BAF-4B11-BA31-E868B6920E7B}" srcOrd="0" destOrd="0" presId="urn:microsoft.com/office/officeart/2005/8/layout/orgChart1"/>
    <dgm:cxn modelId="{2FEC6D3C-8885-4C8D-BAA5-28C067E1CAA9}" type="presOf" srcId="{9BA39B37-D4FB-4D66-A1F4-97F16BC466BE}" destId="{822E491C-D311-4F83-9E04-B15CBA90D296}" srcOrd="1" destOrd="0" presId="urn:microsoft.com/office/officeart/2005/8/layout/orgChart1"/>
    <dgm:cxn modelId="{D40ABEF2-491E-4C2D-8F98-9F09F262C5A5}" type="presOf" srcId="{91A8309F-C984-419C-B6A9-F8510EA8A5A0}" destId="{DFBACE0E-3D13-43FE-9683-6CA5E6B33E2C}" srcOrd="1" destOrd="0" presId="urn:microsoft.com/office/officeart/2005/8/layout/orgChart1"/>
    <dgm:cxn modelId="{C6041148-AD32-45C3-8E55-B97080FBA855}" srcId="{7EB55B4E-1172-4385-87BE-CE8BABAD9972}" destId="{729BEFD0-316D-4DB8-ACDF-5697DDF2BAD9}" srcOrd="0" destOrd="0" parTransId="{6A032133-BED3-4FBC-A829-769A0355D0C0}" sibTransId="{26232FF4-81C6-4436-A37A-08E50D8116AE}"/>
    <dgm:cxn modelId="{E8C1409D-2881-4387-BCC9-C7C673B63BB3}" type="presOf" srcId="{5A2DED51-836C-4C14-BA8F-33713CDB7C36}" destId="{C6500641-68F1-4397-A905-6DAFB6FCBB00}" srcOrd="0" destOrd="0" presId="urn:microsoft.com/office/officeart/2005/8/layout/orgChart1"/>
    <dgm:cxn modelId="{35B80E84-D041-4C0D-A437-EC58A3210B2D}" type="presOf" srcId="{96EFD5E8-45D6-4860-8890-E1D436727A18}" destId="{17504FFA-8FAC-4ABC-99FA-145F09FD0F98}" srcOrd="0" destOrd="0" presId="urn:microsoft.com/office/officeart/2005/8/layout/orgChart1"/>
    <dgm:cxn modelId="{47750467-5F14-4CFD-B0F0-C2AB9B4A5B29}" type="presOf" srcId="{7A5D74A0-BFF0-4C8E-9995-7EF1C05799FC}" destId="{CA8384A4-2CE2-4D63-AE0B-C9CE2C0C5208}" srcOrd="1" destOrd="0" presId="urn:microsoft.com/office/officeart/2005/8/layout/orgChart1"/>
    <dgm:cxn modelId="{18C6DB48-2A4E-4EDA-8E31-5D61BA2DC496}" srcId="{729BEFD0-316D-4DB8-ACDF-5697DDF2BAD9}" destId="{75979730-735C-4E43-8817-3B7360C4A49A}" srcOrd="0" destOrd="0" parTransId="{5A2DED51-836C-4C14-BA8F-33713CDB7C36}" sibTransId="{A0376D85-67F8-4470-8DE4-C2DB50198034}"/>
    <dgm:cxn modelId="{01104DF4-F1A9-46AB-9929-244EE3FEBCE9}" type="presOf" srcId="{75979730-735C-4E43-8817-3B7360C4A49A}" destId="{D005794D-52A0-496C-AC30-F17EF503A001}" srcOrd="0" destOrd="0" presId="urn:microsoft.com/office/officeart/2005/8/layout/orgChart1"/>
    <dgm:cxn modelId="{870D1493-030D-451A-BD89-51BAFECFA81F}" type="presOf" srcId="{729BEFD0-316D-4DB8-ACDF-5697DDF2BAD9}" destId="{52FE7CDB-D2DF-439F-A825-DD763250F6E8}" srcOrd="1" destOrd="0" presId="urn:microsoft.com/office/officeart/2005/8/layout/orgChart1"/>
    <dgm:cxn modelId="{BEDA921D-6693-433B-9CAC-DC689A41BD84}" srcId="{A7C38527-68D6-4375-B657-DF772EA6BBAB}" destId="{91A8309F-C984-419C-B6A9-F8510EA8A5A0}" srcOrd="0" destOrd="0" parTransId="{2B9D2492-28DC-4329-964F-6D40BFEBA1AF}" sibTransId="{4502F213-D136-4BAF-8906-0D8460F2D16E}"/>
    <dgm:cxn modelId="{0B946FD4-ED74-42C3-91BC-2519D56F8E6B}" type="presOf" srcId="{96EFD5E8-45D6-4860-8890-E1D436727A18}" destId="{5578E935-5BAC-448C-8861-B522553657A5}" srcOrd="1" destOrd="0" presId="urn:microsoft.com/office/officeart/2005/8/layout/orgChart1"/>
    <dgm:cxn modelId="{B00FC87B-B4B0-48DB-96A3-18196F3BE253}" srcId="{A7C38527-68D6-4375-B657-DF772EA6BBAB}" destId="{7A5D74A0-BFF0-4C8E-9995-7EF1C05799FC}" srcOrd="1" destOrd="0" parTransId="{5649273B-2825-4A9C-A0A2-C20F7FAEC66A}" sibTransId="{1BFA311C-5C48-4044-8AF4-2F35EE8F45CD}"/>
    <dgm:cxn modelId="{8A66DFE6-9FBD-4149-A238-0D72991F1335}" type="presOf" srcId="{A7C38527-68D6-4375-B657-DF772EA6BBAB}" destId="{74D0E2B6-E93E-47D8-9681-909CD272861A}" srcOrd="0" destOrd="0" presId="urn:microsoft.com/office/officeart/2005/8/layout/orgChart1"/>
    <dgm:cxn modelId="{C95CB52F-5BFC-48BF-9CE0-E6B3DCEF7077}" type="presOf" srcId="{729BEFD0-316D-4DB8-ACDF-5697DDF2BAD9}" destId="{ECA03B5B-2F22-4A92-A17C-4D1BEBFD2ED4}" srcOrd="0" destOrd="0" presId="urn:microsoft.com/office/officeart/2005/8/layout/orgChart1"/>
    <dgm:cxn modelId="{1FB7858A-760F-4981-A820-8527539EEFB0}" type="presOf" srcId="{19FFF279-14E6-479C-8B15-524AE944BFF3}" destId="{4739409C-999C-4C90-B27D-36D654D2F177}" srcOrd="0" destOrd="0" presId="urn:microsoft.com/office/officeart/2005/8/layout/orgChart1"/>
    <dgm:cxn modelId="{868CDAAE-D381-4CB2-8F36-5E8E6F534945}" type="presOf" srcId="{91A8309F-C984-419C-B6A9-F8510EA8A5A0}" destId="{D085DFDA-FCF8-4251-808E-E0215B17BA59}" srcOrd="0" destOrd="0" presId="urn:microsoft.com/office/officeart/2005/8/layout/orgChart1"/>
    <dgm:cxn modelId="{4E41AA40-F2F8-4FBC-A62F-5458E7E8C595}" srcId="{75979730-735C-4E43-8817-3B7360C4A49A}" destId="{9203FA70-3A36-45AC-8724-21656B958754}" srcOrd="0" destOrd="0" parTransId="{19FFF279-14E6-479C-8B15-524AE944BFF3}" sibTransId="{9D50F9B6-2E01-449B-AFA5-1F36FE3B925F}"/>
    <dgm:cxn modelId="{494E020C-E649-43DB-942B-3D07B36AC615}" type="presParOf" srcId="{0CC92BF2-852D-46C0-BF29-73A7019EEDE5}" destId="{9432F687-678D-4C55-89DC-D8290E5F76DA}" srcOrd="0" destOrd="0" presId="urn:microsoft.com/office/officeart/2005/8/layout/orgChart1"/>
    <dgm:cxn modelId="{8414B134-A96A-4BA7-BEF2-6A7FBF7530A7}" type="presParOf" srcId="{9432F687-678D-4C55-89DC-D8290E5F76DA}" destId="{FCE21A05-8317-45A5-AA2D-521371734E9D}" srcOrd="0" destOrd="0" presId="urn:microsoft.com/office/officeart/2005/8/layout/orgChart1"/>
    <dgm:cxn modelId="{32C33EA0-37B2-4FD8-B89F-4ADE57B30B7E}" type="presParOf" srcId="{FCE21A05-8317-45A5-AA2D-521371734E9D}" destId="{ECA03B5B-2F22-4A92-A17C-4D1BEBFD2ED4}" srcOrd="0" destOrd="0" presId="urn:microsoft.com/office/officeart/2005/8/layout/orgChart1"/>
    <dgm:cxn modelId="{16AFF2EB-2FC3-4127-AF56-5E83B987DE8C}" type="presParOf" srcId="{FCE21A05-8317-45A5-AA2D-521371734E9D}" destId="{52FE7CDB-D2DF-439F-A825-DD763250F6E8}" srcOrd="1" destOrd="0" presId="urn:microsoft.com/office/officeart/2005/8/layout/orgChart1"/>
    <dgm:cxn modelId="{AF7CA035-3211-4C55-A6BD-A9C95F19CF0C}" type="presParOf" srcId="{9432F687-678D-4C55-89DC-D8290E5F76DA}" destId="{E6D95F6D-E9F4-4FB8-BE69-EE1DCF5A4C32}" srcOrd="1" destOrd="0" presId="urn:microsoft.com/office/officeart/2005/8/layout/orgChart1"/>
    <dgm:cxn modelId="{7CE4DECE-350C-4FD6-8A42-6CF80EDCA1B4}" type="presParOf" srcId="{E6D95F6D-E9F4-4FB8-BE69-EE1DCF5A4C32}" destId="{C6500641-68F1-4397-A905-6DAFB6FCBB00}" srcOrd="0" destOrd="0" presId="urn:microsoft.com/office/officeart/2005/8/layout/orgChart1"/>
    <dgm:cxn modelId="{C514AFB2-52AD-4EFC-ABED-6D218D123A86}" type="presParOf" srcId="{E6D95F6D-E9F4-4FB8-BE69-EE1DCF5A4C32}" destId="{30965FE7-93D4-47DA-9110-8E37CFB62E55}" srcOrd="1" destOrd="0" presId="urn:microsoft.com/office/officeart/2005/8/layout/orgChart1"/>
    <dgm:cxn modelId="{36AD8F14-F0E5-4BFC-AC52-6BCA7F8BF882}" type="presParOf" srcId="{30965FE7-93D4-47DA-9110-8E37CFB62E55}" destId="{AD17CA77-66BD-47F5-909F-0D0FB7E4E254}" srcOrd="0" destOrd="0" presId="urn:microsoft.com/office/officeart/2005/8/layout/orgChart1"/>
    <dgm:cxn modelId="{E84144E1-4919-4916-9EEB-2F6E820FE363}" type="presParOf" srcId="{AD17CA77-66BD-47F5-909F-0D0FB7E4E254}" destId="{D005794D-52A0-496C-AC30-F17EF503A001}" srcOrd="0" destOrd="0" presId="urn:microsoft.com/office/officeart/2005/8/layout/orgChart1"/>
    <dgm:cxn modelId="{F4B16556-DA74-409D-91B7-8B42AEEE06A2}" type="presParOf" srcId="{AD17CA77-66BD-47F5-909F-0D0FB7E4E254}" destId="{534B33B7-8B12-4893-8F31-5F95F0E9BFEB}" srcOrd="1" destOrd="0" presId="urn:microsoft.com/office/officeart/2005/8/layout/orgChart1"/>
    <dgm:cxn modelId="{20B192DE-DE8A-4943-9D3A-FEE8EAC5B109}" type="presParOf" srcId="{30965FE7-93D4-47DA-9110-8E37CFB62E55}" destId="{14AA5E1F-A3DE-479E-826D-406BE37A679C}" srcOrd="1" destOrd="0" presId="urn:microsoft.com/office/officeart/2005/8/layout/orgChart1"/>
    <dgm:cxn modelId="{B7D3376E-5A6F-4FF5-A3CB-6A726897EAE7}" type="presParOf" srcId="{14AA5E1F-A3DE-479E-826D-406BE37A679C}" destId="{4739409C-999C-4C90-B27D-36D654D2F177}" srcOrd="0" destOrd="0" presId="urn:microsoft.com/office/officeart/2005/8/layout/orgChart1"/>
    <dgm:cxn modelId="{1697538E-F2A9-41B3-BE1E-A24750C115C2}" type="presParOf" srcId="{14AA5E1F-A3DE-479E-826D-406BE37A679C}" destId="{89500578-E9F6-4B70-A6A5-21F9DA1EBC31}" srcOrd="1" destOrd="0" presId="urn:microsoft.com/office/officeart/2005/8/layout/orgChart1"/>
    <dgm:cxn modelId="{8F0B403C-8481-4C0C-A1C4-E42D6349F862}" type="presParOf" srcId="{89500578-E9F6-4B70-A6A5-21F9DA1EBC31}" destId="{D4D046D2-4174-4117-857A-2E7A768F05DD}" srcOrd="0" destOrd="0" presId="urn:microsoft.com/office/officeart/2005/8/layout/orgChart1"/>
    <dgm:cxn modelId="{6696174D-EDD1-46BB-AAE6-1DEC647D7C97}" type="presParOf" srcId="{D4D046D2-4174-4117-857A-2E7A768F05DD}" destId="{9BA07ADA-52DD-4403-A9D3-D3F58BDFE96E}" srcOrd="0" destOrd="0" presId="urn:microsoft.com/office/officeart/2005/8/layout/orgChart1"/>
    <dgm:cxn modelId="{E513A674-0805-44BA-B4DA-5CFD9B230825}" type="presParOf" srcId="{D4D046D2-4174-4117-857A-2E7A768F05DD}" destId="{BBD17260-3918-4272-930A-E9B8A42F9E43}" srcOrd="1" destOrd="0" presId="urn:microsoft.com/office/officeart/2005/8/layout/orgChart1"/>
    <dgm:cxn modelId="{9ECF0E63-1B80-43E3-9C86-686F6CC8ED37}" type="presParOf" srcId="{89500578-E9F6-4B70-A6A5-21F9DA1EBC31}" destId="{E3727F73-A2AA-49B2-A1C6-C81F2B87EC2D}" srcOrd="1" destOrd="0" presId="urn:microsoft.com/office/officeart/2005/8/layout/orgChart1"/>
    <dgm:cxn modelId="{FF6EF09F-0BAD-4A4A-8482-A3E92B3EB460}" type="presParOf" srcId="{E3727F73-A2AA-49B2-A1C6-C81F2B87EC2D}" destId="{CBC63FB3-68C8-40C4-A7C1-A611D0482CA4}" srcOrd="0" destOrd="0" presId="urn:microsoft.com/office/officeart/2005/8/layout/orgChart1"/>
    <dgm:cxn modelId="{65ADCBBB-0191-482F-88BB-A929AB7553B4}" type="presParOf" srcId="{E3727F73-A2AA-49B2-A1C6-C81F2B87EC2D}" destId="{E46E8BA9-CBE0-4A4A-B91E-68AC556CDC6E}" srcOrd="1" destOrd="0" presId="urn:microsoft.com/office/officeart/2005/8/layout/orgChart1"/>
    <dgm:cxn modelId="{BB3BFEDE-EF7F-4842-B66A-34980378BA18}" type="presParOf" srcId="{E46E8BA9-CBE0-4A4A-B91E-68AC556CDC6E}" destId="{2479073D-6C99-4B9B-A372-539FD5A6576C}" srcOrd="0" destOrd="0" presId="urn:microsoft.com/office/officeart/2005/8/layout/orgChart1"/>
    <dgm:cxn modelId="{63EE5EE0-57AF-404A-A3A0-7B18209347C7}" type="presParOf" srcId="{2479073D-6C99-4B9B-A372-539FD5A6576C}" destId="{92C6EBDB-71BB-40F6-8CD3-414B5574A18A}" srcOrd="0" destOrd="0" presId="urn:microsoft.com/office/officeart/2005/8/layout/orgChart1"/>
    <dgm:cxn modelId="{8458836A-4DED-4FA8-BCB0-848AB11075AC}" type="presParOf" srcId="{2479073D-6C99-4B9B-A372-539FD5A6576C}" destId="{AD1EC64C-902F-49D0-926A-4AAFABE8955B}" srcOrd="1" destOrd="0" presId="urn:microsoft.com/office/officeart/2005/8/layout/orgChart1"/>
    <dgm:cxn modelId="{6D0EF33D-1B47-4BCF-BBB1-1826CFDF52A0}" type="presParOf" srcId="{E46E8BA9-CBE0-4A4A-B91E-68AC556CDC6E}" destId="{FCC7F155-7CC6-42D8-8EA5-70D7548D1AC5}" srcOrd="1" destOrd="0" presId="urn:microsoft.com/office/officeart/2005/8/layout/orgChart1"/>
    <dgm:cxn modelId="{F5CC9E9A-AB70-4AC2-B1AF-203B59EC0848}" type="presParOf" srcId="{E46E8BA9-CBE0-4A4A-B91E-68AC556CDC6E}" destId="{6B34FD7B-61B5-47B6-9EB3-E0C0D655B205}" srcOrd="2" destOrd="0" presId="urn:microsoft.com/office/officeart/2005/8/layout/orgChart1"/>
    <dgm:cxn modelId="{6EE59A74-C674-4D85-A130-7A9608FA4353}" type="presParOf" srcId="{89500578-E9F6-4B70-A6A5-21F9DA1EBC31}" destId="{E8A2DC3D-DD60-42AC-9F2A-1C444214FFB4}" srcOrd="2" destOrd="0" presId="urn:microsoft.com/office/officeart/2005/8/layout/orgChart1"/>
    <dgm:cxn modelId="{B8A73522-26E1-40EE-A3EA-B76DA9AAE8CE}" type="presParOf" srcId="{14AA5E1F-A3DE-479E-826D-406BE37A679C}" destId="{2044EA2A-E5BD-4D79-A740-7E49DD7E103A}" srcOrd="2" destOrd="0" presId="urn:microsoft.com/office/officeart/2005/8/layout/orgChart1"/>
    <dgm:cxn modelId="{52B9826F-7DFA-41C1-8CF6-EB6DBEA5CBF5}" type="presParOf" srcId="{14AA5E1F-A3DE-479E-826D-406BE37A679C}" destId="{607560B7-AFC8-4710-B53A-804E18579B63}" srcOrd="3" destOrd="0" presId="urn:microsoft.com/office/officeart/2005/8/layout/orgChart1"/>
    <dgm:cxn modelId="{D851788D-60FF-4410-975C-A81D132EF0D9}" type="presParOf" srcId="{607560B7-AFC8-4710-B53A-804E18579B63}" destId="{9E372A19-DAE8-44EB-8C29-CEA611781369}" srcOrd="0" destOrd="0" presId="urn:microsoft.com/office/officeart/2005/8/layout/orgChart1"/>
    <dgm:cxn modelId="{7AA5814B-2930-49CD-80E2-BA6AA23BE6FC}" type="presParOf" srcId="{9E372A19-DAE8-44EB-8C29-CEA611781369}" destId="{4A431838-290F-4BDC-A0AA-F5A04DCF361A}" srcOrd="0" destOrd="0" presId="urn:microsoft.com/office/officeart/2005/8/layout/orgChart1"/>
    <dgm:cxn modelId="{615E1083-42F7-4E52-9E06-45437CBC7CCA}" type="presParOf" srcId="{9E372A19-DAE8-44EB-8C29-CEA611781369}" destId="{8C498BA1-5138-4548-BE46-8DFD17C6C93D}" srcOrd="1" destOrd="0" presId="urn:microsoft.com/office/officeart/2005/8/layout/orgChart1"/>
    <dgm:cxn modelId="{9E8E0812-9734-4AA8-8323-1036E47450B1}" type="presParOf" srcId="{607560B7-AFC8-4710-B53A-804E18579B63}" destId="{AB3C6625-6AAC-4681-863F-26A8F78D0EE8}" srcOrd="1" destOrd="0" presId="urn:microsoft.com/office/officeart/2005/8/layout/orgChart1"/>
    <dgm:cxn modelId="{3B449FAD-ACA7-41F1-BF02-0811EE6DD3D2}" type="presParOf" srcId="{607560B7-AFC8-4710-B53A-804E18579B63}" destId="{B3172D1C-8ADD-45D7-AC58-0FDF6917520A}" srcOrd="2" destOrd="0" presId="urn:microsoft.com/office/officeart/2005/8/layout/orgChart1"/>
    <dgm:cxn modelId="{6A1DA738-B469-4106-B2EA-5288CAB16FF2}" type="presParOf" srcId="{30965FE7-93D4-47DA-9110-8E37CFB62E55}" destId="{BAA42C76-DF19-40C8-BB82-2D1CED63C7D9}" srcOrd="2" destOrd="0" presId="urn:microsoft.com/office/officeart/2005/8/layout/orgChart1"/>
    <dgm:cxn modelId="{242F2419-2445-4C3D-91AE-2DB1DF0C2B5E}" type="presParOf" srcId="{E6D95F6D-E9F4-4FB8-BE69-EE1DCF5A4C32}" destId="{26F0AA9A-0BC5-49C9-9AC3-D422C0ACC71C}" srcOrd="2" destOrd="0" presId="urn:microsoft.com/office/officeart/2005/8/layout/orgChart1"/>
    <dgm:cxn modelId="{D1C69DDC-4424-4ACE-AD4B-1568B9A483C4}" type="presParOf" srcId="{E6D95F6D-E9F4-4FB8-BE69-EE1DCF5A4C32}" destId="{1B0D72FF-A02D-4D82-AB13-60DBF430500E}" srcOrd="3" destOrd="0" presId="urn:microsoft.com/office/officeart/2005/8/layout/orgChart1"/>
    <dgm:cxn modelId="{E077ECF6-C0A9-4724-9C66-2F1385F147D2}" type="presParOf" srcId="{1B0D72FF-A02D-4D82-AB13-60DBF430500E}" destId="{825CE977-5426-4C9B-9106-9581D062559C}" srcOrd="0" destOrd="0" presId="urn:microsoft.com/office/officeart/2005/8/layout/orgChart1"/>
    <dgm:cxn modelId="{70652FD4-0A6C-4D08-A201-EEEF974D8561}" type="presParOf" srcId="{825CE977-5426-4C9B-9106-9581D062559C}" destId="{74D0E2B6-E93E-47D8-9681-909CD272861A}" srcOrd="0" destOrd="0" presId="urn:microsoft.com/office/officeart/2005/8/layout/orgChart1"/>
    <dgm:cxn modelId="{C1478B52-7D19-4387-830B-401CBA908AEA}" type="presParOf" srcId="{825CE977-5426-4C9B-9106-9581D062559C}" destId="{5C3B348E-C374-4E52-953D-165213403AA6}" srcOrd="1" destOrd="0" presId="urn:microsoft.com/office/officeart/2005/8/layout/orgChart1"/>
    <dgm:cxn modelId="{157953CF-244C-4CB7-BA9C-98B766F5BD30}" type="presParOf" srcId="{1B0D72FF-A02D-4D82-AB13-60DBF430500E}" destId="{CB7D85CA-3A8B-4D2A-A4AB-993B993C307F}" srcOrd="1" destOrd="0" presId="urn:microsoft.com/office/officeart/2005/8/layout/orgChart1"/>
    <dgm:cxn modelId="{97D77C76-165E-4D28-9C02-AF310E76FDA6}" type="presParOf" srcId="{CB7D85CA-3A8B-4D2A-A4AB-993B993C307F}" destId="{4A4CF4DE-4BAF-4B11-BA31-E868B6920E7B}" srcOrd="0" destOrd="0" presId="urn:microsoft.com/office/officeart/2005/8/layout/orgChart1"/>
    <dgm:cxn modelId="{7642C3EE-4BC8-4B4F-B25C-4CD177CE57EC}" type="presParOf" srcId="{CB7D85CA-3A8B-4D2A-A4AB-993B993C307F}" destId="{54DFF752-C602-4CCD-A903-FABC28E03E9D}" srcOrd="1" destOrd="0" presId="urn:microsoft.com/office/officeart/2005/8/layout/orgChart1"/>
    <dgm:cxn modelId="{05E0B2A4-5615-4E82-83A5-20260E518207}" type="presParOf" srcId="{54DFF752-C602-4CCD-A903-FABC28E03E9D}" destId="{2F06E433-4044-4A11-96EF-85242A06D03E}" srcOrd="0" destOrd="0" presId="urn:microsoft.com/office/officeart/2005/8/layout/orgChart1"/>
    <dgm:cxn modelId="{504A17E7-CBB2-48BE-B229-58FF7A1B6130}" type="presParOf" srcId="{2F06E433-4044-4A11-96EF-85242A06D03E}" destId="{D085DFDA-FCF8-4251-808E-E0215B17BA59}" srcOrd="0" destOrd="0" presId="urn:microsoft.com/office/officeart/2005/8/layout/orgChart1"/>
    <dgm:cxn modelId="{0E41762C-5DC3-46B9-8F93-004E24F24416}" type="presParOf" srcId="{2F06E433-4044-4A11-96EF-85242A06D03E}" destId="{DFBACE0E-3D13-43FE-9683-6CA5E6B33E2C}" srcOrd="1" destOrd="0" presId="urn:microsoft.com/office/officeart/2005/8/layout/orgChart1"/>
    <dgm:cxn modelId="{501C4F78-8A28-448A-A379-60DB9C8778B5}" type="presParOf" srcId="{54DFF752-C602-4CCD-A903-FABC28E03E9D}" destId="{F2FAD1A8-58E7-480E-ABFA-6B86ACD970E0}" srcOrd="1" destOrd="0" presId="urn:microsoft.com/office/officeart/2005/8/layout/orgChart1"/>
    <dgm:cxn modelId="{7600CDAF-11D0-403F-9703-F3B5E356E8FB}" type="presParOf" srcId="{54DFF752-C602-4CCD-A903-FABC28E03E9D}" destId="{1CC069F3-1F1C-489C-8615-B17A8E90813C}" srcOrd="2" destOrd="0" presId="urn:microsoft.com/office/officeart/2005/8/layout/orgChart1"/>
    <dgm:cxn modelId="{82250EF8-9967-45BF-A18D-7CC01F6AD600}" type="presParOf" srcId="{CB7D85CA-3A8B-4D2A-A4AB-993B993C307F}" destId="{A8E5D50B-6682-46CB-8ECB-B70F62CC5774}" srcOrd="2" destOrd="0" presId="urn:microsoft.com/office/officeart/2005/8/layout/orgChart1"/>
    <dgm:cxn modelId="{AC4EB9C8-A132-4604-9661-ED1A7D66FFB0}" type="presParOf" srcId="{CB7D85CA-3A8B-4D2A-A4AB-993B993C307F}" destId="{ACABDBE1-468D-4B47-B289-3244F1066C9B}" srcOrd="3" destOrd="0" presId="urn:microsoft.com/office/officeart/2005/8/layout/orgChart1"/>
    <dgm:cxn modelId="{4931455C-0877-4831-848D-8FAECE51F610}" type="presParOf" srcId="{ACABDBE1-468D-4B47-B289-3244F1066C9B}" destId="{B812E6B6-7E33-4EF4-93A2-9621862028AC}" srcOrd="0" destOrd="0" presId="urn:microsoft.com/office/officeart/2005/8/layout/orgChart1"/>
    <dgm:cxn modelId="{FCC88844-0A14-4B65-90F4-6BCF8450FD54}" type="presParOf" srcId="{B812E6B6-7E33-4EF4-93A2-9621862028AC}" destId="{F139AC36-C0CC-45DA-844B-831A72F3D71A}" srcOrd="0" destOrd="0" presId="urn:microsoft.com/office/officeart/2005/8/layout/orgChart1"/>
    <dgm:cxn modelId="{5B4F0646-D6FD-4631-9DAC-7502298B7223}" type="presParOf" srcId="{B812E6B6-7E33-4EF4-93A2-9621862028AC}" destId="{CA8384A4-2CE2-4D63-AE0B-C9CE2C0C5208}" srcOrd="1" destOrd="0" presId="urn:microsoft.com/office/officeart/2005/8/layout/orgChart1"/>
    <dgm:cxn modelId="{5FF83777-1855-48BB-B8C7-ABF2B01E2D33}" type="presParOf" srcId="{ACABDBE1-468D-4B47-B289-3244F1066C9B}" destId="{47372CC8-CD8E-43D0-ADD8-B856EBC5F4EA}" srcOrd="1" destOrd="0" presId="urn:microsoft.com/office/officeart/2005/8/layout/orgChart1"/>
    <dgm:cxn modelId="{DD89DCCF-8578-4A2E-899E-79E0466062F1}" type="presParOf" srcId="{ACABDBE1-468D-4B47-B289-3244F1066C9B}" destId="{B6156CE5-F187-478B-AAC5-719FD39454EA}" srcOrd="2" destOrd="0" presId="urn:microsoft.com/office/officeart/2005/8/layout/orgChart1"/>
    <dgm:cxn modelId="{6B41D457-EB38-464C-B52F-8223BC06DF49}" type="presParOf" srcId="{1B0D72FF-A02D-4D82-AB13-60DBF430500E}" destId="{A1B2F772-E63B-4638-812A-DD42F158F1B5}" srcOrd="2" destOrd="0" presId="urn:microsoft.com/office/officeart/2005/8/layout/orgChart1"/>
    <dgm:cxn modelId="{A4633D59-4FA9-4C07-9E56-53BBD23166A4}" type="presParOf" srcId="{9432F687-678D-4C55-89DC-D8290E5F76DA}" destId="{0B21871A-A90A-4029-9BFE-37CACD26237E}" srcOrd="2" destOrd="0" presId="urn:microsoft.com/office/officeart/2005/8/layout/orgChart1"/>
    <dgm:cxn modelId="{914C4903-E4F7-4953-BD84-B9DC03AAA1D7}" type="presParOf" srcId="{0CC92BF2-852D-46C0-BF29-73A7019EEDE5}" destId="{88E49285-4A13-47C8-9403-7DB09937CD23}" srcOrd="1" destOrd="0" presId="urn:microsoft.com/office/officeart/2005/8/layout/orgChart1"/>
    <dgm:cxn modelId="{5B97D7DA-B449-4F80-B37D-6C0481032B47}" type="presParOf" srcId="{88E49285-4A13-47C8-9403-7DB09937CD23}" destId="{DF7BE8C3-ABD4-4CEC-8534-AFA6C13CBC9B}" srcOrd="0" destOrd="0" presId="urn:microsoft.com/office/officeart/2005/8/layout/orgChart1"/>
    <dgm:cxn modelId="{F0973E4F-5C18-4C19-9321-9DF55CE5FB6D}" type="presParOf" srcId="{DF7BE8C3-ABD4-4CEC-8534-AFA6C13CBC9B}" destId="{A6DAEBEC-04FC-4BE0-B281-8AAF4650A5A0}" srcOrd="0" destOrd="0" presId="urn:microsoft.com/office/officeart/2005/8/layout/orgChart1"/>
    <dgm:cxn modelId="{BA9A8611-67FE-4350-8DDF-6DA5E3DDD555}" type="presParOf" srcId="{DF7BE8C3-ABD4-4CEC-8534-AFA6C13CBC9B}" destId="{822E491C-D311-4F83-9E04-B15CBA90D296}" srcOrd="1" destOrd="0" presId="urn:microsoft.com/office/officeart/2005/8/layout/orgChart1"/>
    <dgm:cxn modelId="{77CFEB05-5162-4104-A8BE-49E33DF086EA}" type="presParOf" srcId="{88E49285-4A13-47C8-9403-7DB09937CD23}" destId="{838C4E37-5898-48B6-B3B7-73DDB4971880}" srcOrd="1" destOrd="0" presId="urn:microsoft.com/office/officeart/2005/8/layout/orgChart1"/>
    <dgm:cxn modelId="{550A6A19-663F-4D44-9925-70CB6A9E14ED}" type="presParOf" srcId="{88E49285-4A13-47C8-9403-7DB09937CD23}" destId="{D329B69E-CA1F-47FD-8A19-7B41FAB4A988}" srcOrd="2" destOrd="0" presId="urn:microsoft.com/office/officeart/2005/8/layout/orgChart1"/>
    <dgm:cxn modelId="{27EDD53E-E209-4483-93B2-2FA09D4A8B4D}" type="presParOf" srcId="{0CC92BF2-852D-46C0-BF29-73A7019EEDE5}" destId="{AE6E46BD-96A8-4A65-96E2-62E8CCD3EB61}" srcOrd="2" destOrd="0" presId="urn:microsoft.com/office/officeart/2005/8/layout/orgChart1"/>
    <dgm:cxn modelId="{E2C23AE1-6395-4B33-BE48-9DC5116013C4}" type="presParOf" srcId="{AE6E46BD-96A8-4A65-96E2-62E8CCD3EB61}" destId="{ED5B0672-E465-4001-BEFA-076BF41AB040}" srcOrd="0" destOrd="0" presId="urn:microsoft.com/office/officeart/2005/8/layout/orgChart1"/>
    <dgm:cxn modelId="{D8ABBA25-F6A4-49C1-A9B1-5589D51929F2}" type="presParOf" srcId="{ED5B0672-E465-4001-BEFA-076BF41AB040}" destId="{9E158191-411B-44E1-AE6D-4CD57BBF3504}" srcOrd="0" destOrd="0" presId="urn:microsoft.com/office/officeart/2005/8/layout/orgChart1"/>
    <dgm:cxn modelId="{C8C2E333-316A-4A8D-BBD4-5E6C480CA0B1}" type="presParOf" srcId="{ED5B0672-E465-4001-BEFA-076BF41AB040}" destId="{4F5AC73E-6FD6-4057-A20D-CF3A8ECCF1DD}" srcOrd="1" destOrd="0" presId="urn:microsoft.com/office/officeart/2005/8/layout/orgChart1"/>
    <dgm:cxn modelId="{407D6648-3381-47F1-9FE1-7FD5BEE8C884}" type="presParOf" srcId="{AE6E46BD-96A8-4A65-96E2-62E8CCD3EB61}" destId="{A6B11113-5AD4-452E-9D9B-1CA70751E808}" srcOrd="1" destOrd="0" presId="urn:microsoft.com/office/officeart/2005/8/layout/orgChart1"/>
    <dgm:cxn modelId="{8C50DBC8-22F8-41AB-838B-27A91EB297F4}" type="presParOf" srcId="{AE6E46BD-96A8-4A65-96E2-62E8CCD3EB61}" destId="{6F04ACBC-7CB0-4A71-9D6A-488B6301AC85}" srcOrd="2" destOrd="0" presId="urn:microsoft.com/office/officeart/2005/8/layout/orgChart1"/>
    <dgm:cxn modelId="{968D8D4E-F837-407C-BE08-9E9C656A9A10}" type="presParOf" srcId="{0CC92BF2-852D-46C0-BF29-73A7019EEDE5}" destId="{F2545414-2ACF-4AE8-9964-7149CD5E3475}" srcOrd="3" destOrd="0" presId="urn:microsoft.com/office/officeart/2005/8/layout/orgChart1"/>
    <dgm:cxn modelId="{934D4EA2-DE0A-4433-846C-FC60E2A961A2}" type="presParOf" srcId="{F2545414-2ACF-4AE8-9964-7149CD5E3475}" destId="{3455AB55-9D40-4B6F-945E-6002EC84834C}" srcOrd="0" destOrd="0" presId="urn:microsoft.com/office/officeart/2005/8/layout/orgChart1"/>
    <dgm:cxn modelId="{F7E35575-A499-43D6-987D-EF095D97AA04}" type="presParOf" srcId="{3455AB55-9D40-4B6F-945E-6002EC84834C}" destId="{17504FFA-8FAC-4ABC-99FA-145F09FD0F98}" srcOrd="0" destOrd="0" presId="urn:microsoft.com/office/officeart/2005/8/layout/orgChart1"/>
    <dgm:cxn modelId="{773752EF-DEDD-4758-A7F5-D21F9B0EF4CB}" type="presParOf" srcId="{3455AB55-9D40-4B6F-945E-6002EC84834C}" destId="{5578E935-5BAC-448C-8861-B522553657A5}" srcOrd="1" destOrd="0" presId="urn:microsoft.com/office/officeart/2005/8/layout/orgChart1"/>
    <dgm:cxn modelId="{F9E56D74-AB16-4636-B435-0E0CB09FF157}" type="presParOf" srcId="{F2545414-2ACF-4AE8-9964-7149CD5E3475}" destId="{57E4C1AB-2B61-42F2-B232-5C9D760140F5}" srcOrd="1" destOrd="0" presId="urn:microsoft.com/office/officeart/2005/8/layout/orgChart1"/>
    <dgm:cxn modelId="{966A121D-95C4-44D9-8343-0C5290760554}" type="presParOf" srcId="{F2545414-2ACF-4AE8-9964-7149CD5E3475}" destId="{2DC7B5C6-5709-4924-B6E5-0E8F4CBDD9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55B4E-1172-4385-87BE-CE8BABAD99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29BEFD0-316D-4DB8-ACDF-5697DDF2BAD9}">
      <dgm:prSet phldrT="[Texto]"/>
      <dgm:spPr/>
      <dgm:t>
        <a:bodyPr/>
        <a:lstStyle/>
        <a:p>
          <a:r>
            <a:rPr lang="es-CL" dirty="0" smtClean="0"/>
            <a:t>Directorio  Raíz </a:t>
          </a:r>
        </a:p>
        <a:p>
          <a:r>
            <a:rPr lang="es-CL" dirty="0" smtClean="0"/>
            <a:t>Pre Producción</a:t>
          </a:r>
        </a:p>
        <a:p>
          <a:r>
            <a:rPr lang="es-CL" dirty="0" smtClean="0"/>
            <a:t>(PRE_PDN)</a:t>
          </a:r>
          <a:endParaRPr lang="es-CL" dirty="0"/>
        </a:p>
      </dgm:t>
    </dgm:pt>
    <dgm:pt modelId="{6A032133-BED3-4FBC-A829-769A0355D0C0}" type="parTrans" cxnId="{C6041148-AD32-45C3-8E55-B97080FBA855}">
      <dgm:prSet/>
      <dgm:spPr/>
      <dgm:t>
        <a:bodyPr/>
        <a:lstStyle/>
        <a:p>
          <a:endParaRPr lang="es-CL"/>
        </a:p>
      </dgm:t>
    </dgm:pt>
    <dgm:pt modelId="{26232FF4-81C6-4436-A37A-08E50D8116AE}" type="sibTrans" cxnId="{C6041148-AD32-45C3-8E55-B97080FBA855}">
      <dgm:prSet/>
      <dgm:spPr/>
      <dgm:t>
        <a:bodyPr/>
        <a:lstStyle/>
        <a:p>
          <a:endParaRPr lang="es-CL"/>
        </a:p>
      </dgm:t>
    </dgm:pt>
    <dgm:pt modelId="{647441DC-CAEE-4080-8F8A-79B911466935}">
      <dgm:prSet phldrT="[Texto]"/>
      <dgm:spPr/>
      <dgm:t>
        <a:bodyPr/>
        <a:lstStyle/>
        <a:p>
          <a:r>
            <a:rPr lang="es-CL" dirty="0" smtClean="0"/>
            <a:t>Directorio Output</a:t>
          </a:r>
        </a:p>
        <a:p>
          <a:r>
            <a:rPr lang="es-CL" dirty="0" smtClean="0"/>
            <a:t>(TEMP)</a:t>
          </a:r>
        </a:p>
        <a:p>
          <a:r>
            <a:rPr lang="es-CL" dirty="0" smtClean="0"/>
            <a:t>Archivo Validez (HDSF)</a:t>
          </a:r>
        </a:p>
        <a:p>
          <a:r>
            <a:rPr lang="es-CL" dirty="0" smtClean="0"/>
            <a:t>Archivo Resumen (.CSV)</a:t>
          </a:r>
          <a:endParaRPr lang="es-CL" dirty="0"/>
        </a:p>
      </dgm:t>
    </dgm:pt>
    <dgm:pt modelId="{9373EB5F-4314-45D9-8A5D-B82D0C482F88}" type="parTrans" cxnId="{015E587F-49C2-404E-9286-C3762A6FF453}">
      <dgm:prSet/>
      <dgm:spPr/>
      <dgm:t>
        <a:bodyPr/>
        <a:lstStyle/>
        <a:p>
          <a:endParaRPr lang="es-CL"/>
        </a:p>
      </dgm:t>
    </dgm:pt>
    <dgm:pt modelId="{4943BA4C-4867-4C8B-A1DB-6F799CF032E7}" type="sibTrans" cxnId="{015E587F-49C2-404E-9286-C3762A6FF453}">
      <dgm:prSet/>
      <dgm:spPr/>
      <dgm:t>
        <a:bodyPr/>
        <a:lstStyle/>
        <a:p>
          <a:endParaRPr lang="es-CL"/>
        </a:p>
      </dgm:t>
    </dgm:pt>
    <dgm:pt modelId="{75979730-735C-4E43-8817-3B7360C4A49A}">
      <dgm:prSet phldrT="[Texto]"/>
      <dgm:spPr/>
      <dgm:t>
        <a:bodyPr/>
        <a:lstStyle/>
        <a:p>
          <a:r>
            <a:rPr lang="es-CL" dirty="0" smtClean="0"/>
            <a:t>Directorio Raíz</a:t>
          </a:r>
        </a:p>
        <a:p>
          <a:r>
            <a:rPr lang="es-CL" dirty="0" smtClean="0"/>
            <a:t> con Reglas</a:t>
          </a:r>
        </a:p>
        <a:p>
          <a:r>
            <a:rPr lang="es-CL" dirty="0" smtClean="0"/>
            <a:t>(DIO_RGL)</a:t>
          </a:r>
          <a:endParaRPr lang="es-CL" dirty="0"/>
        </a:p>
      </dgm:t>
    </dgm:pt>
    <dgm:pt modelId="{5A2DED51-836C-4C14-BA8F-33713CDB7C36}" type="parTrans" cxnId="{18C6DB48-2A4E-4EDA-8E31-5D61BA2DC496}">
      <dgm:prSet/>
      <dgm:spPr/>
      <dgm:t>
        <a:bodyPr/>
        <a:lstStyle/>
        <a:p>
          <a:endParaRPr lang="es-CL"/>
        </a:p>
      </dgm:t>
    </dgm:pt>
    <dgm:pt modelId="{A0376D85-67F8-4470-8DE4-C2DB50198034}" type="sibTrans" cxnId="{18C6DB48-2A4E-4EDA-8E31-5D61BA2DC496}">
      <dgm:prSet/>
      <dgm:spPr/>
      <dgm:t>
        <a:bodyPr/>
        <a:lstStyle/>
        <a:p>
          <a:endParaRPr lang="es-CL"/>
        </a:p>
      </dgm:t>
    </dgm:pt>
    <dgm:pt modelId="{A7C38527-68D6-4375-B657-DF772EA6BBAB}">
      <dgm:prSet phldrT="[Texto]"/>
      <dgm:spPr/>
      <dgm:t>
        <a:bodyPr/>
        <a:lstStyle/>
        <a:p>
          <a:r>
            <a:rPr lang="es-CL" dirty="0" smtClean="0"/>
            <a:t>Directorio</a:t>
          </a:r>
        </a:p>
        <a:p>
          <a:r>
            <a:rPr lang="es-CL" dirty="0" smtClean="0"/>
            <a:t>Ejecución de Interfaces</a:t>
          </a:r>
        </a:p>
        <a:p>
          <a:r>
            <a:rPr lang="es-CL" smtClean="0"/>
            <a:t>(DIO_EJN_ITF)</a:t>
          </a:r>
          <a:endParaRPr lang="es-CL" dirty="0"/>
        </a:p>
      </dgm:t>
    </dgm:pt>
    <dgm:pt modelId="{90B01FB1-A3BF-407C-9B42-9F4C71565F4E}" type="parTrans" cxnId="{6285AD29-F139-4130-9E23-06E28B26826F}">
      <dgm:prSet/>
      <dgm:spPr/>
      <dgm:t>
        <a:bodyPr/>
        <a:lstStyle/>
        <a:p>
          <a:endParaRPr lang="es-CL"/>
        </a:p>
      </dgm:t>
    </dgm:pt>
    <dgm:pt modelId="{41BD23E8-DA1C-40E6-BD4B-EB62E20C8CEB}" type="sibTrans" cxnId="{6285AD29-F139-4130-9E23-06E28B26826F}">
      <dgm:prSet/>
      <dgm:spPr/>
      <dgm:t>
        <a:bodyPr/>
        <a:lstStyle/>
        <a:p>
          <a:endParaRPr lang="es-CL"/>
        </a:p>
      </dgm:t>
    </dgm:pt>
    <dgm:pt modelId="{C5ECFBB0-9DA5-4855-A6C1-874AF964483B}">
      <dgm:prSet/>
      <dgm:spPr/>
      <dgm:t>
        <a:bodyPr/>
        <a:lstStyle/>
        <a:p>
          <a:r>
            <a:rPr lang="es-CL" dirty="0" smtClean="0"/>
            <a:t>Directorio Input</a:t>
          </a:r>
        </a:p>
        <a:p>
          <a:r>
            <a:rPr lang="es-CL" dirty="0" smtClean="0"/>
            <a:t>(RAW)</a:t>
          </a:r>
        </a:p>
        <a:p>
          <a:r>
            <a:rPr lang="es-CL" dirty="0" smtClean="0"/>
            <a:t>Archivos HDFS</a:t>
          </a:r>
          <a:endParaRPr lang="es-CL" dirty="0"/>
        </a:p>
      </dgm:t>
    </dgm:pt>
    <dgm:pt modelId="{F0B398BB-6098-4A94-ADED-AD2A8504A3F8}" type="parTrans" cxnId="{8EADDE64-979F-4927-849C-17833C589968}">
      <dgm:prSet/>
      <dgm:spPr/>
      <dgm:t>
        <a:bodyPr/>
        <a:lstStyle/>
        <a:p>
          <a:endParaRPr lang="es-CL"/>
        </a:p>
      </dgm:t>
    </dgm:pt>
    <dgm:pt modelId="{B22A1373-2701-4F50-8C02-A9B66DF756E7}" type="sibTrans" cxnId="{8EADDE64-979F-4927-849C-17833C589968}">
      <dgm:prSet/>
      <dgm:spPr/>
      <dgm:t>
        <a:bodyPr/>
        <a:lstStyle/>
        <a:p>
          <a:endParaRPr lang="es-CL"/>
        </a:p>
      </dgm:t>
    </dgm:pt>
    <dgm:pt modelId="{A69D7C63-7657-4223-8CF8-0F93F7F11081}">
      <dgm:prSet/>
      <dgm:spPr/>
      <dgm:t>
        <a:bodyPr/>
        <a:lstStyle/>
        <a:p>
          <a:r>
            <a:rPr lang="es-CL" dirty="0" smtClean="0"/>
            <a:t>Directorio Input</a:t>
          </a:r>
        </a:p>
        <a:p>
          <a:r>
            <a:rPr lang="es-CL" dirty="0" smtClean="0"/>
            <a:t>(EDGE)</a:t>
          </a:r>
        </a:p>
        <a:p>
          <a:r>
            <a:rPr lang="es-CL" dirty="0" smtClean="0"/>
            <a:t>Archivos TXT</a:t>
          </a:r>
          <a:endParaRPr lang="es-CL" dirty="0"/>
        </a:p>
      </dgm:t>
    </dgm:pt>
    <dgm:pt modelId="{746EF99E-FBF4-4D7C-8561-65675686E351}" type="parTrans" cxnId="{4C0A3D2B-58E8-4BC9-98AB-87C01C23E10B}">
      <dgm:prSet/>
      <dgm:spPr/>
      <dgm:t>
        <a:bodyPr/>
        <a:lstStyle/>
        <a:p>
          <a:endParaRPr lang="es-CL"/>
        </a:p>
      </dgm:t>
    </dgm:pt>
    <dgm:pt modelId="{60D14591-EF8F-4D34-AB7B-14636BEA0B60}" type="sibTrans" cxnId="{4C0A3D2B-58E8-4BC9-98AB-87C01C23E10B}">
      <dgm:prSet/>
      <dgm:spPr/>
      <dgm:t>
        <a:bodyPr/>
        <a:lstStyle/>
        <a:p>
          <a:endParaRPr lang="es-CL"/>
        </a:p>
      </dgm:t>
    </dgm:pt>
    <dgm:pt modelId="{9203FA70-3A36-45AC-8724-21656B958754}">
      <dgm:prSet/>
      <dgm:spPr/>
      <dgm:t>
        <a:bodyPr/>
        <a:lstStyle/>
        <a:p>
          <a:r>
            <a:rPr lang="es-CL" dirty="0" smtClean="0"/>
            <a:t>Directorio con</a:t>
          </a:r>
        </a:p>
        <a:p>
          <a:r>
            <a:rPr lang="es-CL" dirty="0" smtClean="0"/>
            <a:t>Reglas Genéricas</a:t>
          </a:r>
        </a:p>
        <a:p>
          <a:r>
            <a:rPr lang="es-CL" dirty="0" smtClean="0"/>
            <a:t>(DIO_RGL_GEN)</a:t>
          </a:r>
          <a:endParaRPr lang="es-CL" dirty="0"/>
        </a:p>
      </dgm:t>
    </dgm:pt>
    <dgm:pt modelId="{19FFF279-14E6-479C-8B15-524AE944BFF3}" type="parTrans" cxnId="{4E41AA40-F2F8-4FBC-A62F-5458E7E8C595}">
      <dgm:prSet/>
      <dgm:spPr/>
      <dgm:t>
        <a:bodyPr/>
        <a:lstStyle/>
        <a:p>
          <a:endParaRPr lang="es-CL"/>
        </a:p>
      </dgm:t>
    </dgm:pt>
    <dgm:pt modelId="{9D50F9B6-2E01-449B-AFA5-1F36FE3B925F}" type="sibTrans" cxnId="{4E41AA40-F2F8-4FBC-A62F-5458E7E8C595}">
      <dgm:prSet/>
      <dgm:spPr/>
      <dgm:t>
        <a:bodyPr/>
        <a:lstStyle/>
        <a:p>
          <a:endParaRPr lang="es-CL"/>
        </a:p>
      </dgm:t>
    </dgm:pt>
    <dgm:pt modelId="{848E1260-1F2A-4A65-874D-994EA2B06404}">
      <dgm:prSet/>
      <dgm:spPr/>
      <dgm:t>
        <a:bodyPr/>
        <a:lstStyle/>
        <a:p>
          <a:r>
            <a:rPr lang="es-CL" dirty="0" smtClean="0"/>
            <a:t>Directorio con </a:t>
          </a:r>
        </a:p>
        <a:p>
          <a:r>
            <a:rPr lang="es-CL" dirty="0" smtClean="0"/>
            <a:t>Reglas  x Dominio</a:t>
          </a:r>
        </a:p>
        <a:p>
          <a:r>
            <a:rPr lang="es-CL" dirty="0" smtClean="0"/>
            <a:t>(DIO_RGL_DMI)</a:t>
          </a:r>
          <a:endParaRPr lang="es-CL" dirty="0"/>
        </a:p>
      </dgm:t>
    </dgm:pt>
    <dgm:pt modelId="{57AF005F-EA46-4CFD-AD18-DFD20A27EA97}" type="parTrans" cxnId="{EFF0E8E4-CBEC-4016-AA28-C4404970A5A6}">
      <dgm:prSet/>
      <dgm:spPr/>
      <dgm:t>
        <a:bodyPr/>
        <a:lstStyle/>
        <a:p>
          <a:endParaRPr lang="es-CL"/>
        </a:p>
      </dgm:t>
    </dgm:pt>
    <dgm:pt modelId="{B3EFC2D4-C24E-4928-8BCE-8EA24C577BE2}" type="sibTrans" cxnId="{EFF0E8E4-CBEC-4016-AA28-C4404970A5A6}">
      <dgm:prSet/>
      <dgm:spPr/>
      <dgm:t>
        <a:bodyPr/>
        <a:lstStyle/>
        <a:p>
          <a:endParaRPr lang="es-CL"/>
        </a:p>
      </dgm:t>
    </dgm:pt>
    <dgm:pt modelId="{91A8309F-C984-419C-B6A9-F8510EA8A5A0}">
      <dgm:prSet/>
      <dgm:spPr/>
      <dgm:t>
        <a:bodyPr/>
        <a:lstStyle/>
        <a:p>
          <a:r>
            <a:rPr lang="es-CL" dirty="0" smtClean="0"/>
            <a:t>Directorio  x </a:t>
          </a:r>
        </a:p>
        <a:p>
          <a:r>
            <a:rPr lang="es-CL" dirty="0" smtClean="0"/>
            <a:t>Cada Dominio</a:t>
          </a:r>
          <a:endParaRPr lang="es-CL" dirty="0"/>
        </a:p>
      </dgm:t>
    </dgm:pt>
    <dgm:pt modelId="{2B9D2492-28DC-4329-964F-6D40BFEBA1AF}" type="parTrans" cxnId="{BEDA921D-6693-433B-9CAC-DC689A41BD84}">
      <dgm:prSet/>
      <dgm:spPr/>
      <dgm:t>
        <a:bodyPr/>
        <a:lstStyle/>
        <a:p>
          <a:endParaRPr lang="es-CL"/>
        </a:p>
      </dgm:t>
    </dgm:pt>
    <dgm:pt modelId="{4502F213-D136-4BAF-8906-0D8460F2D16E}" type="sibTrans" cxnId="{BEDA921D-6693-433B-9CAC-DC689A41BD84}">
      <dgm:prSet/>
      <dgm:spPr/>
      <dgm:t>
        <a:bodyPr/>
        <a:lstStyle/>
        <a:p>
          <a:endParaRPr lang="es-CL"/>
        </a:p>
      </dgm:t>
    </dgm:pt>
    <dgm:pt modelId="{0CC92BF2-852D-46C0-BF29-73A7019EEDE5}" type="pres">
      <dgm:prSet presAssocID="{7EB55B4E-1172-4385-87BE-CE8BABAD99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9432F687-678D-4C55-89DC-D8290E5F76DA}" type="pres">
      <dgm:prSet presAssocID="{729BEFD0-316D-4DB8-ACDF-5697DDF2BAD9}" presName="hierRoot1" presStyleCnt="0">
        <dgm:presLayoutVars>
          <dgm:hierBranch val="init"/>
        </dgm:presLayoutVars>
      </dgm:prSet>
      <dgm:spPr/>
    </dgm:pt>
    <dgm:pt modelId="{FCE21A05-8317-45A5-AA2D-521371734E9D}" type="pres">
      <dgm:prSet presAssocID="{729BEFD0-316D-4DB8-ACDF-5697DDF2BAD9}" presName="rootComposite1" presStyleCnt="0"/>
      <dgm:spPr/>
    </dgm:pt>
    <dgm:pt modelId="{ECA03B5B-2F22-4A92-A17C-4D1BEBFD2ED4}" type="pres">
      <dgm:prSet presAssocID="{729BEFD0-316D-4DB8-ACDF-5697DDF2BAD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2FE7CDB-D2DF-439F-A825-DD763250F6E8}" type="pres">
      <dgm:prSet presAssocID="{729BEFD0-316D-4DB8-ACDF-5697DDF2BAD9}" presName="rootConnector1" presStyleLbl="node1" presStyleIdx="0" presStyleCnt="0"/>
      <dgm:spPr/>
      <dgm:t>
        <a:bodyPr/>
        <a:lstStyle/>
        <a:p>
          <a:endParaRPr lang="es-CL"/>
        </a:p>
      </dgm:t>
    </dgm:pt>
    <dgm:pt modelId="{E6D95F6D-E9F4-4FB8-BE69-EE1DCF5A4C32}" type="pres">
      <dgm:prSet presAssocID="{729BEFD0-316D-4DB8-ACDF-5697DDF2BAD9}" presName="hierChild2" presStyleCnt="0"/>
      <dgm:spPr/>
    </dgm:pt>
    <dgm:pt modelId="{B512C58B-7B86-40EC-8B62-DD7A023E62A4}" type="pres">
      <dgm:prSet presAssocID="{746EF99E-FBF4-4D7C-8561-65675686E351}" presName="Name37" presStyleLbl="parChTrans1D2" presStyleIdx="0" presStyleCnt="5"/>
      <dgm:spPr/>
      <dgm:t>
        <a:bodyPr/>
        <a:lstStyle/>
        <a:p>
          <a:endParaRPr lang="es-CL"/>
        </a:p>
      </dgm:t>
    </dgm:pt>
    <dgm:pt modelId="{F5055385-4457-4F30-9A81-957A74AE665B}" type="pres">
      <dgm:prSet presAssocID="{A69D7C63-7657-4223-8CF8-0F93F7F11081}" presName="hierRoot2" presStyleCnt="0">
        <dgm:presLayoutVars>
          <dgm:hierBranch val="init"/>
        </dgm:presLayoutVars>
      </dgm:prSet>
      <dgm:spPr/>
    </dgm:pt>
    <dgm:pt modelId="{03235849-4A8D-47F5-8F52-8EA75CC31D75}" type="pres">
      <dgm:prSet presAssocID="{A69D7C63-7657-4223-8CF8-0F93F7F11081}" presName="rootComposite" presStyleCnt="0"/>
      <dgm:spPr/>
    </dgm:pt>
    <dgm:pt modelId="{5F40AE56-2E11-472D-B59F-343741115272}" type="pres">
      <dgm:prSet presAssocID="{A69D7C63-7657-4223-8CF8-0F93F7F1108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0ECA80A-F018-45C4-9D0F-5911020C343B}" type="pres">
      <dgm:prSet presAssocID="{A69D7C63-7657-4223-8CF8-0F93F7F11081}" presName="rootConnector" presStyleLbl="node2" presStyleIdx="0" presStyleCnt="5"/>
      <dgm:spPr/>
      <dgm:t>
        <a:bodyPr/>
        <a:lstStyle/>
        <a:p>
          <a:endParaRPr lang="es-CL"/>
        </a:p>
      </dgm:t>
    </dgm:pt>
    <dgm:pt modelId="{97E776E6-A32D-4F2A-89D4-131F634A8DD3}" type="pres">
      <dgm:prSet presAssocID="{A69D7C63-7657-4223-8CF8-0F93F7F11081}" presName="hierChild4" presStyleCnt="0"/>
      <dgm:spPr/>
    </dgm:pt>
    <dgm:pt modelId="{71B2EC7B-9722-457F-B2EE-05934433F9EA}" type="pres">
      <dgm:prSet presAssocID="{A69D7C63-7657-4223-8CF8-0F93F7F11081}" presName="hierChild5" presStyleCnt="0"/>
      <dgm:spPr/>
    </dgm:pt>
    <dgm:pt modelId="{7AC1C79C-2306-4A81-9EDC-35057C506BC4}" type="pres">
      <dgm:prSet presAssocID="{F0B398BB-6098-4A94-ADED-AD2A8504A3F8}" presName="Name37" presStyleLbl="parChTrans1D2" presStyleIdx="1" presStyleCnt="5"/>
      <dgm:spPr/>
      <dgm:t>
        <a:bodyPr/>
        <a:lstStyle/>
        <a:p>
          <a:endParaRPr lang="es-CL"/>
        </a:p>
      </dgm:t>
    </dgm:pt>
    <dgm:pt modelId="{3282736C-A7B2-44DA-A2A7-8B2353860243}" type="pres">
      <dgm:prSet presAssocID="{C5ECFBB0-9DA5-4855-A6C1-874AF964483B}" presName="hierRoot2" presStyleCnt="0">
        <dgm:presLayoutVars>
          <dgm:hierBranch val="init"/>
        </dgm:presLayoutVars>
      </dgm:prSet>
      <dgm:spPr/>
    </dgm:pt>
    <dgm:pt modelId="{9F0F2A20-C48E-4AB6-AB33-09A502B2A54F}" type="pres">
      <dgm:prSet presAssocID="{C5ECFBB0-9DA5-4855-A6C1-874AF964483B}" presName="rootComposite" presStyleCnt="0"/>
      <dgm:spPr/>
    </dgm:pt>
    <dgm:pt modelId="{801C9824-34A0-4526-9141-661E24C70217}" type="pres">
      <dgm:prSet presAssocID="{C5ECFBB0-9DA5-4855-A6C1-874AF964483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B299904-A458-42A5-90CB-61E34EF5C9C2}" type="pres">
      <dgm:prSet presAssocID="{C5ECFBB0-9DA5-4855-A6C1-874AF964483B}" presName="rootConnector" presStyleLbl="node2" presStyleIdx="1" presStyleCnt="5"/>
      <dgm:spPr/>
      <dgm:t>
        <a:bodyPr/>
        <a:lstStyle/>
        <a:p>
          <a:endParaRPr lang="es-CL"/>
        </a:p>
      </dgm:t>
    </dgm:pt>
    <dgm:pt modelId="{C9BA0521-A2D6-4512-BE60-FD1EB2E2CDCB}" type="pres">
      <dgm:prSet presAssocID="{C5ECFBB0-9DA5-4855-A6C1-874AF964483B}" presName="hierChild4" presStyleCnt="0"/>
      <dgm:spPr/>
    </dgm:pt>
    <dgm:pt modelId="{CBB8EA91-0F4F-4152-8B09-9084A27DCE1B}" type="pres">
      <dgm:prSet presAssocID="{C5ECFBB0-9DA5-4855-A6C1-874AF964483B}" presName="hierChild5" presStyleCnt="0"/>
      <dgm:spPr/>
    </dgm:pt>
    <dgm:pt modelId="{281DCA83-9FCD-45E3-B27B-EE3A93885CF1}" type="pres">
      <dgm:prSet presAssocID="{9373EB5F-4314-45D9-8A5D-B82D0C482F88}" presName="Name37" presStyleLbl="parChTrans1D2" presStyleIdx="2" presStyleCnt="5"/>
      <dgm:spPr/>
      <dgm:t>
        <a:bodyPr/>
        <a:lstStyle/>
        <a:p>
          <a:endParaRPr lang="es-CL"/>
        </a:p>
      </dgm:t>
    </dgm:pt>
    <dgm:pt modelId="{53EB3290-AA5D-49AD-9982-784C73859641}" type="pres">
      <dgm:prSet presAssocID="{647441DC-CAEE-4080-8F8A-79B911466935}" presName="hierRoot2" presStyleCnt="0">
        <dgm:presLayoutVars>
          <dgm:hierBranch val="init"/>
        </dgm:presLayoutVars>
      </dgm:prSet>
      <dgm:spPr/>
    </dgm:pt>
    <dgm:pt modelId="{45D4D9B8-7758-4D02-81D9-6248394B1DC9}" type="pres">
      <dgm:prSet presAssocID="{647441DC-CAEE-4080-8F8A-79B911466935}" presName="rootComposite" presStyleCnt="0"/>
      <dgm:spPr/>
    </dgm:pt>
    <dgm:pt modelId="{2BBD52FD-D676-42A8-BD71-212EEC3276CB}" type="pres">
      <dgm:prSet presAssocID="{647441DC-CAEE-4080-8F8A-79B91146693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AB51A96-4CAB-4948-98BD-A196848E5E94}" type="pres">
      <dgm:prSet presAssocID="{647441DC-CAEE-4080-8F8A-79B911466935}" presName="rootConnector" presStyleLbl="node2" presStyleIdx="2" presStyleCnt="5"/>
      <dgm:spPr/>
      <dgm:t>
        <a:bodyPr/>
        <a:lstStyle/>
        <a:p>
          <a:endParaRPr lang="es-CL"/>
        </a:p>
      </dgm:t>
    </dgm:pt>
    <dgm:pt modelId="{6C4F5BEF-2C18-4127-B012-F2B91EB28DB7}" type="pres">
      <dgm:prSet presAssocID="{647441DC-CAEE-4080-8F8A-79B911466935}" presName="hierChild4" presStyleCnt="0"/>
      <dgm:spPr/>
    </dgm:pt>
    <dgm:pt modelId="{C27E52A9-DBCC-42F5-9562-A411CFF7B688}" type="pres">
      <dgm:prSet presAssocID="{647441DC-CAEE-4080-8F8A-79B911466935}" presName="hierChild5" presStyleCnt="0"/>
      <dgm:spPr/>
    </dgm:pt>
    <dgm:pt modelId="{C6500641-68F1-4397-A905-6DAFB6FCBB00}" type="pres">
      <dgm:prSet presAssocID="{5A2DED51-836C-4C14-BA8F-33713CDB7C36}" presName="Name37" presStyleLbl="parChTrans1D2" presStyleIdx="3" presStyleCnt="5"/>
      <dgm:spPr/>
      <dgm:t>
        <a:bodyPr/>
        <a:lstStyle/>
        <a:p>
          <a:endParaRPr lang="es-CL"/>
        </a:p>
      </dgm:t>
    </dgm:pt>
    <dgm:pt modelId="{30965FE7-93D4-47DA-9110-8E37CFB62E55}" type="pres">
      <dgm:prSet presAssocID="{75979730-735C-4E43-8817-3B7360C4A49A}" presName="hierRoot2" presStyleCnt="0">
        <dgm:presLayoutVars>
          <dgm:hierBranch val="init"/>
        </dgm:presLayoutVars>
      </dgm:prSet>
      <dgm:spPr/>
    </dgm:pt>
    <dgm:pt modelId="{AD17CA77-66BD-47F5-909F-0D0FB7E4E254}" type="pres">
      <dgm:prSet presAssocID="{75979730-735C-4E43-8817-3B7360C4A49A}" presName="rootComposite" presStyleCnt="0"/>
      <dgm:spPr/>
    </dgm:pt>
    <dgm:pt modelId="{D005794D-52A0-496C-AC30-F17EF503A001}" type="pres">
      <dgm:prSet presAssocID="{75979730-735C-4E43-8817-3B7360C4A49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34B33B7-8B12-4893-8F31-5F95F0E9BFEB}" type="pres">
      <dgm:prSet presAssocID="{75979730-735C-4E43-8817-3B7360C4A49A}" presName="rootConnector" presStyleLbl="node2" presStyleIdx="3" presStyleCnt="5"/>
      <dgm:spPr/>
      <dgm:t>
        <a:bodyPr/>
        <a:lstStyle/>
        <a:p>
          <a:endParaRPr lang="es-CL"/>
        </a:p>
      </dgm:t>
    </dgm:pt>
    <dgm:pt modelId="{14AA5E1F-A3DE-479E-826D-406BE37A679C}" type="pres">
      <dgm:prSet presAssocID="{75979730-735C-4E43-8817-3B7360C4A49A}" presName="hierChild4" presStyleCnt="0"/>
      <dgm:spPr/>
    </dgm:pt>
    <dgm:pt modelId="{4739409C-999C-4C90-B27D-36D654D2F177}" type="pres">
      <dgm:prSet presAssocID="{19FFF279-14E6-479C-8B15-524AE944BFF3}" presName="Name37" presStyleLbl="parChTrans1D3" presStyleIdx="0" presStyleCnt="3"/>
      <dgm:spPr/>
      <dgm:t>
        <a:bodyPr/>
        <a:lstStyle/>
        <a:p>
          <a:endParaRPr lang="es-CL"/>
        </a:p>
      </dgm:t>
    </dgm:pt>
    <dgm:pt modelId="{89500578-E9F6-4B70-A6A5-21F9DA1EBC31}" type="pres">
      <dgm:prSet presAssocID="{9203FA70-3A36-45AC-8724-21656B958754}" presName="hierRoot2" presStyleCnt="0">
        <dgm:presLayoutVars>
          <dgm:hierBranch val="init"/>
        </dgm:presLayoutVars>
      </dgm:prSet>
      <dgm:spPr/>
    </dgm:pt>
    <dgm:pt modelId="{D4D046D2-4174-4117-857A-2E7A768F05DD}" type="pres">
      <dgm:prSet presAssocID="{9203FA70-3A36-45AC-8724-21656B958754}" presName="rootComposite" presStyleCnt="0"/>
      <dgm:spPr/>
    </dgm:pt>
    <dgm:pt modelId="{9BA07ADA-52DD-4403-A9D3-D3F58BDFE96E}" type="pres">
      <dgm:prSet presAssocID="{9203FA70-3A36-45AC-8724-21656B95875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BBD17260-3918-4272-930A-E9B8A42F9E43}" type="pres">
      <dgm:prSet presAssocID="{9203FA70-3A36-45AC-8724-21656B958754}" presName="rootConnector" presStyleLbl="node3" presStyleIdx="0" presStyleCnt="3"/>
      <dgm:spPr/>
      <dgm:t>
        <a:bodyPr/>
        <a:lstStyle/>
        <a:p>
          <a:endParaRPr lang="es-CL"/>
        </a:p>
      </dgm:t>
    </dgm:pt>
    <dgm:pt modelId="{E3727F73-A2AA-49B2-A1C6-C81F2B87EC2D}" type="pres">
      <dgm:prSet presAssocID="{9203FA70-3A36-45AC-8724-21656B958754}" presName="hierChild4" presStyleCnt="0"/>
      <dgm:spPr/>
    </dgm:pt>
    <dgm:pt modelId="{E8A2DC3D-DD60-42AC-9F2A-1C444214FFB4}" type="pres">
      <dgm:prSet presAssocID="{9203FA70-3A36-45AC-8724-21656B958754}" presName="hierChild5" presStyleCnt="0"/>
      <dgm:spPr/>
    </dgm:pt>
    <dgm:pt modelId="{2044EA2A-E5BD-4D79-A740-7E49DD7E103A}" type="pres">
      <dgm:prSet presAssocID="{57AF005F-EA46-4CFD-AD18-DFD20A27EA97}" presName="Name37" presStyleLbl="parChTrans1D3" presStyleIdx="1" presStyleCnt="3"/>
      <dgm:spPr/>
      <dgm:t>
        <a:bodyPr/>
        <a:lstStyle/>
        <a:p>
          <a:endParaRPr lang="es-CL"/>
        </a:p>
      </dgm:t>
    </dgm:pt>
    <dgm:pt modelId="{607560B7-AFC8-4710-B53A-804E18579B63}" type="pres">
      <dgm:prSet presAssocID="{848E1260-1F2A-4A65-874D-994EA2B06404}" presName="hierRoot2" presStyleCnt="0">
        <dgm:presLayoutVars>
          <dgm:hierBranch val="init"/>
        </dgm:presLayoutVars>
      </dgm:prSet>
      <dgm:spPr/>
    </dgm:pt>
    <dgm:pt modelId="{9E372A19-DAE8-44EB-8C29-CEA611781369}" type="pres">
      <dgm:prSet presAssocID="{848E1260-1F2A-4A65-874D-994EA2B06404}" presName="rootComposite" presStyleCnt="0"/>
      <dgm:spPr/>
    </dgm:pt>
    <dgm:pt modelId="{4A431838-290F-4BDC-A0AA-F5A04DCF361A}" type="pres">
      <dgm:prSet presAssocID="{848E1260-1F2A-4A65-874D-994EA2B0640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C498BA1-5138-4548-BE46-8DFD17C6C93D}" type="pres">
      <dgm:prSet presAssocID="{848E1260-1F2A-4A65-874D-994EA2B06404}" presName="rootConnector" presStyleLbl="node3" presStyleIdx="1" presStyleCnt="3"/>
      <dgm:spPr/>
      <dgm:t>
        <a:bodyPr/>
        <a:lstStyle/>
        <a:p>
          <a:endParaRPr lang="es-CL"/>
        </a:p>
      </dgm:t>
    </dgm:pt>
    <dgm:pt modelId="{AB3C6625-6AAC-4681-863F-26A8F78D0EE8}" type="pres">
      <dgm:prSet presAssocID="{848E1260-1F2A-4A65-874D-994EA2B06404}" presName="hierChild4" presStyleCnt="0"/>
      <dgm:spPr/>
    </dgm:pt>
    <dgm:pt modelId="{B3172D1C-8ADD-45D7-AC58-0FDF6917520A}" type="pres">
      <dgm:prSet presAssocID="{848E1260-1F2A-4A65-874D-994EA2B06404}" presName="hierChild5" presStyleCnt="0"/>
      <dgm:spPr/>
    </dgm:pt>
    <dgm:pt modelId="{BAA42C76-DF19-40C8-BB82-2D1CED63C7D9}" type="pres">
      <dgm:prSet presAssocID="{75979730-735C-4E43-8817-3B7360C4A49A}" presName="hierChild5" presStyleCnt="0"/>
      <dgm:spPr/>
    </dgm:pt>
    <dgm:pt modelId="{26F0AA9A-0BC5-49C9-9AC3-D422C0ACC71C}" type="pres">
      <dgm:prSet presAssocID="{90B01FB1-A3BF-407C-9B42-9F4C71565F4E}" presName="Name37" presStyleLbl="parChTrans1D2" presStyleIdx="4" presStyleCnt="5"/>
      <dgm:spPr/>
      <dgm:t>
        <a:bodyPr/>
        <a:lstStyle/>
        <a:p>
          <a:endParaRPr lang="es-CL"/>
        </a:p>
      </dgm:t>
    </dgm:pt>
    <dgm:pt modelId="{1B0D72FF-A02D-4D82-AB13-60DBF430500E}" type="pres">
      <dgm:prSet presAssocID="{A7C38527-68D6-4375-B657-DF772EA6BBAB}" presName="hierRoot2" presStyleCnt="0">
        <dgm:presLayoutVars>
          <dgm:hierBranch val="init"/>
        </dgm:presLayoutVars>
      </dgm:prSet>
      <dgm:spPr/>
    </dgm:pt>
    <dgm:pt modelId="{825CE977-5426-4C9B-9106-9581D062559C}" type="pres">
      <dgm:prSet presAssocID="{A7C38527-68D6-4375-B657-DF772EA6BBAB}" presName="rootComposite" presStyleCnt="0"/>
      <dgm:spPr/>
    </dgm:pt>
    <dgm:pt modelId="{74D0E2B6-E93E-47D8-9681-909CD272861A}" type="pres">
      <dgm:prSet presAssocID="{A7C38527-68D6-4375-B657-DF772EA6BBA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C3B348E-C374-4E52-953D-165213403AA6}" type="pres">
      <dgm:prSet presAssocID="{A7C38527-68D6-4375-B657-DF772EA6BBAB}" presName="rootConnector" presStyleLbl="node2" presStyleIdx="4" presStyleCnt="5"/>
      <dgm:spPr/>
      <dgm:t>
        <a:bodyPr/>
        <a:lstStyle/>
        <a:p>
          <a:endParaRPr lang="es-CL"/>
        </a:p>
      </dgm:t>
    </dgm:pt>
    <dgm:pt modelId="{CB7D85CA-3A8B-4D2A-A4AB-993B993C307F}" type="pres">
      <dgm:prSet presAssocID="{A7C38527-68D6-4375-B657-DF772EA6BBAB}" presName="hierChild4" presStyleCnt="0"/>
      <dgm:spPr/>
    </dgm:pt>
    <dgm:pt modelId="{4A4CF4DE-4BAF-4B11-BA31-E868B6920E7B}" type="pres">
      <dgm:prSet presAssocID="{2B9D2492-28DC-4329-964F-6D40BFEBA1AF}" presName="Name37" presStyleLbl="parChTrans1D3" presStyleIdx="2" presStyleCnt="3"/>
      <dgm:spPr/>
      <dgm:t>
        <a:bodyPr/>
        <a:lstStyle/>
        <a:p>
          <a:endParaRPr lang="es-CL"/>
        </a:p>
      </dgm:t>
    </dgm:pt>
    <dgm:pt modelId="{54DFF752-C602-4CCD-A903-FABC28E03E9D}" type="pres">
      <dgm:prSet presAssocID="{91A8309F-C984-419C-B6A9-F8510EA8A5A0}" presName="hierRoot2" presStyleCnt="0">
        <dgm:presLayoutVars>
          <dgm:hierBranch val="init"/>
        </dgm:presLayoutVars>
      </dgm:prSet>
      <dgm:spPr/>
    </dgm:pt>
    <dgm:pt modelId="{2F06E433-4044-4A11-96EF-85242A06D03E}" type="pres">
      <dgm:prSet presAssocID="{91A8309F-C984-419C-B6A9-F8510EA8A5A0}" presName="rootComposite" presStyleCnt="0"/>
      <dgm:spPr/>
    </dgm:pt>
    <dgm:pt modelId="{D085DFDA-FCF8-4251-808E-E0215B17BA59}" type="pres">
      <dgm:prSet presAssocID="{91A8309F-C984-419C-B6A9-F8510EA8A5A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FBACE0E-3D13-43FE-9683-6CA5E6B33E2C}" type="pres">
      <dgm:prSet presAssocID="{91A8309F-C984-419C-B6A9-F8510EA8A5A0}" presName="rootConnector" presStyleLbl="node3" presStyleIdx="2" presStyleCnt="3"/>
      <dgm:spPr/>
      <dgm:t>
        <a:bodyPr/>
        <a:lstStyle/>
        <a:p>
          <a:endParaRPr lang="es-CL"/>
        </a:p>
      </dgm:t>
    </dgm:pt>
    <dgm:pt modelId="{F2FAD1A8-58E7-480E-ABFA-6B86ACD970E0}" type="pres">
      <dgm:prSet presAssocID="{91A8309F-C984-419C-B6A9-F8510EA8A5A0}" presName="hierChild4" presStyleCnt="0"/>
      <dgm:spPr/>
    </dgm:pt>
    <dgm:pt modelId="{1CC069F3-1F1C-489C-8615-B17A8E90813C}" type="pres">
      <dgm:prSet presAssocID="{91A8309F-C984-419C-B6A9-F8510EA8A5A0}" presName="hierChild5" presStyleCnt="0"/>
      <dgm:spPr/>
    </dgm:pt>
    <dgm:pt modelId="{A1B2F772-E63B-4638-812A-DD42F158F1B5}" type="pres">
      <dgm:prSet presAssocID="{A7C38527-68D6-4375-B657-DF772EA6BBAB}" presName="hierChild5" presStyleCnt="0"/>
      <dgm:spPr/>
    </dgm:pt>
    <dgm:pt modelId="{0B21871A-A90A-4029-9BFE-37CACD26237E}" type="pres">
      <dgm:prSet presAssocID="{729BEFD0-316D-4DB8-ACDF-5697DDF2BAD9}" presName="hierChild3" presStyleCnt="0"/>
      <dgm:spPr/>
    </dgm:pt>
  </dgm:ptLst>
  <dgm:cxnLst>
    <dgm:cxn modelId="{0B7B08E7-CBF3-4F65-88BB-63B3185A985C}" type="presOf" srcId="{848E1260-1F2A-4A65-874D-994EA2B06404}" destId="{4A431838-290F-4BDC-A0AA-F5A04DCF361A}" srcOrd="0" destOrd="0" presId="urn:microsoft.com/office/officeart/2005/8/layout/orgChart1"/>
    <dgm:cxn modelId="{5E2A2599-1C5A-47FE-9C0A-97AFD5C0DD04}" type="presOf" srcId="{5A2DED51-836C-4C14-BA8F-33713CDB7C36}" destId="{C6500641-68F1-4397-A905-6DAFB6FCBB00}" srcOrd="0" destOrd="0" presId="urn:microsoft.com/office/officeart/2005/8/layout/orgChart1"/>
    <dgm:cxn modelId="{478EEB9E-7341-496C-B7F8-080CDF6042A0}" type="presOf" srcId="{2B9D2492-28DC-4329-964F-6D40BFEBA1AF}" destId="{4A4CF4DE-4BAF-4B11-BA31-E868B6920E7B}" srcOrd="0" destOrd="0" presId="urn:microsoft.com/office/officeart/2005/8/layout/orgChart1"/>
    <dgm:cxn modelId="{444A8C1C-C696-445D-8FEA-5D1471CC5D95}" type="presOf" srcId="{A69D7C63-7657-4223-8CF8-0F93F7F11081}" destId="{70ECA80A-F018-45C4-9D0F-5911020C343B}" srcOrd="1" destOrd="0" presId="urn:microsoft.com/office/officeart/2005/8/layout/orgChart1"/>
    <dgm:cxn modelId="{F4EE0224-84AE-4200-8493-0AAFEC864EAF}" type="presOf" srcId="{746EF99E-FBF4-4D7C-8561-65675686E351}" destId="{B512C58B-7B86-40EC-8B62-DD7A023E62A4}" srcOrd="0" destOrd="0" presId="urn:microsoft.com/office/officeart/2005/8/layout/orgChart1"/>
    <dgm:cxn modelId="{00D8E6C9-36E9-470D-9024-D1EEC1C8BAD0}" type="presOf" srcId="{91A8309F-C984-419C-B6A9-F8510EA8A5A0}" destId="{DFBACE0E-3D13-43FE-9683-6CA5E6B33E2C}" srcOrd="1" destOrd="0" presId="urn:microsoft.com/office/officeart/2005/8/layout/orgChart1"/>
    <dgm:cxn modelId="{DE4158C9-08C0-4662-8E61-4A4F27138C63}" type="presOf" srcId="{9373EB5F-4314-45D9-8A5D-B82D0C482F88}" destId="{281DCA83-9FCD-45E3-B27B-EE3A93885CF1}" srcOrd="0" destOrd="0" presId="urn:microsoft.com/office/officeart/2005/8/layout/orgChart1"/>
    <dgm:cxn modelId="{04BF0265-18B2-4AF9-A989-5FE07059FB33}" type="presOf" srcId="{9203FA70-3A36-45AC-8724-21656B958754}" destId="{9BA07ADA-52DD-4403-A9D3-D3F58BDFE96E}" srcOrd="0" destOrd="0" presId="urn:microsoft.com/office/officeart/2005/8/layout/orgChart1"/>
    <dgm:cxn modelId="{11E54C66-6347-4A95-B725-D02C6B99591D}" type="presOf" srcId="{848E1260-1F2A-4A65-874D-994EA2B06404}" destId="{8C498BA1-5138-4548-BE46-8DFD17C6C93D}" srcOrd="1" destOrd="0" presId="urn:microsoft.com/office/officeart/2005/8/layout/orgChart1"/>
    <dgm:cxn modelId="{2D99AC02-72E2-423D-9E62-F6FC16BC9F98}" type="presOf" srcId="{A7C38527-68D6-4375-B657-DF772EA6BBAB}" destId="{5C3B348E-C374-4E52-953D-165213403AA6}" srcOrd="1" destOrd="0" presId="urn:microsoft.com/office/officeart/2005/8/layout/orgChart1"/>
    <dgm:cxn modelId="{B6C03F78-4435-4900-8E24-6568043E9DD2}" type="presOf" srcId="{729BEFD0-316D-4DB8-ACDF-5697DDF2BAD9}" destId="{ECA03B5B-2F22-4A92-A17C-4D1BEBFD2ED4}" srcOrd="0" destOrd="0" presId="urn:microsoft.com/office/officeart/2005/8/layout/orgChart1"/>
    <dgm:cxn modelId="{1AC1F364-CD51-4C5D-A5B1-A59428BF0B73}" type="presOf" srcId="{C5ECFBB0-9DA5-4855-A6C1-874AF964483B}" destId="{801C9824-34A0-4526-9141-661E24C70217}" srcOrd="0" destOrd="0" presId="urn:microsoft.com/office/officeart/2005/8/layout/orgChart1"/>
    <dgm:cxn modelId="{EFF0E8E4-CBEC-4016-AA28-C4404970A5A6}" srcId="{75979730-735C-4E43-8817-3B7360C4A49A}" destId="{848E1260-1F2A-4A65-874D-994EA2B06404}" srcOrd="1" destOrd="0" parTransId="{57AF005F-EA46-4CFD-AD18-DFD20A27EA97}" sibTransId="{B3EFC2D4-C24E-4928-8BCE-8EA24C577BE2}"/>
    <dgm:cxn modelId="{7C08AAF8-E61E-47A8-8777-C3AF7B849449}" type="presOf" srcId="{90B01FB1-A3BF-407C-9B42-9F4C71565F4E}" destId="{26F0AA9A-0BC5-49C9-9AC3-D422C0ACC71C}" srcOrd="0" destOrd="0" presId="urn:microsoft.com/office/officeart/2005/8/layout/orgChart1"/>
    <dgm:cxn modelId="{DB832D81-E0A1-4C9A-AEEF-2739ED5103D7}" type="presOf" srcId="{A69D7C63-7657-4223-8CF8-0F93F7F11081}" destId="{5F40AE56-2E11-472D-B59F-343741115272}" srcOrd="0" destOrd="0" presId="urn:microsoft.com/office/officeart/2005/8/layout/orgChart1"/>
    <dgm:cxn modelId="{6937A7EF-0677-4EF7-BECF-2931A01F4ED3}" type="presOf" srcId="{C5ECFBB0-9DA5-4855-A6C1-874AF964483B}" destId="{8B299904-A458-42A5-90CB-61E34EF5C9C2}" srcOrd="1" destOrd="0" presId="urn:microsoft.com/office/officeart/2005/8/layout/orgChart1"/>
    <dgm:cxn modelId="{1D3EC49B-332F-41B7-834A-54E887A5113D}" type="presOf" srcId="{7EB55B4E-1172-4385-87BE-CE8BABAD9972}" destId="{0CC92BF2-852D-46C0-BF29-73A7019EEDE5}" srcOrd="0" destOrd="0" presId="urn:microsoft.com/office/officeart/2005/8/layout/orgChart1"/>
    <dgm:cxn modelId="{4C0A3D2B-58E8-4BC9-98AB-87C01C23E10B}" srcId="{729BEFD0-316D-4DB8-ACDF-5697DDF2BAD9}" destId="{A69D7C63-7657-4223-8CF8-0F93F7F11081}" srcOrd="0" destOrd="0" parTransId="{746EF99E-FBF4-4D7C-8561-65675686E351}" sibTransId="{60D14591-EF8F-4D34-AB7B-14636BEA0B60}"/>
    <dgm:cxn modelId="{6285AD29-F139-4130-9E23-06E28B26826F}" srcId="{729BEFD0-316D-4DB8-ACDF-5697DDF2BAD9}" destId="{A7C38527-68D6-4375-B657-DF772EA6BBAB}" srcOrd="4" destOrd="0" parTransId="{90B01FB1-A3BF-407C-9B42-9F4C71565F4E}" sibTransId="{41BD23E8-DA1C-40E6-BD4B-EB62E20C8CEB}"/>
    <dgm:cxn modelId="{DFB9C6D4-C374-4157-AB58-C47829CAE896}" type="presOf" srcId="{9203FA70-3A36-45AC-8724-21656B958754}" destId="{BBD17260-3918-4272-930A-E9B8A42F9E43}" srcOrd="1" destOrd="0" presId="urn:microsoft.com/office/officeart/2005/8/layout/orgChart1"/>
    <dgm:cxn modelId="{015E587F-49C2-404E-9286-C3762A6FF453}" srcId="{729BEFD0-316D-4DB8-ACDF-5697DDF2BAD9}" destId="{647441DC-CAEE-4080-8F8A-79B911466935}" srcOrd="2" destOrd="0" parTransId="{9373EB5F-4314-45D9-8A5D-B82D0C482F88}" sibTransId="{4943BA4C-4867-4C8B-A1DB-6F799CF032E7}"/>
    <dgm:cxn modelId="{EB58F533-FC40-4477-BBBB-8CC4FF7E0ABC}" type="presOf" srcId="{F0B398BB-6098-4A94-ADED-AD2A8504A3F8}" destId="{7AC1C79C-2306-4A81-9EDC-35057C506BC4}" srcOrd="0" destOrd="0" presId="urn:microsoft.com/office/officeart/2005/8/layout/orgChart1"/>
    <dgm:cxn modelId="{7D434DD7-3215-4D9E-9FC8-BEDE841E0994}" type="presOf" srcId="{A7C38527-68D6-4375-B657-DF772EA6BBAB}" destId="{74D0E2B6-E93E-47D8-9681-909CD272861A}" srcOrd="0" destOrd="0" presId="urn:microsoft.com/office/officeart/2005/8/layout/orgChart1"/>
    <dgm:cxn modelId="{C6041148-AD32-45C3-8E55-B97080FBA855}" srcId="{7EB55B4E-1172-4385-87BE-CE8BABAD9972}" destId="{729BEFD0-316D-4DB8-ACDF-5697DDF2BAD9}" srcOrd="0" destOrd="0" parTransId="{6A032133-BED3-4FBC-A829-769A0355D0C0}" sibTransId="{26232FF4-81C6-4436-A37A-08E50D8116AE}"/>
    <dgm:cxn modelId="{B7FCCE61-10D4-467D-89EF-DF8664FA9EF3}" type="presOf" srcId="{57AF005F-EA46-4CFD-AD18-DFD20A27EA97}" destId="{2044EA2A-E5BD-4D79-A740-7E49DD7E103A}" srcOrd="0" destOrd="0" presId="urn:microsoft.com/office/officeart/2005/8/layout/orgChart1"/>
    <dgm:cxn modelId="{18C6DB48-2A4E-4EDA-8E31-5D61BA2DC496}" srcId="{729BEFD0-316D-4DB8-ACDF-5697DDF2BAD9}" destId="{75979730-735C-4E43-8817-3B7360C4A49A}" srcOrd="3" destOrd="0" parTransId="{5A2DED51-836C-4C14-BA8F-33713CDB7C36}" sibTransId="{A0376D85-67F8-4470-8DE4-C2DB50198034}"/>
    <dgm:cxn modelId="{8EADDE64-979F-4927-849C-17833C589968}" srcId="{729BEFD0-316D-4DB8-ACDF-5697DDF2BAD9}" destId="{C5ECFBB0-9DA5-4855-A6C1-874AF964483B}" srcOrd="1" destOrd="0" parTransId="{F0B398BB-6098-4A94-ADED-AD2A8504A3F8}" sibTransId="{B22A1373-2701-4F50-8C02-A9B66DF756E7}"/>
    <dgm:cxn modelId="{BEDA921D-6693-433B-9CAC-DC689A41BD84}" srcId="{A7C38527-68D6-4375-B657-DF772EA6BBAB}" destId="{91A8309F-C984-419C-B6A9-F8510EA8A5A0}" srcOrd="0" destOrd="0" parTransId="{2B9D2492-28DC-4329-964F-6D40BFEBA1AF}" sibTransId="{4502F213-D136-4BAF-8906-0D8460F2D16E}"/>
    <dgm:cxn modelId="{A6EDDEDF-D38A-4A85-BB72-268755F1C5AD}" type="presOf" srcId="{647441DC-CAEE-4080-8F8A-79B911466935}" destId="{2BBD52FD-D676-42A8-BD71-212EEC3276CB}" srcOrd="0" destOrd="0" presId="urn:microsoft.com/office/officeart/2005/8/layout/orgChart1"/>
    <dgm:cxn modelId="{D62CE8CE-CE9C-46E8-B10C-57FE5427A27B}" type="presOf" srcId="{729BEFD0-316D-4DB8-ACDF-5697DDF2BAD9}" destId="{52FE7CDB-D2DF-439F-A825-DD763250F6E8}" srcOrd="1" destOrd="0" presId="urn:microsoft.com/office/officeart/2005/8/layout/orgChart1"/>
    <dgm:cxn modelId="{71B0A72E-FAD2-4F4C-ADEF-1456C7D8A396}" type="presOf" srcId="{91A8309F-C984-419C-B6A9-F8510EA8A5A0}" destId="{D085DFDA-FCF8-4251-808E-E0215B17BA59}" srcOrd="0" destOrd="0" presId="urn:microsoft.com/office/officeart/2005/8/layout/orgChart1"/>
    <dgm:cxn modelId="{2CE6B02E-5E2D-43F4-816A-83E196F0332E}" type="presOf" srcId="{647441DC-CAEE-4080-8F8A-79B911466935}" destId="{9AB51A96-4CAB-4948-98BD-A196848E5E94}" srcOrd="1" destOrd="0" presId="urn:microsoft.com/office/officeart/2005/8/layout/orgChart1"/>
    <dgm:cxn modelId="{8956DDF5-4BE1-40DE-9C28-42BECF9004C8}" type="presOf" srcId="{19FFF279-14E6-479C-8B15-524AE944BFF3}" destId="{4739409C-999C-4C90-B27D-36D654D2F177}" srcOrd="0" destOrd="0" presId="urn:microsoft.com/office/officeart/2005/8/layout/orgChart1"/>
    <dgm:cxn modelId="{4E41AA40-F2F8-4FBC-A62F-5458E7E8C595}" srcId="{75979730-735C-4E43-8817-3B7360C4A49A}" destId="{9203FA70-3A36-45AC-8724-21656B958754}" srcOrd="0" destOrd="0" parTransId="{19FFF279-14E6-479C-8B15-524AE944BFF3}" sibTransId="{9D50F9B6-2E01-449B-AFA5-1F36FE3B925F}"/>
    <dgm:cxn modelId="{3133E9AB-7E34-44B7-8239-28B150537996}" type="presOf" srcId="{75979730-735C-4E43-8817-3B7360C4A49A}" destId="{D005794D-52A0-496C-AC30-F17EF503A001}" srcOrd="0" destOrd="0" presId="urn:microsoft.com/office/officeart/2005/8/layout/orgChart1"/>
    <dgm:cxn modelId="{F9E036B1-485D-4FB2-8D3E-EE9AC0C6DED5}" type="presOf" srcId="{75979730-735C-4E43-8817-3B7360C4A49A}" destId="{534B33B7-8B12-4893-8F31-5F95F0E9BFEB}" srcOrd="1" destOrd="0" presId="urn:microsoft.com/office/officeart/2005/8/layout/orgChart1"/>
    <dgm:cxn modelId="{83E31A20-BFE7-43D2-8D2E-A8CDEC44DF7E}" type="presParOf" srcId="{0CC92BF2-852D-46C0-BF29-73A7019EEDE5}" destId="{9432F687-678D-4C55-89DC-D8290E5F76DA}" srcOrd="0" destOrd="0" presId="urn:microsoft.com/office/officeart/2005/8/layout/orgChart1"/>
    <dgm:cxn modelId="{16C39D39-788A-4EEF-B709-3CD7A3422E73}" type="presParOf" srcId="{9432F687-678D-4C55-89DC-D8290E5F76DA}" destId="{FCE21A05-8317-45A5-AA2D-521371734E9D}" srcOrd="0" destOrd="0" presId="urn:microsoft.com/office/officeart/2005/8/layout/orgChart1"/>
    <dgm:cxn modelId="{5337CF4D-2281-482A-B048-291C913C8D0E}" type="presParOf" srcId="{FCE21A05-8317-45A5-AA2D-521371734E9D}" destId="{ECA03B5B-2F22-4A92-A17C-4D1BEBFD2ED4}" srcOrd="0" destOrd="0" presId="urn:microsoft.com/office/officeart/2005/8/layout/orgChart1"/>
    <dgm:cxn modelId="{369FD600-D076-4C5A-84A1-36CD71817058}" type="presParOf" srcId="{FCE21A05-8317-45A5-AA2D-521371734E9D}" destId="{52FE7CDB-D2DF-439F-A825-DD763250F6E8}" srcOrd="1" destOrd="0" presId="urn:microsoft.com/office/officeart/2005/8/layout/orgChart1"/>
    <dgm:cxn modelId="{87606352-6DB5-4917-8359-19CA12D3C1C7}" type="presParOf" srcId="{9432F687-678D-4C55-89DC-D8290E5F76DA}" destId="{E6D95F6D-E9F4-4FB8-BE69-EE1DCF5A4C32}" srcOrd="1" destOrd="0" presId="urn:microsoft.com/office/officeart/2005/8/layout/orgChart1"/>
    <dgm:cxn modelId="{121BD8A5-7594-49FC-8A43-CC5D48176E9F}" type="presParOf" srcId="{E6D95F6D-E9F4-4FB8-BE69-EE1DCF5A4C32}" destId="{B512C58B-7B86-40EC-8B62-DD7A023E62A4}" srcOrd="0" destOrd="0" presId="urn:microsoft.com/office/officeart/2005/8/layout/orgChart1"/>
    <dgm:cxn modelId="{4C06787D-D28D-41AB-8EFF-84461507D747}" type="presParOf" srcId="{E6D95F6D-E9F4-4FB8-BE69-EE1DCF5A4C32}" destId="{F5055385-4457-4F30-9A81-957A74AE665B}" srcOrd="1" destOrd="0" presId="urn:microsoft.com/office/officeart/2005/8/layout/orgChart1"/>
    <dgm:cxn modelId="{D80EA66C-C1D9-4D59-9615-A831627FB3AA}" type="presParOf" srcId="{F5055385-4457-4F30-9A81-957A74AE665B}" destId="{03235849-4A8D-47F5-8F52-8EA75CC31D75}" srcOrd="0" destOrd="0" presId="urn:microsoft.com/office/officeart/2005/8/layout/orgChart1"/>
    <dgm:cxn modelId="{52F2CD4B-3070-4B22-A3E9-B6190BFB73B1}" type="presParOf" srcId="{03235849-4A8D-47F5-8F52-8EA75CC31D75}" destId="{5F40AE56-2E11-472D-B59F-343741115272}" srcOrd="0" destOrd="0" presId="urn:microsoft.com/office/officeart/2005/8/layout/orgChart1"/>
    <dgm:cxn modelId="{7AFA7663-701A-409A-BB92-71A1048E34B9}" type="presParOf" srcId="{03235849-4A8D-47F5-8F52-8EA75CC31D75}" destId="{70ECA80A-F018-45C4-9D0F-5911020C343B}" srcOrd="1" destOrd="0" presId="urn:microsoft.com/office/officeart/2005/8/layout/orgChart1"/>
    <dgm:cxn modelId="{284E1D85-1FE9-4C20-8F32-A50ECF5FC02F}" type="presParOf" srcId="{F5055385-4457-4F30-9A81-957A74AE665B}" destId="{97E776E6-A32D-4F2A-89D4-131F634A8DD3}" srcOrd="1" destOrd="0" presId="urn:microsoft.com/office/officeart/2005/8/layout/orgChart1"/>
    <dgm:cxn modelId="{4BD900F0-D641-4E26-A7CB-47DED900FCCA}" type="presParOf" srcId="{F5055385-4457-4F30-9A81-957A74AE665B}" destId="{71B2EC7B-9722-457F-B2EE-05934433F9EA}" srcOrd="2" destOrd="0" presId="urn:microsoft.com/office/officeart/2005/8/layout/orgChart1"/>
    <dgm:cxn modelId="{DFA883A8-2D0B-499C-8024-945974D49171}" type="presParOf" srcId="{E6D95F6D-E9F4-4FB8-BE69-EE1DCF5A4C32}" destId="{7AC1C79C-2306-4A81-9EDC-35057C506BC4}" srcOrd="2" destOrd="0" presId="urn:microsoft.com/office/officeart/2005/8/layout/orgChart1"/>
    <dgm:cxn modelId="{4408456B-E56A-4EEF-862A-AE8FF67DE115}" type="presParOf" srcId="{E6D95F6D-E9F4-4FB8-BE69-EE1DCF5A4C32}" destId="{3282736C-A7B2-44DA-A2A7-8B2353860243}" srcOrd="3" destOrd="0" presId="urn:microsoft.com/office/officeart/2005/8/layout/orgChart1"/>
    <dgm:cxn modelId="{740BFDBE-A039-4D49-B7BD-34D92550751B}" type="presParOf" srcId="{3282736C-A7B2-44DA-A2A7-8B2353860243}" destId="{9F0F2A20-C48E-4AB6-AB33-09A502B2A54F}" srcOrd="0" destOrd="0" presId="urn:microsoft.com/office/officeart/2005/8/layout/orgChart1"/>
    <dgm:cxn modelId="{8E48417E-3B6F-46DF-856E-D23FDBD85146}" type="presParOf" srcId="{9F0F2A20-C48E-4AB6-AB33-09A502B2A54F}" destId="{801C9824-34A0-4526-9141-661E24C70217}" srcOrd="0" destOrd="0" presId="urn:microsoft.com/office/officeart/2005/8/layout/orgChart1"/>
    <dgm:cxn modelId="{2CB1133B-4E65-4552-8112-C5C7460AE4C1}" type="presParOf" srcId="{9F0F2A20-C48E-4AB6-AB33-09A502B2A54F}" destId="{8B299904-A458-42A5-90CB-61E34EF5C9C2}" srcOrd="1" destOrd="0" presId="urn:microsoft.com/office/officeart/2005/8/layout/orgChart1"/>
    <dgm:cxn modelId="{4E02E9F6-8EEA-4EC7-A48D-6EDFD5C5CFEC}" type="presParOf" srcId="{3282736C-A7B2-44DA-A2A7-8B2353860243}" destId="{C9BA0521-A2D6-4512-BE60-FD1EB2E2CDCB}" srcOrd="1" destOrd="0" presId="urn:microsoft.com/office/officeart/2005/8/layout/orgChart1"/>
    <dgm:cxn modelId="{364FABD6-713C-4C80-B2E5-3F0D94267258}" type="presParOf" srcId="{3282736C-A7B2-44DA-A2A7-8B2353860243}" destId="{CBB8EA91-0F4F-4152-8B09-9084A27DCE1B}" srcOrd="2" destOrd="0" presId="urn:microsoft.com/office/officeart/2005/8/layout/orgChart1"/>
    <dgm:cxn modelId="{28C0EE27-63D2-4365-AF05-4774B7AA4567}" type="presParOf" srcId="{E6D95F6D-E9F4-4FB8-BE69-EE1DCF5A4C32}" destId="{281DCA83-9FCD-45E3-B27B-EE3A93885CF1}" srcOrd="4" destOrd="0" presId="urn:microsoft.com/office/officeart/2005/8/layout/orgChart1"/>
    <dgm:cxn modelId="{17BD379A-CFDF-41F4-B560-151F4D3CC62A}" type="presParOf" srcId="{E6D95F6D-E9F4-4FB8-BE69-EE1DCF5A4C32}" destId="{53EB3290-AA5D-49AD-9982-784C73859641}" srcOrd="5" destOrd="0" presId="urn:microsoft.com/office/officeart/2005/8/layout/orgChart1"/>
    <dgm:cxn modelId="{44AB4163-0820-4A47-811D-345448D87725}" type="presParOf" srcId="{53EB3290-AA5D-49AD-9982-784C73859641}" destId="{45D4D9B8-7758-4D02-81D9-6248394B1DC9}" srcOrd="0" destOrd="0" presId="urn:microsoft.com/office/officeart/2005/8/layout/orgChart1"/>
    <dgm:cxn modelId="{B77D8005-6934-4B0A-B82F-D4255C6654BF}" type="presParOf" srcId="{45D4D9B8-7758-4D02-81D9-6248394B1DC9}" destId="{2BBD52FD-D676-42A8-BD71-212EEC3276CB}" srcOrd="0" destOrd="0" presId="urn:microsoft.com/office/officeart/2005/8/layout/orgChart1"/>
    <dgm:cxn modelId="{9CD6AFE9-9B4E-4C9B-BB4F-A4D2F627486F}" type="presParOf" srcId="{45D4D9B8-7758-4D02-81D9-6248394B1DC9}" destId="{9AB51A96-4CAB-4948-98BD-A196848E5E94}" srcOrd="1" destOrd="0" presId="urn:microsoft.com/office/officeart/2005/8/layout/orgChart1"/>
    <dgm:cxn modelId="{053D833B-C7FA-4133-A9B2-84030B60852B}" type="presParOf" srcId="{53EB3290-AA5D-49AD-9982-784C73859641}" destId="{6C4F5BEF-2C18-4127-B012-F2B91EB28DB7}" srcOrd="1" destOrd="0" presId="urn:microsoft.com/office/officeart/2005/8/layout/orgChart1"/>
    <dgm:cxn modelId="{633CB7E0-ADD2-4C53-8E96-D18F43E218DB}" type="presParOf" srcId="{53EB3290-AA5D-49AD-9982-784C73859641}" destId="{C27E52A9-DBCC-42F5-9562-A411CFF7B688}" srcOrd="2" destOrd="0" presId="urn:microsoft.com/office/officeart/2005/8/layout/orgChart1"/>
    <dgm:cxn modelId="{D140CC27-95C8-4A2E-9E67-5D58B5E7E775}" type="presParOf" srcId="{E6D95F6D-E9F4-4FB8-BE69-EE1DCF5A4C32}" destId="{C6500641-68F1-4397-A905-6DAFB6FCBB00}" srcOrd="6" destOrd="0" presId="urn:microsoft.com/office/officeart/2005/8/layout/orgChart1"/>
    <dgm:cxn modelId="{A6CF1819-64E4-447C-85B4-7D7AD33E55D8}" type="presParOf" srcId="{E6D95F6D-E9F4-4FB8-BE69-EE1DCF5A4C32}" destId="{30965FE7-93D4-47DA-9110-8E37CFB62E55}" srcOrd="7" destOrd="0" presId="urn:microsoft.com/office/officeart/2005/8/layout/orgChart1"/>
    <dgm:cxn modelId="{F87BED02-2CBA-476A-A70C-6C4477FCEFD1}" type="presParOf" srcId="{30965FE7-93D4-47DA-9110-8E37CFB62E55}" destId="{AD17CA77-66BD-47F5-909F-0D0FB7E4E254}" srcOrd="0" destOrd="0" presId="urn:microsoft.com/office/officeart/2005/8/layout/orgChart1"/>
    <dgm:cxn modelId="{CCD92302-912E-4563-966E-1F97B2D5330E}" type="presParOf" srcId="{AD17CA77-66BD-47F5-909F-0D0FB7E4E254}" destId="{D005794D-52A0-496C-AC30-F17EF503A001}" srcOrd="0" destOrd="0" presId="urn:microsoft.com/office/officeart/2005/8/layout/orgChart1"/>
    <dgm:cxn modelId="{323FF0B5-2C54-41BB-B1E5-BC2688083B84}" type="presParOf" srcId="{AD17CA77-66BD-47F5-909F-0D0FB7E4E254}" destId="{534B33B7-8B12-4893-8F31-5F95F0E9BFEB}" srcOrd="1" destOrd="0" presId="urn:microsoft.com/office/officeart/2005/8/layout/orgChart1"/>
    <dgm:cxn modelId="{A142CC6C-FF49-4D61-8654-96E944AB7A60}" type="presParOf" srcId="{30965FE7-93D4-47DA-9110-8E37CFB62E55}" destId="{14AA5E1F-A3DE-479E-826D-406BE37A679C}" srcOrd="1" destOrd="0" presId="urn:microsoft.com/office/officeart/2005/8/layout/orgChart1"/>
    <dgm:cxn modelId="{E007A152-9AD7-4AAA-801C-A200EE61C1F0}" type="presParOf" srcId="{14AA5E1F-A3DE-479E-826D-406BE37A679C}" destId="{4739409C-999C-4C90-B27D-36D654D2F177}" srcOrd="0" destOrd="0" presId="urn:microsoft.com/office/officeart/2005/8/layout/orgChart1"/>
    <dgm:cxn modelId="{7DE5A427-FE50-44E6-A8A4-45A789245ABD}" type="presParOf" srcId="{14AA5E1F-A3DE-479E-826D-406BE37A679C}" destId="{89500578-E9F6-4B70-A6A5-21F9DA1EBC31}" srcOrd="1" destOrd="0" presId="urn:microsoft.com/office/officeart/2005/8/layout/orgChart1"/>
    <dgm:cxn modelId="{EE823C10-C0FC-4F31-8F65-69F97993D0A8}" type="presParOf" srcId="{89500578-E9F6-4B70-A6A5-21F9DA1EBC31}" destId="{D4D046D2-4174-4117-857A-2E7A768F05DD}" srcOrd="0" destOrd="0" presId="urn:microsoft.com/office/officeart/2005/8/layout/orgChart1"/>
    <dgm:cxn modelId="{D0CF2B3A-F2EF-4535-A09D-2645F732FC9A}" type="presParOf" srcId="{D4D046D2-4174-4117-857A-2E7A768F05DD}" destId="{9BA07ADA-52DD-4403-A9D3-D3F58BDFE96E}" srcOrd="0" destOrd="0" presId="urn:microsoft.com/office/officeart/2005/8/layout/orgChart1"/>
    <dgm:cxn modelId="{559A5EAB-68F5-49C1-B197-0EEABC4A34AA}" type="presParOf" srcId="{D4D046D2-4174-4117-857A-2E7A768F05DD}" destId="{BBD17260-3918-4272-930A-E9B8A42F9E43}" srcOrd="1" destOrd="0" presId="urn:microsoft.com/office/officeart/2005/8/layout/orgChart1"/>
    <dgm:cxn modelId="{66389130-4240-45ED-A506-B55DEA35D1E2}" type="presParOf" srcId="{89500578-E9F6-4B70-A6A5-21F9DA1EBC31}" destId="{E3727F73-A2AA-49B2-A1C6-C81F2B87EC2D}" srcOrd="1" destOrd="0" presId="urn:microsoft.com/office/officeart/2005/8/layout/orgChart1"/>
    <dgm:cxn modelId="{BA4A6A30-F851-4245-BB2C-51ABA9ADE1AF}" type="presParOf" srcId="{89500578-E9F6-4B70-A6A5-21F9DA1EBC31}" destId="{E8A2DC3D-DD60-42AC-9F2A-1C444214FFB4}" srcOrd="2" destOrd="0" presId="urn:microsoft.com/office/officeart/2005/8/layout/orgChart1"/>
    <dgm:cxn modelId="{8A51F819-C30D-4BD9-93B3-E9744F11D49C}" type="presParOf" srcId="{14AA5E1F-A3DE-479E-826D-406BE37A679C}" destId="{2044EA2A-E5BD-4D79-A740-7E49DD7E103A}" srcOrd="2" destOrd="0" presId="urn:microsoft.com/office/officeart/2005/8/layout/orgChart1"/>
    <dgm:cxn modelId="{4967BF94-61D3-4C61-A671-B488A07626C1}" type="presParOf" srcId="{14AA5E1F-A3DE-479E-826D-406BE37A679C}" destId="{607560B7-AFC8-4710-B53A-804E18579B63}" srcOrd="3" destOrd="0" presId="urn:microsoft.com/office/officeart/2005/8/layout/orgChart1"/>
    <dgm:cxn modelId="{64544972-5733-47DC-BB80-CC04A3B6CA27}" type="presParOf" srcId="{607560B7-AFC8-4710-B53A-804E18579B63}" destId="{9E372A19-DAE8-44EB-8C29-CEA611781369}" srcOrd="0" destOrd="0" presId="urn:microsoft.com/office/officeart/2005/8/layout/orgChart1"/>
    <dgm:cxn modelId="{10D4C3A8-8083-4B75-A835-3E6A59DEC33E}" type="presParOf" srcId="{9E372A19-DAE8-44EB-8C29-CEA611781369}" destId="{4A431838-290F-4BDC-A0AA-F5A04DCF361A}" srcOrd="0" destOrd="0" presId="urn:microsoft.com/office/officeart/2005/8/layout/orgChart1"/>
    <dgm:cxn modelId="{7F8F6DB2-A422-4972-A7EB-2B58E05D06CF}" type="presParOf" srcId="{9E372A19-DAE8-44EB-8C29-CEA611781369}" destId="{8C498BA1-5138-4548-BE46-8DFD17C6C93D}" srcOrd="1" destOrd="0" presId="urn:microsoft.com/office/officeart/2005/8/layout/orgChart1"/>
    <dgm:cxn modelId="{B96EDCC7-1BBA-459D-9879-8E803F449C77}" type="presParOf" srcId="{607560B7-AFC8-4710-B53A-804E18579B63}" destId="{AB3C6625-6AAC-4681-863F-26A8F78D0EE8}" srcOrd="1" destOrd="0" presId="urn:microsoft.com/office/officeart/2005/8/layout/orgChart1"/>
    <dgm:cxn modelId="{5159A09F-82DE-417D-BD1C-9B64A001EFE2}" type="presParOf" srcId="{607560B7-AFC8-4710-B53A-804E18579B63}" destId="{B3172D1C-8ADD-45D7-AC58-0FDF6917520A}" srcOrd="2" destOrd="0" presId="urn:microsoft.com/office/officeart/2005/8/layout/orgChart1"/>
    <dgm:cxn modelId="{32B3358F-7C94-4A3E-AA65-145128B2C1A1}" type="presParOf" srcId="{30965FE7-93D4-47DA-9110-8E37CFB62E55}" destId="{BAA42C76-DF19-40C8-BB82-2D1CED63C7D9}" srcOrd="2" destOrd="0" presId="urn:microsoft.com/office/officeart/2005/8/layout/orgChart1"/>
    <dgm:cxn modelId="{C615E12C-C610-481F-8788-66435822A5AC}" type="presParOf" srcId="{E6D95F6D-E9F4-4FB8-BE69-EE1DCF5A4C32}" destId="{26F0AA9A-0BC5-49C9-9AC3-D422C0ACC71C}" srcOrd="8" destOrd="0" presId="urn:microsoft.com/office/officeart/2005/8/layout/orgChart1"/>
    <dgm:cxn modelId="{F16C9F94-C656-4538-8E28-BAC6327D0AE9}" type="presParOf" srcId="{E6D95F6D-E9F4-4FB8-BE69-EE1DCF5A4C32}" destId="{1B0D72FF-A02D-4D82-AB13-60DBF430500E}" srcOrd="9" destOrd="0" presId="urn:microsoft.com/office/officeart/2005/8/layout/orgChart1"/>
    <dgm:cxn modelId="{D706B556-47D8-4454-8507-C8986D016728}" type="presParOf" srcId="{1B0D72FF-A02D-4D82-AB13-60DBF430500E}" destId="{825CE977-5426-4C9B-9106-9581D062559C}" srcOrd="0" destOrd="0" presId="urn:microsoft.com/office/officeart/2005/8/layout/orgChart1"/>
    <dgm:cxn modelId="{8CAA03A5-6142-453F-BE4C-792A639C8650}" type="presParOf" srcId="{825CE977-5426-4C9B-9106-9581D062559C}" destId="{74D0E2B6-E93E-47D8-9681-909CD272861A}" srcOrd="0" destOrd="0" presId="urn:microsoft.com/office/officeart/2005/8/layout/orgChart1"/>
    <dgm:cxn modelId="{1E73D9A4-65A8-46C9-8D46-CECA03E0D959}" type="presParOf" srcId="{825CE977-5426-4C9B-9106-9581D062559C}" destId="{5C3B348E-C374-4E52-953D-165213403AA6}" srcOrd="1" destOrd="0" presId="urn:microsoft.com/office/officeart/2005/8/layout/orgChart1"/>
    <dgm:cxn modelId="{BB2AB31B-2B5B-41D7-8AD3-6FC1CCFC2CC3}" type="presParOf" srcId="{1B0D72FF-A02D-4D82-AB13-60DBF430500E}" destId="{CB7D85CA-3A8B-4D2A-A4AB-993B993C307F}" srcOrd="1" destOrd="0" presId="urn:microsoft.com/office/officeart/2005/8/layout/orgChart1"/>
    <dgm:cxn modelId="{D9C96B83-9C76-46C7-BF1D-4024B7E3535E}" type="presParOf" srcId="{CB7D85CA-3A8B-4D2A-A4AB-993B993C307F}" destId="{4A4CF4DE-4BAF-4B11-BA31-E868B6920E7B}" srcOrd="0" destOrd="0" presId="urn:microsoft.com/office/officeart/2005/8/layout/orgChart1"/>
    <dgm:cxn modelId="{57434B79-357E-411D-8409-CB4825408072}" type="presParOf" srcId="{CB7D85CA-3A8B-4D2A-A4AB-993B993C307F}" destId="{54DFF752-C602-4CCD-A903-FABC28E03E9D}" srcOrd="1" destOrd="0" presId="urn:microsoft.com/office/officeart/2005/8/layout/orgChart1"/>
    <dgm:cxn modelId="{795FFAA7-4DFF-42F0-9E04-A1B36F005B0F}" type="presParOf" srcId="{54DFF752-C602-4CCD-A903-FABC28E03E9D}" destId="{2F06E433-4044-4A11-96EF-85242A06D03E}" srcOrd="0" destOrd="0" presId="urn:microsoft.com/office/officeart/2005/8/layout/orgChart1"/>
    <dgm:cxn modelId="{9188AB4E-D040-4580-B78B-B98DC1A213F1}" type="presParOf" srcId="{2F06E433-4044-4A11-96EF-85242A06D03E}" destId="{D085DFDA-FCF8-4251-808E-E0215B17BA59}" srcOrd="0" destOrd="0" presId="urn:microsoft.com/office/officeart/2005/8/layout/orgChart1"/>
    <dgm:cxn modelId="{5F6E3C4F-309C-482D-839A-93AD78FC2A64}" type="presParOf" srcId="{2F06E433-4044-4A11-96EF-85242A06D03E}" destId="{DFBACE0E-3D13-43FE-9683-6CA5E6B33E2C}" srcOrd="1" destOrd="0" presId="urn:microsoft.com/office/officeart/2005/8/layout/orgChart1"/>
    <dgm:cxn modelId="{2A3C1078-4EA2-4721-82B0-9A088F5040AD}" type="presParOf" srcId="{54DFF752-C602-4CCD-A903-FABC28E03E9D}" destId="{F2FAD1A8-58E7-480E-ABFA-6B86ACD970E0}" srcOrd="1" destOrd="0" presId="urn:microsoft.com/office/officeart/2005/8/layout/orgChart1"/>
    <dgm:cxn modelId="{B355C888-296C-4EA1-AA6A-415FE9DB071C}" type="presParOf" srcId="{54DFF752-C602-4CCD-A903-FABC28E03E9D}" destId="{1CC069F3-1F1C-489C-8615-B17A8E90813C}" srcOrd="2" destOrd="0" presId="urn:microsoft.com/office/officeart/2005/8/layout/orgChart1"/>
    <dgm:cxn modelId="{5E91905E-0339-4D59-A946-878CFFE1995B}" type="presParOf" srcId="{1B0D72FF-A02D-4D82-AB13-60DBF430500E}" destId="{A1B2F772-E63B-4638-812A-DD42F158F1B5}" srcOrd="2" destOrd="0" presId="urn:microsoft.com/office/officeart/2005/8/layout/orgChart1"/>
    <dgm:cxn modelId="{1DC0831B-721C-44F1-BA29-5E7768382D4F}" type="presParOf" srcId="{9432F687-678D-4C55-89DC-D8290E5F76DA}" destId="{0B21871A-A90A-4029-9BFE-37CACD2623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BC0B82-6E57-4378-A829-9E580A5BF84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73552B3-D34A-4BA2-8632-1AFD806163C7}">
      <dgm:prSet phldrT="[Texto]"/>
      <dgm:spPr/>
      <dgm:t>
        <a:bodyPr/>
        <a:lstStyle/>
        <a:p>
          <a:pPr algn="ctr"/>
          <a:r>
            <a:rPr lang="es-CL" dirty="0" smtClean="0"/>
            <a:t>Las fuentes de Información radican en</a:t>
          </a:r>
        </a:p>
        <a:p>
          <a:pPr algn="ctr"/>
          <a:r>
            <a:rPr lang="es-CL" dirty="0" smtClean="0"/>
            <a:t> DB2, SQL, Archivos </a:t>
          </a:r>
          <a:endParaRPr lang="es-CL" dirty="0"/>
        </a:p>
      </dgm:t>
    </dgm:pt>
    <dgm:pt modelId="{1DC23F55-72B3-4C08-9826-84B072E14C8A}" type="parTrans" cxnId="{A0AE872A-54F5-47FA-8170-224ABDA0F9CC}">
      <dgm:prSet/>
      <dgm:spPr/>
      <dgm:t>
        <a:bodyPr/>
        <a:lstStyle/>
        <a:p>
          <a:endParaRPr lang="es-CL"/>
        </a:p>
      </dgm:t>
    </dgm:pt>
    <dgm:pt modelId="{65546A01-81C1-4D51-A177-4258C021A82D}" type="sibTrans" cxnId="{A0AE872A-54F5-47FA-8170-224ABDA0F9CC}">
      <dgm:prSet/>
      <dgm:spPr/>
      <dgm:t>
        <a:bodyPr/>
        <a:lstStyle/>
        <a:p>
          <a:endParaRPr lang="es-CL"/>
        </a:p>
      </dgm:t>
    </dgm:pt>
    <dgm:pt modelId="{EAF83F7C-2603-4561-B710-5E5405204C6F}">
      <dgm:prSet phldrT="[Texto]"/>
      <dgm:spPr/>
      <dgm:t>
        <a:bodyPr/>
        <a:lstStyle/>
        <a:p>
          <a:r>
            <a:rPr lang="es-CL" dirty="0" smtClean="0"/>
            <a:t>En  la carpeta EDGE llegan los datos fuentes con extensión TXT, vía  FTP</a:t>
          </a:r>
          <a:endParaRPr lang="es-CL" dirty="0"/>
        </a:p>
      </dgm:t>
    </dgm:pt>
    <dgm:pt modelId="{51192C74-CBCB-4DEB-972C-D7706CFD6379}" type="parTrans" cxnId="{623337FD-F447-4548-A50A-CA6719CE8297}">
      <dgm:prSet/>
      <dgm:spPr/>
      <dgm:t>
        <a:bodyPr/>
        <a:lstStyle/>
        <a:p>
          <a:endParaRPr lang="es-CL"/>
        </a:p>
      </dgm:t>
    </dgm:pt>
    <dgm:pt modelId="{ABA4CE00-42CF-4F3E-951E-C58F5553308D}" type="sibTrans" cxnId="{623337FD-F447-4548-A50A-CA6719CE8297}">
      <dgm:prSet/>
      <dgm:spPr/>
      <dgm:t>
        <a:bodyPr/>
        <a:lstStyle/>
        <a:p>
          <a:endParaRPr lang="es-CL"/>
        </a:p>
      </dgm:t>
    </dgm:pt>
    <dgm:pt modelId="{29F629AB-C7C6-432D-85FC-C486481D9F56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dirty="0" smtClean="0"/>
            <a:t>Por medio de Script  el archivo con extensión TXT se deja en formato HDFS  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L" dirty="0" smtClean="0"/>
            <a:t>(</a:t>
          </a:r>
          <a:r>
            <a:rPr lang="es-CL" dirty="0" err="1" smtClean="0"/>
            <a:t>Hadoop</a:t>
          </a:r>
          <a:r>
            <a:rPr lang="es-CL" dirty="0" smtClean="0"/>
            <a:t> File </a:t>
          </a:r>
          <a:r>
            <a:rPr lang="es-CL" dirty="0" err="1" smtClean="0"/>
            <a:t>System</a:t>
          </a:r>
          <a:r>
            <a:rPr lang="es-CL" dirty="0" smtClean="0"/>
            <a:t>)</a:t>
          </a:r>
          <a:endParaRPr lang="es-CL" dirty="0"/>
        </a:p>
      </dgm:t>
    </dgm:pt>
    <dgm:pt modelId="{F78BEF7B-8DDD-4AC2-B915-BF063621C381}" type="parTrans" cxnId="{8D7E3FA5-360B-4709-B0D4-589D404C5397}">
      <dgm:prSet/>
      <dgm:spPr/>
      <dgm:t>
        <a:bodyPr/>
        <a:lstStyle/>
        <a:p>
          <a:endParaRPr lang="es-CL"/>
        </a:p>
      </dgm:t>
    </dgm:pt>
    <dgm:pt modelId="{EA757F8C-F2C9-45EB-850A-C6184D20C7DB}" type="sibTrans" cxnId="{8D7E3FA5-360B-4709-B0D4-589D404C5397}">
      <dgm:prSet/>
      <dgm:spPr/>
      <dgm:t>
        <a:bodyPr/>
        <a:lstStyle/>
        <a:p>
          <a:endParaRPr lang="es-CL"/>
        </a:p>
      </dgm:t>
    </dgm:pt>
    <dgm:pt modelId="{F9887F0F-D0D8-4900-8204-BA05EF9BAF66}">
      <dgm:prSet phldrT="[Texto]"/>
      <dgm:spPr/>
      <dgm:t>
        <a:bodyPr/>
        <a:lstStyle/>
        <a:p>
          <a:r>
            <a:rPr lang="es-CL" dirty="0" smtClean="0"/>
            <a:t>El archivo con formato HDFS se deposita en la carpeta RAW</a:t>
          </a:r>
        </a:p>
      </dgm:t>
    </dgm:pt>
    <dgm:pt modelId="{D9D68211-F71B-4EC6-ACD2-BDEC1251E9AE}" type="parTrans" cxnId="{F1EE99F4-037C-4985-A3F0-4F374A47A125}">
      <dgm:prSet/>
      <dgm:spPr/>
      <dgm:t>
        <a:bodyPr/>
        <a:lstStyle/>
        <a:p>
          <a:endParaRPr lang="es-CL"/>
        </a:p>
      </dgm:t>
    </dgm:pt>
    <dgm:pt modelId="{37084C73-CAE5-474C-B840-DE46B45A8962}" type="sibTrans" cxnId="{F1EE99F4-037C-4985-A3F0-4F374A47A125}">
      <dgm:prSet/>
      <dgm:spPr/>
      <dgm:t>
        <a:bodyPr/>
        <a:lstStyle/>
        <a:p>
          <a:endParaRPr lang="es-CL"/>
        </a:p>
      </dgm:t>
    </dgm:pt>
    <dgm:pt modelId="{1A5FA020-2D02-4E79-97D8-26E5FD76CF3B}">
      <dgm:prSet phldrT="[Texto]"/>
      <dgm:spPr/>
      <dgm:t>
        <a:bodyPr/>
        <a:lstStyle/>
        <a:p>
          <a:r>
            <a:rPr lang="es-CL" dirty="0" smtClean="0"/>
            <a:t>El archivo con formato HDFS se carga  completo memoria RAM  del </a:t>
          </a:r>
          <a:r>
            <a:rPr lang="es-CL" dirty="0" err="1" smtClean="0"/>
            <a:t>Cluster</a:t>
          </a:r>
          <a:r>
            <a:rPr lang="es-CL" dirty="0" smtClean="0"/>
            <a:t> de </a:t>
          </a:r>
          <a:r>
            <a:rPr lang="es-CL" dirty="0" err="1" smtClean="0"/>
            <a:t>Cloudera</a:t>
          </a:r>
          <a:endParaRPr lang="es-CL" dirty="0" smtClean="0"/>
        </a:p>
      </dgm:t>
    </dgm:pt>
    <dgm:pt modelId="{290B5A9E-426C-4E75-B404-7F15897DF1FF}" type="parTrans" cxnId="{166B7305-60D2-4692-957C-171965B73036}">
      <dgm:prSet/>
      <dgm:spPr/>
      <dgm:t>
        <a:bodyPr/>
        <a:lstStyle/>
        <a:p>
          <a:endParaRPr lang="es-CL"/>
        </a:p>
      </dgm:t>
    </dgm:pt>
    <dgm:pt modelId="{1EDAB7B4-565C-42C7-871F-8567E464DC5F}" type="sibTrans" cxnId="{166B7305-60D2-4692-957C-171965B73036}">
      <dgm:prSet/>
      <dgm:spPr/>
      <dgm:t>
        <a:bodyPr/>
        <a:lstStyle/>
        <a:p>
          <a:endParaRPr lang="es-CL"/>
        </a:p>
      </dgm:t>
    </dgm:pt>
    <dgm:pt modelId="{44B7BA93-997E-4D0D-B352-1208640939BC}">
      <dgm:prSet phldrT="[Texto]"/>
      <dgm:spPr/>
      <dgm:t>
        <a:bodyPr/>
        <a:lstStyle/>
        <a:p>
          <a:r>
            <a:rPr lang="es-CL" dirty="0" smtClean="0"/>
            <a:t>Al archivo con formato HDFS se aplican las reglas de negocio </a:t>
          </a:r>
        </a:p>
        <a:p>
          <a:r>
            <a:rPr lang="es-CL" dirty="0" smtClean="0"/>
            <a:t>(</a:t>
          </a:r>
          <a:r>
            <a:rPr lang="es-CL" dirty="0" err="1" smtClean="0"/>
            <a:t>Spark</a:t>
          </a:r>
          <a:r>
            <a:rPr lang="es-CL" dirty="0" smtClean="0"/>
            <a:t>)</a:t>
          </a:r>
          <a:endParaRPr lang="es-CL" dirty="0"/>
        </a:p>
      </dgm:t>
    </dgm:pt>
    <dgm:pt modelId="{47A0A1A8-A654-4799-8F96-442B169623C5}" type="parTrans" cxnId="{97FD79F4-2E39-4BBA-8BB5-F61475B55717}">
      <dgm:prSet/>
      <dgm:spPr/>
      <dgm:t>
        <a:bodyPr/>
        <a:lstStyle/>
        <a:p>
          <a:endParaRPr lang="es-CL"/>
        </a:p>
      </dgm:t>
    </dgm:pt>
    <dgm:pt modelId="{6C25E2CD-A08E-41DC-B001-7772302608D0}" type="sibTrans" cxnId="{97FD79F4-2E39-4BBA-8BB5-F61475B55717}">
      <dgm:prSet/>
      <dgm:spPr/>
      <dgm:t>
        <a:bodyPr/>
        <a:lstStyle/>
        <a:p>
          <a:endParaRPr lang="es-CL"/>
        </a:p>
      </dgm:t>
    </dgm:pt>
    <dgm:pt modelId="{BFF25EE6-BAFE-4502-92FE-9C64697AEE1C}">
      <dgm:prSet phldrT="[Texto]"/>
      <dgm:spPr/>
      <dgm:t>
        <a:bodyPr/>
        <a:lstStyle/>
        <a:p>
          <a:r>
            <a:rPr lang="es-CL" dirty="0" smtClean="0"/>
            <a:t>El archivo con formato HDFS y con la información de validez se deposita en la carpeta TEMP</a:t>
          </a:r>
          <a:endParaRPr lang="es-CL" dirty="0"/>
        </a:p>
      </dgm:t>
    </dgm:pt>
    <dgm:pt modelId="{CAE5B377-3C2B-4AFC-A874-47A38AF30906}" type="parTrans" cxnId="{91308E21-A4E6-4DB2-B09E-B83924249EA0}">
      <dgm:prSet/>
      <dgm:spPr/>
      <dgm:t>
        <a:bodyPr/>
        <a:lstStyle/>
        <a:p>
          <a:endParaRPr lang="es-CL"/>
        </a:p>
      </dgm:t>
    </dgm:pt>
    <dgm:pt modelId="{DD077C08-864B-4467-9641-6BC617E32665}" type="sibTrans" cxnId="{91308E21-A4E6-4DB2-B09E-B83924249EA0}">
      <dgm:prSet/>
      <dgm:spPr/>
      <dgm:t>
        <a:bodyPr/>
        <a:lstStyle/>
        <a:p>
          <a:endParaRPr lang="es-CL"/>
        </a:p>
      </dgm:t>
    </dgm:pt>
    <dgm:pt modelId="{71C75E73-2B35-44A2-8B1F-BCDC29E6340D}">
      <dgm:prSet phldrT="[Texto]"/>
      <dgm:spPr/>
      <dgm:t>
        <a:bodyPr/>
        <a:lstStyle/>
        <a:p>
          <a:r>
            <a:rPr lang="es-CL" dirty="0" smtClean="0"/>
            <a:t>Además en la carpeta TEMP se deposita el archivo resumen con extensión CSV para consultas</a:t>
          </a:r>
        </a:p>
        <a:p>
          <a:r>
            <a:rPr lang="es-CL" dirty="0" smtClean="0"/>
            <a:t>(</a:t>
          </a:r>
          <a:r>
            <a:rPr lang="es-CL" dirty="0" err="1" smtClean="0"/>
            <a:t>Spark</a:t>
          </a:r>
          <a:r>
            <a:rPr lang="es-CL" dirty="0" smtClean="0"/>
            <a:t>, </a:t>
          </a:r>
          <a:r>
            <a:rPr lang="es-CL" dirty="0" err="1" smtClean="0"/>
            <a:t>Hive</a:t>
          </a:r>
          <a:r>
            <a:rPr lang="es-CL" dirty="0" smtClean="0"/>
            <a:t>)</a:t>
          </a:r>
          <a:endParaRPr lang="es-CL" dirty="0"/>
        </a:p>
      </dgm:t>
    </dgm:pt>
    <dgm:pt modelId="{DF41A89F-CC9A-4C74-8C56-086925289D7D}" type="parTrans" cxnId="{6D12269B-546B-474F-A261-C493F677C749}">
      <dgm:prSet/>
      <dgm:spPr/>
      <dgm:t>
        <a:bodyPr/>
        <a:lstStyle/>
        <a:p>
          <a:endParaRPr lang="es-CL"/>
        </a:p>
      </dgm:t>
    </dgm:pt>
    <dgm:pt modelId="{0D2ED8E1-8A0F-4A3A-B767-DE932898F390}" type="sibTrans" cxnId="{6D12269B-546B-474F-A261-C493F677C749}">
      <dgm:prSet/>
      <dgm:spPr/>
      <dgm:t>
        <a:bodyPr/>
        <a:lstStyle/>
        <a:p>
          <a:endParaRPr lang="es-CL"/>
        </a:p>
      </dgm:t>
    </dgm:pt>
    <dgm:pt modelId="{B0A9D8BB-B7F9-4DE4-ADD1-89EE4A33CF2A}">
      <dgm:prSet phldrT="[Texto]"/>
      <dgm:spPr/>
      <dgm:t>
        <a:bodyPr/>
        <a:lstStyle/>
        <a:p>
          <a:r>
            <a:rPr lang="es-CL" dirty="0" smtClean="0"/>
            <a:t>Fin</a:t>
          </a:r>
          <a:endParaRPr lang="es-CL" dirty="0"/>
        </a:p>
      </dgm:t>
    </dgm:pt>
    <dgm:pt modelId="{5FEBC73E-DF6A-48A7-B76F-79BCA789C299}" type="parTrans" cxnId="{889C249E-A046-40E7-B950-3B01FAAE2CEF}">
      <dgm:prSet/>
      <dgm:spPr/>
      <dgm:t>
        <a:bodyPr/>
        <a:lstStyle/>
        <a:p>
          <a:endParaRPr lang="es-CL"/>
        </a:p>
      </dgm:t>
    </dgm:pt>
    <dgm:pt modelId="{15077593-0C3B-4089-967C-77FDF912C68C}" type="sibTrans" cxnId="{889C249E-A046-40E7-B950-3B01FAAE2CEF}">
      <dgm:prSet/>
      <dgm:spPr/>
      <dgm:t>
        <a:bodyPr/>
        <a:lstStyle/>
        <a:p>
          <a:endParaRPr lang="es-CL"/>
        </a:p>
      </dgm:t>
    </dgm:pt>
    <dgm:pt modelId="{2C3FBA91-E378-4242-B2B9-8173214D8099}" type="pres">
      <dgm:prSet presAssocID="{AABC0B82-6E57-4378-A829-9E580A5BF84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L"/>
        </a:p>
      </dgm:t>
    </dgm:pt>
    <dgm:pt modelId="{9E8DC47B-75D4-44EC-AD6C-5B56AC76C774}" type="pres">
      <dgm:prSet presAssocID="{C73552B3-D34A-4BA2-8632-1AFD806163C7}" presName="compNode" presStyleCnt="0"/>
      <dgm:spPr/>
    </dgm:pt>
    <dgm:pt modelId="{5EAA0930-471E-4162-801C-4F72A319A456}" type="pres">
      <dgm:prSet presAssocID="{C73552B3-D34A-4BA2-8632-1AFD806163C7}" presName="dummyConnPt" presStyleCnt="0"/>
      <dgm:spPr/>
    </dgm:pt>
    <dgm:pt modelId="{C8F739E9-CBC3-4C9E-93B6-6174649F542A}" type="pres">
      <dgm:prSet presAssocID="{C73552B3-D34A-4BA2-8632-1AFD806163C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A7EE33-A1F1-4DEB-9144-AB639A2FC9F4}" type="pres">
      <dgm:prSet presAssocID="{65546A01-81C1-4D51-A177-4258C021A82D}" presName="sibTrans" presStyleLbl="bgSibTrans2D1" presStyleIdx="0" presStyleCnt="8"/>
      <dgm:spPr/>
      <dgm:t>
        <a:bodyPr/>
        <a:lstStyle/>
        <a:p>
          <a:endParaRPr lang="es-CL"/>
        </a:p>
      </dgm:t>
    </dgm:pt>
    <dgm:pt modelId="{B51A53B7-A94C-4140-B9EB-FE99EE9966DB}" type="pres">
      <dgm:prSet presAssocID="{EAF83F7C-2603-4561-B710-5E5405204C6F}" presName="compNode" presStyleCnt="0"/>
      <dgm:spPr/>
    </dgm:pt>
    <dgm:pt modelId="{3F5DA7A6-E773-4EF3-8D8B-3106FCDDD2B4}" type="pres">
      <dgm:prSet presAssocID="{EAF83F7C-2603-4561-B710-5E5405204C6F}" presName="dummyConnPt" presStyleCnt="0"/>
      <dgm:spPr/>
    </dgm:pt>
    <dgm:pt modelId="{0E6EFF6F-801C-46FB-B6C9-8CB8A3B0D136}" type="pres">
      <dgm:prSet presAssocID="{EAF83F7C-2603-4561-B710-5E5405204C6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C8BC2F-7F93-4173-BD7E-9EB47A1720F1}" type="pres">
      <dgm:prSet presAssocID="{ABA4CE00-42CF-4F3E-951E-C58F5553308D}" presName="sibTrans" presStyleLbl="bgSibTrans2D1" presStyleIdx="1" presStyleCnt="8"/>
      <dgm:spPr/>
      <dgm:t>
        <a:bodyPr/>
        <a:lstStyle/>
        <a:p>
          <a:endParaRPr lang="es-CL"/>
        </a:p>
      </dgm:t>
    </dgm:pt>
    <dgm:pt modelId="{27D245B2-3F95-4B8C-8A87-AACC28A3D060}" type="pres">
      <dgm:prSet presAssocID="{29F629AB-C7C6-432D-85FC-C486481D9F56}" presName="compNode" presStyleCnt="0"/>
      <dgm:spPr/>
    </dgm:pt>
    <dgm:pt modelId="{283C09AF-6096-4E87-8861-64030ACFE473}" type="pres">
      <dgm:prSet presAssocID="{29F629AB-C7C6-432D-85FC-C486481D9F56}" presName="dummyConnPt" presStyleCnt="0"/>
      <dgm:spPr/>
    </dgm:pt>
    <dgm:pt modelId="{92B788B8-970C-4C79-9A83-8D7EE895E6F7}" type="pres">
      <dgm:prSet presAssocID="{29F629AB-C7C6-432D-85FC-C486481D9F5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7267F0D-D6E5-43E4-B120-B99EA5D2B18B}" type="pres">
      <dgm:prSet presAssocID="{EA757F8C-F2C9-45EB-850A-C6184D20C7DB}" presName="sibTrans" presStyleLbl="bgSibTrans2D1" presStyleIdx="2" presStyleCnt="8"/>
      <dgm:spPr/>
      <dgm:t>
        <a:bodyPr/>
        <a:lstStyle/>
        <a:p>
          <a:endParaRPr lang="es-CL"/>
        </a:p>
      </dgm:t>
    </dgm:pt>
    <dgm:pt modelId="{4142D39A-43F8-4ED9-91CD-FFB41ED282EB}" type="pres">
      <dgm:prSet presAssocID="{F9887F0F-D0D8-4900-8204-BA05EF9BAF66}" presName="compNode" presStyleCnt="0"/>
      <dgm:spPr/>
    </dgm:pt>
    <dgm:pt modelId="{5C2DD6DD-812C-4A8C-85C9-BF69C548DBAD}" type="pres">
      <dgm:prSet presAssocID="{F9887F0F-D0D8-4900-8204-BA05EF9BAF66}" presName="dummyConnPt" presStyleCnt="0"/>
      <dgm:spPr/>
    </dgm:pt>
    <dgm:pt modelId="{62FF266E-8937-47F1-9AA5-B1125BDEE7A1}" type="pres">
      <dgm:prSet presAssocID="{F9887F0F-D0D8-4900-8204-BA05EF9BAF6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1E0DEF6-ED41-45FA-9DC9-D2D4D3621DB3}" type="pres">
      <dgm:prSet presAssocID="{37084C73-CAE5-474C-B840-DE46B45A8962}" presName="sibTrans" presStyleLbl="bgSibTrans2D1" presStyleIdx="3" presStyleCnt="8"/>
      <dgm:spPr/>
      <dgm:t>
        <a:bodyPr/>
        <a:lstStyle/>
        <a:p>
          <a:endParaRPr lang="es-CL"/>
        </a:p>
      </dgm:t>
    </dgm:pt>
    <dgm:pt modelId="{C1E9BEE2-8C7C-4A74-9593-7277E36EE345}" type="pres">
      <dgm:prSet presAssocID="{1A5FA020-2D02-4E79-97D8-26E5FD76CF3B}" presName="compNode" presStyleCnt="0"/>
      <dgm:spPr/>
    </dgm:pt>
    <dgm:pt modelId="{5722BD63-B631-416A-9351-24A557EB8AED}" type="pres">
      <dgm:prSet presAssocID="{1A5FA020-2D02-4E79-97D8-26E5FD76CF3B}" presName="dummyConnPt" presStyleCnt="0"/>
      <dgm:spPr/>
    </dgm:pt>
    <dgm:pt modelId="{7C79BE68-00DE-4AFF-B7CE-8A20B2B5C1F2}" type="pres">
      <dgm:prSet presAssocID="{1A5FA020-2D02-4E79-97D8-26E5FD76CF3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5B427F6-E2EC-401A-BDAD-04FCFB560169}" type="pres">
      <dgm:prSet presAssocID="{1EDAB7B4-565C-42C7-871F-8567E464DC5F}" presName="sibTrans" presStyleLbl="bgSibTrans2D1" presStyleIdx="4" presStyleCnt="8"/>
      <dgm:spPr/>
      <dgm:t>
        <a:bodyPr/>
        <a:lstStyle/>
        <a:p>
          <a:endParaRPr lang="es-CL"/>
        </a:p>
      </dgm:t>
    </dgm:pt>
    <dgm:pt modelId="{CF85C0CB-EDAD-468F-84C0-940482BE82B9}" type="pres">
      <dgm:prSet presAssocID="{44B7BA93-997E-4D0D-B352-1208640939BC}" presName="compNode" presStyleCnt="0"/>
      <dgm:spPr/>
    </dgm:pt>
    <dgm:pt modelId="{DEE77908-1594-42F6-BCA5-EBB859BAB6EB}" type="pres">
      <dgm:prSet presAssocID="{44B7BA93-997E-4D0D-B352-1208640939BC}" presName="dummyConnPt" presStyleCnt="0"/>
      <dgm:spPr/>
    </dgm:pt>
    <dgm:pt modelId="{E9F0122D-92C1-4DEA-9F28-A8CA983923A7}" type="pres">
      <dgm:prSet presAssocID="{44B7BA93-997E-4D0D-B352-1208640939B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6F0274-C985-470B-9CEE-A313C1A0F7C0}" type="pres">
      <dgm:prSet presAssocID="{6C25E2CD-A08E-41DC-B001-7772302608D0}" presName="sibTrans" presStyleLbl="bgSibTrans2D1" presStyleIdx="5" presStyleCnt="8"/>
      <dgm:spPr/>
      <dgm:t>
        <a:bodyPr/>
        <a:lstStyle/>
        <a:p>
          <a:endParaRPr lang="es-CL"/>
        </a:p>
      </dgm:t>
    </dgm:pt>
    <dgm:pt modelId="{A47EEC1E-0DC4-448E-BFE0-2408E5647918}" type="pres">
      <dgm:prSet presAssocID="{BFF25EE6-BAFE-4502-92FE-9C64697AEE1C}" presName="compNode" presStyleCnt="0"/>
      <dgm:spPr/>
    </dgm:pt>
    <dgm:pt modelId="{794BD66D-CC01-41AD-BFC0-F4CE481733F7}" type="pres">
      <dgm:prSet presAssocID="{BFF25EE6-BAFE-4502-92FE-9C64697AEE1C}" presName="dummyConnPt" presStyleCnt="0"/>
      <dgm:spPr/>
    </dgm:pt>
    <dgm:pt modelId="{6150D68D-5C48-4D28-988D-59DE77847154}" type="pres">
      <dgm:prSet presAssocID="{BFF25EE6-BAFE-4502-92FE-9C64697AEE1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B245EA3-C7D7-4777-959B-CA6D4BB39609}" type="pres">
      <dgm:prSet presAssocID="{DD077C08-864B-4467-9641-6BC617E32665}" presName="sibTrans" presStyleLbl="bgSibTrans2D1" presStyleIdx="6" presStyleCnt="8"/>
      <dgm:spPr/>
      <dgm:t>
        <a:bodyPr/>
        <a:lstStyle/>
        <a:p>
          <a:endParaRPr lang="es-CL"/>
        </a:p>
      </dgm:t>
    </dgm:pt>
    <dgm:pt modelId="{B6C547A5-946F-48F8-B896-2AB6DF780618}" type="pres">
      <dgm:prSet presAssocID="{71C75E73-2B35-44A2-8B1F-BCDC29E6340D}" presName="compNode" presStyleCnt="0"/>
      <dgm:spPr/>
    </dgm:pt>
    <dgm:pt modelId="{A9EF692F-6E11-4489-BB02-5B7C2F14200D}" type="pres">
      <dgm:prSet presAssocID="{71C75E73-2B35-44A2-8B1F-BCDC29E6340D}" presName="dummyConnPt" presStyleCnt="0"/>
      <dgm:spPr/>
    </dgm:pt>
    <dgm:pt modelId="{C0FC3254-AA9F-40D1-8959-E33350D94501}" type="pres">
      <dgm:prSet presAssocID="{71C75E73-2B35-44A2-8B1F-BCDC29E6340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1ECA468-3394-4A6C-90CB-C249FB37267B}" type="pres">
      <dgm:prSet presAssocID="{0D2ED8E1-8A0F-4A3A-B767-DE932898F390}" presName="sibTrans" presStyleLbl="bgSibTrans2D1" presStyleIdx="7" presStyleCnt="8"/>
      <dgm:spPr/>
      <dgm:t>
        <a:bodyPr/>
        <a:lstStyle/>
        <a:p>
          <a:endParaRPr lang="es-CL"/>
        </a:p>
      </dgm:t>
    </dgm:pt>
    <dgm:pt modelId="{B81126EB-2FC4-4AE6-9345-E3514E5315BA}" type="pres">
      <dgm:prSet presAssocID="{B0A9D8BB-B7F9-4DE4-ADD1-89EE4A33CF2A}" presName="compNode" presStyleCnt="0"/>
      <dgm:spPr/>
    </dgm:pt>
    <dgm:pt modelId="{84B73BDE-BAFD-4ED2-A889-E653F997D613}" type="pres">
      <dgm:prSet presAssocID="{B0A9D8BB-B7F9-4DE4-ADD1-89EE4A33CF2A}" presName="dummyConnPt" presStyleCnt="0"/>
      <dgm:spPr/>
    </dgm:pt>
    <dgm:pt modelId="{C3B71D15-1E4A-415B-9AC0-2B73B6062B00}" type="pres">
      <dgm:prSet presAssocID="{B0A9D8BB-B7F9-4DE4-ADD1-89EE4A33CF2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D12269B-546B-474F-A261-C493F677C749}" srcId="{AABC0B82-6E57-4378-A829-9E580A5BF84B}" destId="{71C75E73-2B35-44A2-8B1F-BCDC29E6340D}" srcOrd="7" destOrd="0" parTransId="{DF41A89F-CC9A-4C74-8C56-086925289D7D}" sibTransId="{0D2ED8E1-8A0F-4A3A-B767-DE932898F390}"/>
    <dgm:cxn modelId="{F1EE99F4-037C-4985-A3F0-4F374A47A125}" srcId="{AABC0B82-6E57-4378-A829-9E580A5BF84B}" destId="{F9887F0F-D0D8-4900-8204-BA05EF9BAF66}" srcOrd="3" destOrd="0" parTransId="{D9D68211-F71B-4EC6-ACD2-BDEC1251E9AE}" sibTransId="{37084C73-CAE5-474C-B840-DE46B45A8962}"/>
    <dgm:cxn modelId="{CDA08677-6EC2-4660-A04D-276D5BBF4EEE}" type="presOf" srcId="{B0A9D8BB-B7F9-4DE4-ADD1-89EE4A33CF2A}" destId="{C3B71D15-1E4A-415B-9AC0-2B73B6062B00}" srcOrd="0" destOrd="0" presId="urn:microsoft.com/office/officeart/2005/8/layout/bProcess4"/>
    <dgm:cxn modelId="{4E5F775A-AFC5-47D8-A09B-9D0486E52A66}" type="presOf" srcId="{BFF25EE6-BAFE-4502-92FE-9C64697AEE1C}" destId="{6150D68D-5C48-4D28-988D-59DE77847154}" srcOrd="0" destOrd="0" presId="urn:microsoft.com/office/officeart/2005/8/layout/bProcess4"/>
    <dgm:cxn modelId="{B1B75486-4FE1-4697-BE92-3BDA34C360EF}" type="presOf" srcId="{65546A01-81C1-4D51-A177-4258C021A82D}" destId="{DEA7EE33-A1F1-4DEB-9144-AB639A2FC9F4}" srcOrd="0" destOrd="0" presId="urn:microsoft.com/office/officeart/2005/8/layout/bProcess4"/>
    <dgm:cxn modelId="{623337FD-F447-4548-A50A-CA6719CE8297}" srcId="{AABC0B82-6E57-4378-A829-9E580A5BF84B}" destId="{EAF83F7C-2603-4561-B710-5E5405204C6F}" srcOrd="1" destOrd="0" parTransId="{51192C74-CBCB-4DEB-972C-D7706CFD6379}" sibTransId="{ABA4CE00-42CF-4F3E-951E-C58F5553308D}"/>
    <dgm:cxn modelId="{166B7305-60D2-4692-957C-171965B73036}" srcId="{AABC0B82-6E57-4378-A829-9E580A5BF84B}" destId="{1A5FA020-2D02-4E79-97D8-26E5FD76CF3B}" srcOrd="4" destOrd="0" parTransId="{290B5A9E-426C-4E75-B404-7F15897DF1FF}" sibTransId="{1EDAB7B4-565C-42C7-871F-8567E464DC5F}"/>
    <dgm:cxn modelId="{8E2CDC55-5DA4-40B3-86FC-189F2143EBCF}" type="presOf" srcId="{EA757F8C-F2C9-45EB-850A-C6184D20C7DB}" destId="{57267F0D-D6E5-43E4-B120-B99EA5D2B18B}" srcOrd="0" destOrd="0" presId="urn:microsoft.com/office/officeart/2005/8/layout/bProcess4"/>
    <dgm:cxn modelId="{D07B09C3-49BE-421D-85CA-E89DCCF33F4B}" type="presOf" srcId="{29F629AB-C7C6-432D-85FC-C486481D9F56}" destId="{92B788B8-970C-4C79-9A83-8D7EE895E6F7}" srcOrd="0" destOrd="0" presId="urn:microsoft.com/office/officeart/2005/8/layout/bProcess4"/>
    <dgm:cxn modelId="{1F47FF73-E951-4E6C-8119-E7482453F09C}" type="presOf" srcId="{AABC0B82-6E57-4378-A829-9E580A5BF84B}" destId="{2C3FBA91-E378-4242-B2B9-8173214D8099}" srcOrd="0" destOrd="0" presId="urn:microsoft.com/office/officeart/2005/8/layout/bProcess4"/>
    <dgm:cxn modelId="{A0AE872A-54F5-47FA-8170-224ABDA0F9CC}" srcId="{AABC0B82-6E57-4378-A829-9E580A5BF84B}" destId="{C73552B3-D34A-4BA2-8632-1AFD806163C7}" srcOrd="0" destOrd="0" parTransId="{1DC23F55-72B3-4C08-9826-84B072E14C8A}" sibTransId="{65546A01-81C1-4D51-A177-4258C021A82D}"/>
    <dgm:cxn modelId="{86112801-3304-4AFE-B13D-BA322D991D8D}" type="presOf" srcId="{71C75E73-2B35-44A2-8B1F-BCDC29E6340D}" destId="{C0FC3254-AA9F-40D1-8959-E33350D94501}" srcOrd="0" destOrd="0" presId="urn:microsoft.com/office/officeart/2005/8/layout/bProcess4"/>
    <dgm:cxn modelId="{F09774C5-2E7A-4AB8-9648-AD71E1C65C6D}" type="presOf" srcId="{EAF83F7C-2603-4561-B710-5E5405204C6F}" destId="{0E6EFF6F-801C-46FB-B6C9-8CB8A3B0D136}" srcOrd="0" destOrd="0" presId="urn:microsoft.com/office/officeart/2005/8/layout/bProcess4"/>
    <dgm:cxn modelId="{0443C3F4-AB84-46EE-BDCE-D44B18692AD8}" type="presOf" srcId="{6C25E2CD-A08E-41DC-B001-7772302608D0}" destId="{E16F0274-C985-470B-9CEE-A313C1A0F7C0}" srcOrd="0" destOrd="0" presId="urn:microsoft.com/office/officeart/2005/8/layout/bProcess4"/>
    <dgm:cxn modelId="{D7247A2C-8A48-44B5-9E99-0A3E7C59CE36}" type="presOf" srcId="{1EDAB7B4-565C-42C7-871F-8567E464DC5F}" destId="{B5B427F6-E2EC-401A-BDAD-04FCFB560169}" srcOrd="0" destOrd="0" presId="urn:microsoft.com/office/officeart/2005/8/layout/bProcess4"/>
    <dgm:cxn modelId="{889C249E-A046-40E7-B950-3B01FAAE2CEF}" srcId="{AABC0B82-6E57-4378-A829-9E580A5BF84B}" destId="{B0A9D8BB-B7F9-4DE4-ADD1-89EE4A33CF2A}" srcOrd="8" destOrd="0" parTransId="{5FEBC73E-DF6A-48A7-B76F-79BCA789C299}" sibTransId="{15077593-0C3B-4089-967C-77FDF912C68C}"/>
    <dgm:cxn modelId="{97FD79F4-2E39-4BBA-8BB5-F61475B55717}" srcId="{AABC0B82-6E57-4378-A829-9E580A5BF84B}" destId="{44B7BA93-997E-4D0D-B352-1208640939BC}" srcOrd="5" destOrd="0" parTransId="{47A0A1A8-A654-4799-8F96-442B169623C5}" sibTransId="{6C25E2CD-A08E-41DC-B001-7772302608D0}"/>
    <dgm:cxn modelId="{47B4BCED-968D-4509-BFCC-E78736EAE3E6}" type="presOf" srcId="{1A5FA020-2D02-4E79-97D8-26E5FD76CF3B}" destId="{7C79BE68-00DE-4AFF-B7CE-8A20B2B5C1F2}" srcOrd="0" destOrd="0" presId="urn:microsoft.com/office/officeart/2005/8/layout/bProcess4"/>
    <dgm:cxn modelId="{CC6907B0-986A-401F-AA9C-A9CC0386B1A6}" type="presOf" srcId="{44B7BA93-997E-4D0D-B352-1208640939BC}" destId="{E9F0122D-92C1-4DEA-9F28-A8CA983923A7}" srcOrd="0" destOrd="0" presId="urn:microsoft.com/office/officeart/2005/8/layout/bProcess4"/>
    <dgm:cxn modelId="{09886689-9CE5-4EF0-B861-FB5FF60828BD}" type="presOf" srcId="{F9887F0F-D0D8-4900-8204-BA05EF9BAF66}" destId="{62FF266E-8937-47F1-9AA5-B1125BDEE7A1}" srcOrd="0" destOrd="0" presId="urn:microsoft.com/office/officeart/2005/8/layout/bProcess4"/>
    <dgm:cxn modelId="{5A72191B-2868-41A9-9CCC-4124D6081C04}" type="presOf" srcId="{37084C73-CAE5-474C-B840-DE46B45A8962}" destId="{21E0DEF6-ED41-45FA-9DC9-D2D4D3621DB3}" srcOrd="0" destOrd="0" presId="urn:microsoft.com/office/officeart/2005/8/layout/bProcess4"/>
    <dgm:cxn modelId="{5A8CC6B6-757C-4BB0-85A1-FBE2EE485129}" type="presOf" srcId="{0D2ED8E1-8A0F-4A3A-B767-DE932898F390}" destId="{31ECA468-3394-4A6C-90CB-C249FB37267B}" srcOrd="0" destOrd="0" presId="urn:microsoft.com/office/officeart/2005/8/layout/bProcess4"/>
    <dgm:cxn modelId="{9876CB3A-BA09-4DD2-870B-5F95669AB3EF}" type="presOf" srcId="{DD077C08-864B-4467-9641-6BC617E32665}" destId="{9B245EA3-C7D7-4777-959B-CA6D4BB39609}" srcOrd="0" destOrd="0" presId="urn:microsoft.com/office/officeart/2005/8/layout/bProcess4"/>
    <dgm:cxn modelId="{91308E21-A4E6-4DB2-B09E-B83924249EA0}" srcId="{AABC0B82-6E57-4378-A829-9E580A5BF84B}" destId="{BFF25EE6-BAFE-4502-92FE-9C64697AEE1C}" srcOrd="6" destOrd="0" parTransId="{CAE5B377-3C2B-4AFC-A874-47A38AF30906}" sibTransId="{DD077C08-864B-4467-9641-6BC617E32665}"/>
    <dgm:cxn modelId="{2BABCC4B-8C68-4185-BD83-5D9B51689710}" type="presOf" srcId="{ABA4CE00-42CF-4F3E-951E-C58F5553308D}" destId="{4BC8BC2F-7F93-4173-BD7E-9EB47A1720F1}" srcOrd="0" destOrd="0" presId="urn:microsoft.com/office/officeart/2005/8/layout/bProcess4"/>
    <dgm:cxn modelId="{F12B0C48-A7B5-43FD-BEFB-D8F02C3337C4}" type="presOf" srcId="{C73552B3-D34A-4BA2-8632-1AFD806163C7}" destId="{C8F739E9-CBC3-4C9E-93B6-6174649F542A}" srcOrd="0" destOrd="0" presId="urn:microsoft.com/office/officeart/2005/8/layout/bProcess4"/>
    <dgm:cxn modelId="{8D7E3FA5-360B-4709-B0D4-589D404C5397}" srcId="{AABC0B82-6E57-4378-A829-9E580A5BF84B}" destId="{29F629AB-C7C6-432D-85FC-C486481D9F56}" srcOrd="2" destOrd="0" parTransId="{F78BEF7B-8DDD-4AC2-B915-BF063621C381}" sibTransId="{EA757F8C-F2C9-45EB-850A-C6184D20C7DB}"/>
    <dgm:cxn modelId="{CA72CDA6-001E-44DF-9478-1E6AC0561927}" type="presParOf" srcId="{2C3FBA91-E378-4242-B2B9-8173214D8099}" destId="{9E8DC47B-75D4-44EC-AD6C-5B56AC76C774}" srcOrd="0" destOrd="0" presId="urn:microsoft.com/office/officeart/2005/8/layout/bProcess4"/>
    <dgm:cxn modelId="{15751FD9-2FDA-4BD8-9F61-5637EEF25967}" type="presParOf" srcId="{9E8DC47B-75D4-44EC-AD6C-5B56AC76C774}" destId="{5EAA0930-471E-4162-801C-4F72A319A456}" srcOrd="0" destOrd="0" presId="urn:microsoft.com/office/officeart/2005/8/layout/bProcess4"/>
    <dgm:cxn modelId="{8F5149D4-101F-4EFC-9D5A-6907A84E06D5}" type="presParOf" srcId="{9E8DC47B-75D4-44EC-AD6C-5B56AC76C774}" destId="{C8F739E9-CBC3-4C9E-93B6-6174649F542A}" srcOrd="1" destOrd="0" presId="urn:microsoft.com/office/officeart/2005/8/layout/bProcess4"/>
    <dgm:cxn modelId="{E2DBD728-C53D-4BD0-8065-E359D99CBF7F}" type="presParOf" srcId="{2C3FBA91-E378-4242-B2B9-8173214D8099}" destId="{DEA7EE33-A1F1-4DEB-9144-AB639A2FC9F4}" srcOrd="1" destOrd="0" presId="urn:microsoft.com/office/officeart/2005/8/layout/bProcess4"/>
    <dgm:cxn modelId="{8FA29AE3-8C90-4764-96CD-B47C9997057F}" type="presParOf" srcId="{2C3FBA91-E378-4242-B2B9-8173214D8099}" destId="{B51A53B7-A94C-4140-B9EB-FE99EE9966DB}" srcOrd="2" destOrd="0" presId="urn:microsoft.com/office/officeart/2005/8/layout/bProcess4"/>
    <dgm:cxn modelId="{EF0B8463-3668-48AB-A16C-C4D2BFBCCA59}" type="presParOf" srcId="{B51A53B7-A94C-4140-B9EB-FE99EE9966DB}" destId="{3F5DA7A6-E773-4EF3-8D8B-3106FCDDD2B4}" srcOrd="0" destOrd="0" presId="urn:microsoft.com/office/officeart/2005/8/layout/bProcess4"/>
    <dgm:cxn modelId="{40E24327-0E2D-4F7B-8DDC-92DD7FA0FF7F}" type="presParOf" srcId="{B51A53B7-A94C-4140-B9EB-FE99EE9966DB}" destId="{0E6EFF6F-801C-46FB-B6C9-8CB8A3B0D136}" srcOrd="1" destOrd="0" presId="urn:microsoft.com/office/officeart/2005/8/layout/bProcess4"/>
    <dgm:cxn modelId="{805B378F-A39D-47C4-A333-15A4E60D7495}" type="presParOf" srcId="{2C3FBA91-E378-4242-B2B9-8173214D8099}" destId="{4BC8BC2F-7F93-4173-BD7E-9EB47A1720F1}" srcOrd="3" destOrd="0" presId="urn:microsoft.com/office/officeart/2005/8/layout/bProcess4"/>
    <dgm:cxn modelId="{2BC40548-A21B-44EF-BB01-BEE17CBD3D56}" type="presParOf" srcId="{2C3FBA91-E378-4242-B2B9-8173214D8099}" destId="{27D245B2-3F95-4B8C-8A87-AACC28A3D060}" srcOrd="4" destOrd="0" presId="urn:microsoft.com/office/officeart/2005/8/layout/bProcess4"/>
    <dgm:cxn modelId="{0CA768AE-3B7B-4ABF-978E-BC3817D9A511}" type="presParOf" srcId="{27D245B2-3F95-4B8C-8A87-AACC28A3D060}" destId="{283C09AF-6096-4E87-8861-64030ACFE473}" srcOrd="0" destOrd="0" presId="urn:microsoft.com/office/officeart/2005/8/layout/bProcess4"/>
    <dgm:cxn modelId="{A212B1B6-1FE9-4F38-A529-1790512B71F6}" type="presParOf" srcId="{27D245B2-3F95-4B8C-8A87-AACC28A3D060}" destId="{92B788B8-970C-4C79-9A83-8D7EE895E6F7}" srcOrd="1" destOrd="0" presId="urn:microsoft.com/office/officeart/2005/8/layout/bProcess4"/>
    <dgm:cxn modelId="{8D6AA4B9-340F-41FE-9D2D-9A902A47A3FB}" type="presParOf" srcId="{2C3FBA91-E378-4242-B2B9-8173214D8099}" destId="{57267F0D-D6E5-43E4-B120-B99EA5D2B18B}" srcOrd="5" destOrd="0" presId="urn:microsoft.com/office/officeart/2005/8/layout/bProcess4"/>
    <dgm:cxn modelId="{BA2DE777-880A-4E50-94C6-AB482702E681}" type="presParOf" srcId="{2C3FBA91-E378-4242-B2B9-8173214D8099}" destId="{4142D39A-43F8-4ED9-91CD-FFB41ED282EB}" srcOrd="6" destOrd="0" presId="urn:microsoft.com/office/officeart/2005/8/layout/bProcess4"/>
    <dgm:cxn modelId="{5099303A-347D-4478-BD1F-D0C9AB2DC2ED}" type="presParOf" srcId="{4142D39A-43F8-4ED9-91CD-FFB41ED282EB}" destId="{5C2DD6DD-812C-4A8C-85C9-BF69C548DBAD}" srcOrd="0" destOrd="0" presId="urn:microsoft.com/office/officeart/2005/8/layout/bProcess4"/>
    <dgm:cxn modelId="{40C4B6D1-8879-489E-8618-EDAC82109434}" type="presParOf" srcId="{4142D39A-43F8-4ED9-91CD-FFB41ED282EB}" destId="{62FF266E-8937-47F1-9AA5-B1125BDEE7A1}" srcOrd="1" destOrd="0" presId="urn:microsoft.com/office/officeart/2005/8/layout/bProcess4"/>
    <dgm:cxn modelId="{F25C11D8-8018-42D6-BF5B-2A57190F75EF}" type="presParOf" srcId="{2C3FBA91-E378-4242-B2B9-8173214D8099}" destId="{21E0DEF6-ED41-45FA-9DC9-D2D4D3621DB3}" srcOrd="7" destOrd="0" presId="urn:microsoft.com/office/officeart/2005/8/layout/bProcess4"/>
    <dgm:cxn modelId="{3261575D-ECBA-4837-88F1-766904610321}" type="presParOf" srcId="{2C3FBA91-E378-4242-B2B9-8173214D8099}" destId="{C1E9BEE2-8C7C-4A74-9593-7277E36EE345}" srcOrd="8" destOrd="0" presId="urn:microsoft.com/office/officeart/2005/8/layout/bProcess4"/>
    <dgm:cxn modelId="{88B355F4-197C-4512-BF20-3E19C6D7E2BB}" type="presParOf" srcId="{C1E9BEE2-8C7C-4A74-9593-7277E36EE345}" destId="{5722BD63-B631-416A-9351-24A557EB8AED}" srcOrd="0" destOrd="0" presId="urn:microsoft.com/office/officeart/2005/8/layout/bProcess4"/>
    <dgm:cxn modelId="{C322F28B-478C-4747-8273-6E9EFAD647D1}" type="presParOf" srcId="{C1E9BEE2-8C7C-4A74-9593-7277E36EE345}" destId="{7C79BE68-00DE-4AFF-B7CE-8A20B2B5C1F2}" srcOrd="1" destOrd="0" presId="urn:microsoft.com/office/officeart/2005/8/layout/bProcess4"/>
    <dgm:cxn modelId="{F29323E1-A7B5-4A23-8FBE-FE34BD4BBC80}" type="presParOf" srcId="{2C3FBA91-E378-4242-B2B9-8173214D8099}" destId="{B5B427F6-E2EC-401A-BDAD-04FCFB560169}" srcOrd="9" destOrd="0" presId="urn:microsoft.com/office/officeart/2005/8/layout/bProcess4"/>
    <dgm:cxn modelId="{55FF488E-E865-4D5D-AD61-5E843BEDFCC5}" type="presParOf" srcId="{2C3FBA91-E378-4242-B2B9-8173214D8099}" destId="{CF85C0CB-EDAD-468F-84C0-940482BE82B9}" srcOrd="10" destOrd="0" presId="urn:microsoft.com/office/officeart/2005/8/layout/bProcess4"/>
    <dgm:cxn modelId="{9D8845E4-A32E-435E-B00F-81840B809C34}" type="presParOf" srcId="{CF85C0CB-EDAD-468F-84C0-940482BE82B9}" destId="{DEE77908-1594-42F6-BCA5-EBB859BAB6EB}" srcOrd="0" destOrd="0" presId="urn:microsoft.com/office/officeart/2005/8/layout/bProcess4"/>
    <dgm:cxn modelId="{7595B448-BDE3-469F-901F-6C26BD4A8120}" type="presParOf" srcId="{CF85C0CB-EDAD-468F-84C0-940482BE82B9}" destId="{E9F0122D-92C1-4DEA-9F28-A8CA983923A7}" srcOrd="1" destOrd="0" presId="urn:microsoft.com/office/officeart/2005/8/layout/bProcess4"/>
    <dgm:cxn modelId="{AC3611F0-554A-4E43-8443-457DBE6D5394}" type="presParOf" srcId="{2C3FBA91-E378-4242-B2B9-8173214D8099}" destId="{E16F0274-C985-470B-9CEE-A313C1A0F7C0}" srcOrd="11" destOrd="0" presId="urn:microsoft.com/office/officeart/2005/8/layout/bProcess4"/>
    <dgm:cxn modelId="{E0E5E720-1C52-42E8-AC62-E486DB5756FD}" type="presParOf" srcId="{2C3FBA91-E378-4242-B2B9-8173214D8099}" destId="{A47EEC1E-0DC4-448E-BFE0-2408E5647918}" srcOrd="12" destOrd="0" presId="urn:microsoft.com/office/officeart/2005/8/layout/bProcess4"/>
    <dgm:cxn modelId="{3AB7FE4F-0379-4A7A-B54D-8FE3E068A0B3}" type="presParOf" srcId="{A47EEC1E-0DC4-448E-BFE0-2408E5647918}" destId="{794BD66D-CC01-41AD-BFC0-F4CE481733F7}" srcOrd="0" destOrd="0" presId="urn:microsoft.com/office/officeart/2005/8/layout/bProcess4"/>
    <dgm:cxn modelId="{5E841AEB-671C-48EC-86EB-0F8D237792B4}" type="presParOf" srcId="{A47EEC1E-0DC4-448E-BFE0-2408E5647918}" destId="{6150D68D-5C48-4D28-988D-59DE77847154}" srcOrd="1" destOrd="0" presId="urn:microsoft.com/office/officeart/2005/8/layout/bProcess4"/>
    <dgm:cxn modelId="{F7038D21-23F1-439F-B284-14A298AF60C2}" type="presParOf" srcId="{2C3FBA91-E378-4242-B2B9-8173214D8099}" destId="{9B245EA3-C7D7-4777-959B-CA6D4BB39609}" srcOrd="13" destOrd="0" presId="urn:microsoft.com/office/officeart/2005/8/layout/bProcess4"/>
    <dgm:cxn modelId="{E70D4A30-3536-45B9-9AD7-A873CCAA3BD4}" type="presParOf" srcId="{2C3FBA91-E378-4242-B2B9-8173214D8099}" destId="{B6C547A5-946F-48F8-B896-2AB6DF780618}" srcOrd="14" destOrd="0" presId="urn:microsoft.com/office/officeart/2005/8/layout/bProcess4"/>
    <dgm:cxn modelId="{0B726FEF-1012-46BD-B796-258427A62E11}" type="presParOf" srcId="{B6C547A5-946F-48F8-B896-2AB6DF780618}" destId="{A9EF692F-6E11-4489-BB02-5B7C2F14200D}" srcOrd="0" destOrd="0" presId="urn:microsoft.com/office/officeart/2005/8/layout/bProcess4"/>
    <dgm:cxn modelId="{28840A3A-D1D5-40FC-96CD-444EF10AE13C}" type="presParOf" srcId="{B6C547A5-946F-48F8-B896-2AB6DF780618}" destId="{C0FC3254-AA9F-40D1-8959-E33350D94501}" srcOrd="1" destOrd="0" presId="urn:microsoft.com/office/officeart/2005/8/layout/bProcess4"/>
    <dgm:cxn modelId="{330B7235-471D-48A4-B20E-A200E9692593}" type="presParOf" srcId="{2C3FBA91-E378-4242-B2B9-8173214D8099}" destId="{31ECA468-3394-4A6C-90CB-C249FB37267B}" srcOrd="15" destOrd="0" presId="urn:microsoft.com/office/officeart/2005/8/layout/bProcess4"/>
    <dgm:cxn modelId="{1B31BA11-AEF1-470C-9660-FE6AD5C79491}" type="presParOf" srcId="{2C3FBA91-E378-4242-B2B9-8173214D8099}" destId="{B81126EB-2FC4-4AE6-9345-E3514E5315BA}" srcOrd="16" destOrd="0" presId="urn:microsoft.com/office/officeart/2005/8/layout/bProcess4"/>
    <dgm:cxn modelId="{25D3370F-6407-4926-9EB3-3778220C98BF}" type="presParOf" srcId="{B81126EB-2FC4-4AE6-9345-E3514E5315BA}" destId="{84B73BDE-BAFD-4ED2-A889-E653F997D613}" srcOrd="0" destOrd="0" presId="urn:microsoft.com/office/officeart/2005/8/layout/bProcess4"/>
    <dgm:cxn modelId="{5ED05A59-B094-434D-82D6-5AF5673E7314}" type="presParOf" srcId="{B81126EB-2FC4-4AE6-9345-E3514E5315BA}" destId="{C3B71D15-1E4A-415B-9AC0-2B73B6062B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5D50B-6682-46CB-8ECB-B70F62CC5774}">
      <dsp:nvSpPr>
        <dsp:cNvPr id="0" name=""/>
        <dsp:cNvSpPr/>
      </dsp:nvSpPr>
      <dsp:spPr>
        <a:xfrm>
          <a:off x="6840196" y="2373454"/>
          <a:ext cx="288599" cy="194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434"/>
              </a:lnTo>
              <a:lnTo>
                <a:pt x="288599" y="1948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CF4DE-4BAF-4B11-BA31-E868B6920E7B}">
      <dsp:nvSpPr>
        <dsp:cNvPr id="0" name=""/>
        <dsp:cNvSpPr/>
      </dsp:nvSpPr>
      <dsp:spPr>
        <a:xfrm>
          <a:off x="6840196" y="2373454"/>
          <a:ext cx="288599" cy="72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484"/>
              </a:lnTo>
              <a:lnTo>
                <a:pt x="288599" y="7214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0AA9A-0BC5-49C9-9AC3-D422C0ACC71C}">
      <dsp:nvSpPr>
        <dsp:cNvPr id="0" name=""/>
        <dsp:cNvSpPr/>
      </dsp:nvSpPr>
      <dsp:spPr>
        <a:xfrm>
          <a:off x="5849707" y="1190630"/>
          <a:ext cx="1564302" cy="465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930"/>
              </a:lnTo>
              <a:lnTo>
                <a:pt x="1564302" y="314930"/>
              </a:lnTo>
              <a:lnTo>
                <a:pt x="1564302" y="46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4EA2A-E5BD-4D79-A740-7E49DD7E103A}">
      <dsp:nvSpPr>
        <dsp:cNvPr id="0" name=""/>
        <dsp:cNvSpPr/>
      </dsp:nvSpPr>
      <dsp:spPr>
        <a:xfrm>
          <a:off x="3244737" y="2373454"/>
          <a:ext cx="1072931" cy="362851"/>
        </a:xfrm>
        <a:custGeom>
          <a:avLst/>
          <a:gdLst/>
          <a:ahLst/>
          <a:cxnLst/>
          <a:rect l="0" t="0" r="0" b="0"/>
          <a:pathLst>
            <a:path>
              <a:moveTo>
                <a:pt x="1072931" y="0"/>
              </a:moveTo>
              <a:lnTo>
                <a:pt x="1072931" y="212225"/>
              </a:lnTo>
              <a:lnTo>
                <a:pt x="0" y="212225"/>
              </a:lnTo>
              <a:lnTo>
                <a:pt x="0" y="36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63FB3-68C8-40C4-A7C1-A611D0482CA4}">
      <dsp:nvSpPr>
        <dsp:cNvPr id="0" name=""/>
        <dsp:cNvSpPr/>
      </dsp:nvSpPr>
      <dsp:spPr>
        <a:xfrm>
          <a:off x="4607946" y="3453572"/>
          <a:ext cx="360598" cy="85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551"/>
              </a:lnTo>
              <a:lnTo>
                <a:pt x="360598" y="859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409C-999C-4C90-B27D-36D654D2F177}">
      <dsp:nvSpPr>
        <dsp:cNvPr id="0" name=""/>
        <dsp:cNvSpPr/>
      </dsp:nvSpPr>
      <dsp:spPr>
        <a:xfrm>
          <a:off x="4317668" y="2373454"/>
          <a:ext cx="864091" cy="36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25"/>
              </a:lnTo>
              <a:lnTo>
                <a:pt x="864091" y="212225"/>
              </a:lnTo>
              <a:lnTo>
                <a:pt x="864091" y="36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0641-68F1-4397-A905-6DAFB6FCBB00}">
      <dsp:nvSpPr>
        <dsp:cNvPr id="0" name=""/>
        <dsp:cNvSpPr/>
      </dsp:nvSpPr>
      <dsp:spPr>
        <a:xfrm>
          <a:off x="4317668" y="1190630"/>
          <a:ext cx="1532039" cy="465556"/>
        </a:xfrm>
        <a:custGeom>
          <a:avLst/>
          <a:gdLst/>
          <a:ahLst/>
          <a:cxnLst/>
          <a:rect l="0" t="0" r="0" b="0"/>
          <a:pathLst>
            <a:path>
              <a:moveTo>
                <a:pt x="1532039" y="0"/>
              </a:moveTo>
              <a:lnTo>
                <a:pt x="1532039" y="314930"/>
              </a:lnTo>
              <a:lnTo>
                <a:pt x="0" y="314930"/>
              </a:lnTo>
              <a:lnTo>
                <a:pt x="0" y="465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03B5B-2F22-4A92-A17C-4D1BEBFD2ED4}">
      <dsp:nvSpPr>
        <dsp:cNvPr id="0" name=""/>
        <dsp:cNvSpPr/>
      </dsp:nvSpPr>
      <dsp:spPr>
        <a:xfrm>
          <a:off x="5132440" y="473363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 Raíz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Pre Producción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(PRE_PDN)</a:t>
          </a:r>
          <a:endParaRPr lang="es-CL" sz="900" kern="1200" dirty="0"/>
        </a:p>
      </dsp:txBody>
      <dsp:txXfrm>
        <a:off x="5132440" y="473363"/>
        <a:ext cx="1434534" cy="717267"/>
      </dsp:txXfrm>
    </dsp:sp>
    <dsp:sp modelId="{D005794D-52A0-496C-AC30-F17EF503A001}">
      <dsp:nvSpPr>
        <dsp:cNvPr id="0" name=""/>
        <dsp:cNvSpPr/>
      </dsp:nvSpPr>
      <dsp:spPr>
        <a:xfrm>
          <a:off x="3600401" y="1656186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Raíz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 con las Reglas de Negocio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(DIO_RGL)</a:t>
          </a:r>
          <a:endParaRPr lang="es-CL" sz="900" kern="1200" dirty="0"/>
        </a:p>
      </dsp:txBody>
      <dsp:txXfrm>
        <a:off x="3600401" y="1656186"/>
        <a:ext cx="1434534" cy="717267"/>
      </dsp:txXfrm>
    </dsp:sp>
    <dsp:sp modelId="{9BA07ADA-52DD-4403-A9D3-D3F58BDFE96E}">
      <dsp:nvSpPr>
        <dsp:cNvPr id="0" name=""/>
        <dsp:cNvSpPr/>
      </dsp:nvSpPr>
      <dsp:spPr>
        <a:xfrm>
          <a:off x="4464492" y="2736305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Específicas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(DIO_RGL_DMI)</a:t>
          </a:r>
          <a:endParaRPr lang="es-CL" sz="900" kern="1200" dirty="0"/>
        </a:p>
      </dsp:txBody>
      <dsp:txXfrm>
        <a:off x="4464492" y="2736305"/>
        <a:ext cx="1434534" cy="717267"/>
      </dsp:txXfrm>
    </dsp:sp>
    <dsp:sp modelId="{92C6EBDB-71BB-40F6-8CD3-414B5574A18A}">
      <dsp:nvSpPr>
        <dsp:cNvPr id="0" name=""/>
        <dsp:cNvSpPr/>
      </dsp:nvSpPr>
      <dsp:spPr>
        <a:xfrm>
          <a:off x="4968545" y="3954490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Reglas Especifica 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por cada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DIO_RGL_TDC)</a:t>
          </a:r>
          <a:endParaRPr lang="es-CL" sz="900" kern="1200" dirty="0"/>
        </a:p>
      </dsp:txBody>
      <dsp:txXfrm>
        <a:off x="4968545" y="3954490"/>
        <a:ext cx="1434534" cy="717267"/>
      </dsp:txXfrm>
    </dsp:sp>
    <dsp:sp modelId="{4A431838-290F-4BDC-A0AA-F5A04DCF361A}">
      <dsp:nvSpPr>
        <dsp:cNvPr id="0" name=""/>
        <dsp:cNvSpPr/>
      </dsp:nvSpPr>
      <dsp:spPr>
        <a:xfrm>
          <a:off x="2527469" y="2736305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con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Reglas Generales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(DIO_RGL_GEN)</a:t>
          </a:r>
          <a:endParaRPr lang="es-CL" sz="900" kern="1200" dirty="0"/>
        </a:p>
      </dsp:txBody>
      <dsp:txXfrm>
        <a:off x="2527469" y="2736305"/>
        <a:ext cx="1434534" cy="717267"/>
      </dsp:txXfrm>
    </dsp:sp>
    <dsp:sp modelId="{74D0E2B6-E93E-47D8-9681-909CD272861A}">
      <dsp:nvSpPr>
        <dsp:cNvPr id="0" name=""/>
        <dsp:cNvSpPr/>
      </dsp:nvSpPr>
      <dsp:spPr>
        <a:xfrm>
          <a:off x="6696743" y="1656186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Ejecución de Interfaces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(DIO_EJN_ITF)</a:t>
          </a:r>
          <a:endParaRPr lang="es-CL" sz="900" kern="1200" dirty="0"/>
        </a:p>
      </dsp:txBody>
      <dsp:txXfrm>
        <a:off x="6696743" y="1656186"/>
        <a:ext cx="1434534" cy="717267"/>
      </dsp:txXfrm>
    </dsp:sp>
    <dsp:sp modelId="{D085DFDA-FCF8-4251-808E-E0215B17BA59}">
      <dsp:nvSpPr>
        <dsp:cNvPr id="0" name=""/>
        <dsp:cNvSpPr/>
      </dsp:nvSpPr>
      <dsp:spPr>
        <a:xfrm>
          <a:off x="7128796" y="2736305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Directorio Ejecución de Interfaces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por cada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</a:t>
          </a:r>
          <a:r>
            <a:rPr lang="es-CL" sz="900" kern="1200" dirty="0" smtClean="0"/>
            <a:t>: DIO_EJN_CLI)</a:t>
          </a:r>
          <a:endParaRPr lang="es-CL" sz="900" kern="1200" dirty="0"/>
        </a:p>
      </dsp:txBody>
      <dsp:txXfrm>
        <a:off x="7128796" y="2736305"/>
        <a:ext cx="1434534" cy="717267"/>
      </dsp:txXfrm>
    </dsp:sp>
    <dsp:sp modelId="{F139AC36-C0CC-45DA-844B-831A72F3D71A}">
      <dsp:nvSpPr>
        <dsp:cNvPr id="0" name=""/>
        <dsp:cNvSpPr/>
      </dsp:nvSpPr>
      <dsp:spPr>
        <a:xfrm>
          <a:off x="7128796" y="3963255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smtClean="0"/>
            <a:t>Directorio con </a:t>
          </a:r>
          <a:r>
            <a:rPr lang="es-CL" sz="900" kern="1200" dirty="0" err="1" smtClean="0"/>
            <a:t>Query</a:t>
          </a:r>
          <a:r>
            <a:rPr lang="es-CL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por cada Dominio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</a:t>
          </a:r>
          <a:r>
            <a:rPr lang="es-CL" sz="900" kern="1200" dirty="0" err="1" smtClean="0"/>
            <a:t>Ej:DIO_CSU_TDC</a:t>
          </a:r>
          <a:r>
            <a:rPr lang="es-CL" sz="900" kern="1200" dirty="0" smtClean="0"/>
            <a:t>)</a:t>
          </a:r>
          <a:endParaRPr lang="es-CL" sz="900" kern="1200" dirty="0"/>
        </a:p>
      </dsp:txBody>
      <dsp:txXfrm>
        <a:off x="7128796" y="3963255"/>
        <a:ext cx="1434534" cy="717267"/>
      </dsp:txXfrm>
    </dsp:sp>
    <dsp:sp modelId="{A6DAEBEC-04FC-4BE0-B281-8AAF4650A5A0}">
      <dsp:nvSpPr>
        <dsp:cNvPr id="0" name=""/>
        <dsp:cNvSpPr/>
      </dsp:nvSpPr>
      <dsp:spPr>
        <a:xfrm>
          <a:off x="288032" y="2304259"/>
          <a:ext cx="1434534" cy="77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/>
            <a:t>Directorio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EDGE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(Archivos TXT)</a:t>
          </a:r>
          <a:endParaRPr lang="es-CL" sz="900" kern="1200" dirty="0"/>
        </a:p>
      </dsp:txBody>
      <dsp:txXfrm>
        <a:off x="288032" y="2304259"/>
        <a:ext cx="1434534" cy="771413"/>
      </dsp:txXfrm>
    </dsp:sp>
    <dsp:sp modelId="{9E158191-411B-44E1-AE6D-4CD57BBF3504}">
      <dsp:nvSpPr>
        <dsp:cNvPr id="0" name=""/>
        <dsp:cNvSpPr/>
      </dsp:nvSpPr>
      <dsp:spPr>
        <a:xfrm>
          <a:off x="288032" y="3312371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/>
            <a:t>Directorio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RAW</a:t>
          </a:r>
          <a:endParaRPr lang="es-CL" sz="900" kern="1200" dirty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(Archivos HDFS)</a:t>
          </a:r>
          <a:endParaRPr lang="es-CL" sz="900" kern="1200" dirty="0"/>
        </a:p>
      </dsp:txBody>
      <dsp:txXfrm>
        <a:off x="288032" y="3312371"/>
        <a:ext cx="1434534" cy="717267"/>
      </dsp:txXfrm>
    </dsp:sp>
    <dsp:sp modelId="{17504FFA-8FAC-4ABC-99FA-145F09FD0F98}">
      <dsp:nvSpPr>
        <dsp:cNvPr id="0" name=""/>
        <dsp:cNvSpPr/>
      </dsp:nvSpPr>
      <dsp:spPr>
        <a:xfrm>
          <a:off x="288032" y="4176463"/>
          <a:ext cx="1434534" cy="717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/>
            <a:t>Directorio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TEMP</a:t>
          </a:r>
          <a:endParaRPr lang="es-CL" sz="900" kern="1200" dirty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(Archivo </a:t>
          </a:r>
          <a:r>
            <a:rPr lang="es-CL" sz="900" kern="1200" dirty="0"/>
            <a:t>Validez </a:t>
          </a:r>
          <a:r>
            <a:rPr lang="es-CL" sz="900" kern="1200" dirty="0" smtClean="0"/>
            <a:t> HDSF)</a:t>
          </a:r>
          <a:endParaRPr lang="es-CL" sz="900" kern="1200" dirty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kern="1200" dirty="0" smtClean="0"/>
            <a:t>(Archivo </a:t>
          </a:r>
          <a:r>
            <a:rPr lang="es-CL" sz="900" kern="1200" dirty="0"/>
            <a:t>Resumen </a:t>
          </a:r>
          <a:r>
            <a:rPr lang="es-CL" sz="900" kern="1200" dirty="0" smtClean="0"/>
            <a:t>.</a:t>
          </a:r>
          <a:r>
            <a:rPr lang="es-CL" sz="900" kern="1200" dirty="0"/>
            <a:t>CSV)</a:t>
          </a:r>
        </a:p>
      </dsp:txBody>
      <dsp:txXfrm>
        <a:off x="288032" y="4176463"/>
        <a:ext cx="1434534" cy="717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6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59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25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7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2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3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3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6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4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550F-D333-4B6C-BF8F-49788EA53A98}" type="datetimeFigureOut">
              <a:rPr lang="es-CL" smtClean="0"/>
              <a:pPr/>
              <a:t>30/05/2018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AF9E-DF6C-400D-BD88-6E24C784815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8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5 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34"/>
            <a:ext cx="9144000" cy="70658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475656" y="2075202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sz="2400" b="1" dirty="0" smtClean="0"/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Administración </a:t>
            </a:r>
            <a:r>
              <a:rPr lang="es-CL" sz="2400" b="1" dirty="0">
                <a:solidFill>
                  <a:schemeClr val="bg1"/>
                </a:solidFill>
              </a:rPr>
              <a:t>y Mantención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 Reglas de Calidad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Proyecto Gobierno de Datos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r>
              <a:rPr lang="es-CL" sz="2400" b="1" dirty="0">
                <a:solidFill>
                  <a:schemeClr val="bg1"/>
                </a:solidFill>
              </a:rPr>
              <a:t>(borrador)</a:t>
            </a:r>
            <a:endParaRPr lang="es-CL" sz="2400" dirty="0">
              <a:solidFill>
                <a:schemeClr val="bg1"/>
              </a:solidFill>
            </a:endParaRPr>
          </a:p>
          <a:p>
            <a:pPr algn="ctr"/>
            <a:endParaRPr lang="es-C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Organización del Repositorio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Flujo de Ejecución por Interfaz</a:t>
            </a:r>
          </a:p>
          <a:p>
            <a:r>
              <a:rPr lang="es-CL" sz="2400" dirty="0" smtClean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Normativas</a:t>
            </a: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Índice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4724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Organización del Repositorio v1 en desarrollo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03508662"/>
              </p:ext>
            </p:extLst>
          </p:nvPr>
        </p:nvGraphicFramePr>
        <p:xfrm>
          <a:off x="323528" y="1268760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4 CuadroTexto"/>
          <p:cNvSpPr txBox="1"/>
          <p:nvPr/>
        </p:nvSpPr>
        <p:spPr>
          <a:xfrm>
            <a:off x="467544" y="296733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FF6600"/>
                </a:solidFill>
              </a:rPr>
              <a:t>Directorios donde residen</a:t>
            </a:r>
          </a:p>
          <a:p>
            <a:r>
              <a:rPr lang="es-CL" sz="1200" b="1" dirty="0" smtClean="0">
                <a:solidFill>
                  <a:srgbClr val="FF6600"/>
                </a:solidFill>
              </a:rPr>
              <a:t>Interfaces y Archivos</a:t>
            </a:r>
            <a:endParaRPr lang="es-CL" sz="12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14724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>
                <a:solidFill>
                  <a:srgbClr val="FF6600"/>
                </a:solidFill>
              </a:rPr>
              <a:t>Organización del Repositorio v2 por confirmar</a:t>
            </a:r>
            <a:endParaRPr lang="es-CL" sz="28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59497265"/>
              </p:ext>
            </p:extLst>
          </p:nvPr>
        </p:nvGraphicFramePr>
        <p:xfrm>
          <a:off x="323528" y="1268760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4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>
                <a:solidFill>
                  <a:srgbClr val="FF6600"/>
                </a:solidFill>
              </a:rPr>
              <a:t>Flujo de Ejecución por Interfaz en desarrollo</a:t>
            </a:r>
            <a:endParaRPr lang="es-CL" sz="3200" dirty="0">
              <a:solidFill>
                <a:srgbClr val="FF66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71359507"/>
              </p:ext>
            </p:extLst>
          </p:nvPr>
        </p:nvGraphicFramePr>
        <p:xfrm>
          <a:off x="611560" y="1397000"/>
          <a:ext cx="8136904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7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mplate5 plantill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147248" cy="403244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CL" sz="1100" b="1" dirty="0"/>
              <a:t>Reglas generales por cada Script.</a:t>
            </a:r>
          </a:p>
          <a:p>
            <a:pPr marL="0" indent="0">
              <a:buNone/>
            </a:pPr>
            <a:r>
              <a:rPr lang="es-CL" sz="1100" dirty="0" smtClean="0"/>
              <a:t>Todo </a:t>
            </a:r>
            <a:r>
              <a:rPr lang="es-CL" sz="1100" dirty="0"/>
              <a:t>script debe cumplir con el mismo formato y nivel de documentación:</a:t>
            </a:r>
          </a:p>
          <a:p>
            <a:pPr marL="0" lvl="0" indent="0" fontAlgn="base">
              <a:buNone/>
            </a:pPr>
            <a:r>
              <a:rPr lang="es-CL" sz="1100" dirty="0" smtClean="0"/>
              <a:t>Describir </a:t>
            </a:r>
            <a:r>
              <a:rPr lang="es-CL" sz="1100" dirty="0"/>
              <a:t>el objetivo de la regla.</a:t>
            </a:r>
          </a:p>
          <a:p>
            <a:pPr marL="0" lvl="0" indent="0" fontAlgn="base">
              <a:buNone/>
            </a:pPr>
            <a:r>
              <a:rPr lang="es-CL" sz="1100" dirty="0"/>
              <a:t>Fecha de </a:t>
            </a:r>
            <a:r>
              <a:rPr lang="es-CL" sz="1100" dirty="0" smtClean="0"/>
              <a:t>creación.</a:t>
            </a:r>
            <a:endParaRPr lang="es-CL" sz="1100" dirty="0"/>
          </a:p>
          <a:p>
            <a:pPr marL="0" lvl="0" indent="0" fontAlgn="base">
              <a:buNone/>
            </a:pPr>
            <a:r>
              <a:rPr lang="es-CL" sz="1100" dirty="0"/>
              <a:t>Fecha de modificación.</a:t>
            </a:r>
          </a:p>
          <a:p>
            <a:pPr marL="0" lvl="0" indent="0" fontAlgn="base">
              <a:buNone/>
            </a:pPr>
            <a:r>
              <a:rPr lang="es-CL" sz="1100" dirty="0"/>
              <a:t>Ultimo autor.</a:t>
            </a:r>
          </a:p>
          <a:p>
            <a:pPr marL="0" indent="0" fontAlgn="base">
              <a:buNone/>
            </a:pPr>
            <a:r>
              <a:rPr lang="es-CL" sz="1100" dirty="0" smtClean="0"/>
              <a:t>Debe </a:t>
            </a:r>
            <a:r>
              <a:rPr lang="es-CL" sz="1100" dirty="0"/>
              <a:t>haber un control de </a:t>
            </a:r>
            <a:r>
              <a:rPr lang="es-CL" sz="1100" dirty="0" smtClean="0"/>
              <a:t>versiones </a:t>
            </a:r>
            <a:r>
              <a:rPr lang="es-CL" sz="1100" dirty="0"/>
              <a:t>de los scripts</a:t>
            </a:r>
            <a:r>
              <a:rPr lang="es-CL" sz="1100" dirty="0" smtClean="0"/>
              <a:t>.</a:t>
            </a:r>
          </a:p>
          <a:p>
            <a:pPr marL="0" indent="0" fontAlgn="base">
              <a:buNone/>
            </a:pPr>
            <a:r>
              <a:rPr lang="es-CL" sz="1100" dirty="0" smtClean="0"/>
              <a:t>Todo script debe estar identificado en un directorio.</a:t>
            </a:r>
          </a:p>
          <a:p>
            <a:pPr marL="0" indent="0" fontAlgn="base">
              <a:buNone/>
            </a:pPr>
            <a:endParaRPr lang="es-CL" sz="1100" dirty="0"/>
          </a:p>
          <a:p>
            <a:pPr marL="0" indent="0" fontAlgn="base">
              <a:buNone/>
            </a:pPr>
            <a:r>
              <a:rPr lang="es-CL" sz="1100" dirty="0" smtClean="0"/>
              <a:t>Todo script  de regla de calidad de be  tener un nombre estándar que permita identificar:</a:t>
            </a:r>
          </a:p>
          <a:p>
            <a:pPr marL="0" indent="0" fontAlgn="base">
              <a:buNone/>
            </a:pPr>
            <a:r>
              <a:rPr lang="es-CL" sz="1100" dirty="0" smtClean="0"/>
              <a:t>Si la regla es  genérica o especifica .</a:t>
            </a:r>
          </a:p>
          <a:p>
            <a:pPr marL="0" indent="0" fontAlgn="base">
              <a:buNone/>
            </a:pPr>
            <a:r>
              <a:rPr lang="es-CL" sz="1100" dirty="0" smtClean="0"/>
              <a:t>Identificar el dominio a cual pertenece</a:t>
            </a:r>
          </a:p>
          <a:p>
            <a:pPr marL="0" indent="0" fontAlgn="base">
              <a:buNone/>
            </a:pPr>
            <a:r>
              <a:rPr lang="es-CL" sz="1100" dirty="0" smtClean="0"/>
              <a:t>Identificar el numero o código de la regla</a:t>
            </a:r>
          </a:p>
          <a:p>
            <a:pPr marL="0" indent="0" fontAlgn="base">
              <a:buNone/>
            </a:pPr>
            <a:endParaRPr lang="es-CL" sz="1100" dirty="0"/>
          </a:p>
          <a:p>
            <a:pPr marL="0" indent="0" fontAlgn="base">
              <a:buNone/>
            </a:pPr>
            <a:r>
              <a:rPr lang="es-CL" sz="1100" dirty="0" smtClean="0"/>
              <a:t>Todo script que ejecute una interfaz  </a:t>
            </a:r>
            <a:r>
              <a:rPr lang="es-CL" sz="1100" dirty="0"/>
              <a:t>de be  tener un nombre estándar que permita identificar:</a:t>
            </a:r>
          </a:p>
          <a:p>
            <a:pPr marL="0" indent="0" fontAlgn="base">
              <a:buNone/>
            </a:pPr>
            <a:endParaRPr lang="es-CL" sz="1100" dirty="0" smtClean="0"/>
          </a:p>
          <a:p>
            <a:pPr marL="0" indent="0" fontAlgn="base">
              <a:buNone/>
            </a:pPr>
            <a:endParaRPr lang="es-CL" sz="1100" dirty="0"/>
          </a:p>
          <a:p>
            <a:pPr marL="0" indent="0">
              <a:buNone/>
            </a:pPr>
            <a:endParaRPr lang="es-CL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224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Normativas</a:t>
            </a:r>
            <a:endParaRPr lang="es-CL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mplate3 contraporta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71400"/>
            <a:ext cx="92388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E2C90721478C44B097715D6D80D499" ma:contentTypeVersion="0" ma:contentTypeDescription="Crear nuevo documento." ma:contentTypeScope="" ma:versionID="0e70a5791368be39e369a6ace029907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A5022-3629-4C7C-A3DA-48BBC11AB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4280E2-AC89-410B-8AC7-8D5E6146E2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9401FC-E180-4ABF-852B-146E27938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454</Words>
  <Application>Microsoft Office PowerPoint</Application>
  <PresentationFormat>Presentación en pantalla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Araya</dc:creator>
  <cp:lastModifiedBy>Cortes Sasso Mario Leonardo</cp:lastModifiedBy>
  <cp:revision>77</cp:revision>
  <dcterms:created xsi:type="dcterms:W3CDTF">2014-11-11T13:28:33Z</dcterms:created>
  <dcterms:modified xsi:type="dcterms:W3CDTF">2018-05-30T16:53:37Z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0x010100F5E2C90721478C44B097715D6D80D499</vt:lpwstr>
  </property>
</Properties>
</file>