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2758c04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2758c04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2758c04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2758c04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2758c04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2758c04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2758c041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2758c04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solidFill>
            <a:srgbClr val="351C75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151875" y="2254000"/>
            <a:ext cx="3470700" cy="903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FF00"/>
                </a:solidFill>
              </a:rPr>
              <a:t>By: Shelsie Roberts, John Torres, Ifeoluwa Akinrelere, Darrius Weeden</a:t>
            </a:r>
            <a:endParaRPr i="1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5898875" y="182225"/>
            <a:ext cx="2907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Software?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14"/>
          <p:cNvSpPr/>
          <p:nvPr/>
        </p:nvSpPr>
        <p:spPr>
          <a:xfrm flipH="1">
            <a:off x="2808300" y="1812675"/>
            <a:ext cx="4017300" cy="2606100"/>
          </a:xfrm>
          <a:prstGeom prst="roundRect">
            <a:avLst>
              <a:gd fmla="val 2071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Various kinds of programs used to describe programs that operate on computer devices, this includes tablets, desktop PCs, smartphones, or other devices. 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00" y="2643594"/>
            <a:ext cx="2907301" cy="2182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336150" y="795125"/>
            <a:ext cx="2000249" cy="200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4841100" y="949075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software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4841100" y="21444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●"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System software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9085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●"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Utility software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9085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●"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Application software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9085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●"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Hardware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9085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●"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Programming language software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9085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●"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Middleware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9085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●"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Driver software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9085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●"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Freeware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9085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●"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Open source software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9085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●"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Proprietary software or closed software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 rotWithShape="1">
          <a:blip r:embed="rId3">
            <a:alphaModFix/>
          </a:blip>
          <a:srcRect b="0" l="24177" r="24182" t="0"/>
          <a:stretch/>
        </p:blipFill>
        <p:spPr>
          <a:xfrm>
            <a:off x="0" y="-29925"/>
            <a:ext cx="47151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/>
          <p:nvPr/>
        </p:nvSpPr>
        <p:spPr>
          <a:xfrm>
            <a:off x="271075" y="830175"/>
            <a:ext cx="4173000" cy="342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422" y="1432188"/>
            <a:ext cx="3426300" cy="2279125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5052350" y="265850"/>
            <a:ext cx="3798900" cy="1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did software emerge?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4878550" y="1580500"/>
            <a:ext cx="3972600" cy="30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202124"/>
                </a:highlight>
                <a:latin typeface="Courier New"/>
                <a:ea typeface="Courier New"/>
                <a:cs typeface="Courier New"/>
                <a:sym typeface="Courier New"/>
              </a:rPr>
              <a:t>All computer systems are designed to utilize the "stored program concept" as first developed by Charles Babbage in the 1850s. The concept was lost until the mid-1940s, when modern computers made their appearance.</a:t>
            </a:r>
            <a:endParaRPr sz="1400">
              <a:highlight>
                <a:srgbClr val="2021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highlight>
                  <a:srgbClr val="202124"/>
                </a:highlight>
                <a:latin typeface="Courier New"/>
                <a:ea typeface="Courier New"/>
                <a:cs typeface="Courier New"/>
                <a:sym typeface="Courier New"/>
              </a:rPr>
              <a:t>The very first time a stored-program computer held a piece of software in electronic memory and executed it successfully, was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11 am 21 June 1948</a:t>
            </a:r>
            <a:r>
              <a:rPr lang="en" sz="1400">
                <a:highlight>
                  <a:srgbClr val="202124"/>
                </a:highlight>
                <a:latin typeface="Courier New"/>
                <a:ea typeface="Courier New"/>
                <a:cs typeface="Courier New"/>
                <a:sym typeface="Courier New"/>
              </a:rPr>
              <a:t>, at the University of Manchester, on the Manchester Baby computer. It was written by Tom Kilburn, and calculated the highest factor of the integer 2^18 = 262,144.</a:t>
            </a:r>
            <a:endParaRPr sz="1400">
              <a:highlight>
                <a:srgbClr val="20212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63950" y="584700"/>
            <a:ext cx="52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00" y="1580500"/>
            <a:ext cx="4622825" cy="27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software are important?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Software is important because…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It can dictate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what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type of device you’re using.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All economies of developed nations are dependent on software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 lot of systems are software controlled (transportation, medical, military, telecommunications, industrial, and entertainment. 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150" y="891825"/>
            <a:ext cx="2852225" cy="18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