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64" r:id="rId6"/>
    <p:sldId id="258" r:id="rId7"/>
    <p:sldId id="263" r:id="rId8"/>
    <p:sldId id="260" r:id="rId9"/>
    <p:sldId id="259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8FCA-47E6-4E98-8EC0-3543FEC15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6099-A9E4-4449-A9E7-0D68EAA8FB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smtClean="0"/>
              <a:t>苏州大学计算机科学与技术学院</a:t>
            </a:r>
            <a:br>
              <a:rPr lang="en-US" altLang="zh-CN" sz="4800" smtClean="0"/>
            </a:br>
            <a:r>
              <a:rPr lang="en-US" altLang="zh-CN" sz="4800" smtClean="0"/>
              <a:t>2021</a:t>
            </a:r>
            <a:r>
              <a:rPr lang="zh-CN" altLang="en-US" sz="4800" smtClean="0"/>
              <a:t>年硕士研究生入学考试</a:t>
            </a:r>
            <a:br>
              <a:rPr lang="en-US" altLang="zh-CN" sz="4800" smtClean="0"/>
            </a:br>
            <a:r>
              <a:rPr lang="zh-CN" altLang="en-US" sz="4800" smtClean="0"/>
              <a:t>在线复试指南（考生）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 smtClean="0"/>
              <a:t>演练日期：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复试日期：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日复试安排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时间表：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复试过程按照演练的过程进行。主机位尽可能使用有线网络连接。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笔试编程题部分可以翻阅纸质资料，不能参考电子资料和已有代码。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编程题采用机器自动评分的方式。结果文件内容的组织方式须严格按照模拟演练题中正确样例的组织</a:t>
            </a:r>
            <a:r>
              <a:rPr lang="zh-CN" altLang="en-US" dirty="0"/>
              <a:t>方式。否则，一切后果自负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编程</a:t>
            </a:r>
            <a:r>
              <a:rPr lang="zh-CN" altLang="en-US" dirty="0"/>
              <a:t>题的</a:t>
            </a:r>
            <a:r>
              <a:rPr lang="zh-CN" altLang="en-US" dirty="0" smtClean="0">
                <a:solidFill>
                  <a:srgbClr val="FF0000"/>
                </a:solidFill>
              </a:rPr>
              <a:t>结果文件</a:t>
            </a:r>
            <a:r>
              <a:rPr lang="zh-CN" altLang="en-US" dirty="0">
                <a:solidFill>
                  <a:srgbClr val="FF0000"/>
                </a:solidFill>
              </a:rPr>
              <a:t>的命名方法</a:t>
            </a:r>
            <a:r>
              <a:rPr lang="zh-CN" altLang="en-US" dirty="0"/>
              <a:t>详</a:t>
            </a:r>
            <a:r>
              <a:rPr lang="zh-CN" altLang="en-US" dirty="0" smtClean="0"/>
              <a:t>见下页。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考生发送</a:t>
            </a:r>
            <a:r>
              <a:rPr lang="zh-CN" altLang="en-US" dirty="0" smtClean="0">
                <a:solidFill>
                  <a:srgbClr val="FF0000"/>
                </a:solidFill>
              </a:rPr>
              <a:t>邮件的主题</a:t>
            </a:r>
            <a:r>
              <a:rPr lang="zh-CN" altLang="en-US" dirty="0" smtClean="0"/>
              <a:t>请务必按指示要求设置。否则，一切后果自负。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考试过程中，</a:t>
            </a:r>
            <a:r>
              <a:rPr lang="zh-CN" altLang="en-US" dirty="0" smtClean="0">
                <a:solidFill>
                  <a:srgbClr val="FF0000"/>
                </a:solidFill>
              </a:rPr>
              <a:t>违规违纪和异常事件</a:t>
            </a:r>
            <a:r>
              <a:rPr lang="zh-CN" altLang="en-US" dirty="0" smtClean="0"/>
              <a:t>的处理方法详见复试方案。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39154" y="1897582"/>
          <a:ext cx="8614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70"/>
                <a:gridCol w="7233175"/>
              </a:tblGrid>
              <a:tr h="322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时间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事件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7:45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进入腾讯笔试会议。按要求进行身份验证。安静等待考试开始。</a:t>
                      </a:r>
                      <a:endParaRPr lang="en-US" altLang="zh-CN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8:30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笔试开始。同时进行。根据共享屏幕上展示的题目和要求答题。</a:t>
                      </a:r>
                      <a:endParaRPr lang="en-US" altLang="zh-CN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10:00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面试开始。依次进行。考生请在面试分组群中关注面试进程。</a:t>
                      </a:r>
                      <a:endParaRPr lang="en-US" altLang="zh-CN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笔试电子邮件发送指引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 smtClean="0">
                <a:solidFill>
                  <a:srgbClr val="FF0000"/>
                </a:solidFill>
              </a:rPr>
              <a:t>每题结束后必须在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分钟之内完成邮件发送。超时此题无效。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/>
            <a:r>
              <a:rPr lang="zh-CN" altLang="en-US" dirty="0" smtClean="0"/>
              <a:t>邮件主题：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复试笔试第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组第</a:t>
            </a:r>
            <a:r>
              <a:rPr lang="en-US" altLang="zh-CN" dirty="0" smtClean="0"/>
              <a:t>y</a:t>
            </a:r>
            <a:r>
              <a:rPr lang="zh-CN" altLang="en-US" dirty="0" smtClean="0"/>
              <a:t>题，考生号后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位，姓名</a:t>
            </a:r>
            <a:endParaRPr lang="en-US" altLang="zh-CN" dirty="0" smtClean="0"/>
          </a:p>
          <a:p>
            <a:pPr marL="0"/>
            <a:r>
              <a:rPr lang="zh-CN" altLang="en-US" dirty="0" smtClean="0"/>
              <a:t>收件地址：</a:t>
            </a:r>
            <a:r>
              <a:rPr lang="en-US" altLang="zh-CN" dirty="0" smtClean="0"/>
              <a:t>jygl1203@suda.edu.cn, xiaoxuzhu@sina.com</a:t>
            </a:r>
            <a:endParaRPr lang="en-US" altLang="zh-CN" dirty="0" smtClean="0"/>
          </a:p>
          <a:p>
            <a:pPr marL="0"/>
            <a:r>
              <a:rPr lang="zh-CN" altLang="en-US" dirty="0" smtClean="0"/>
              <a:t>邮件正文：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复试笔试。</a:t>
            </a:r>
            <a:endParaRPr lang="en-US" altLang="zh-CN" dirty="0" smtClean="0"/>
          </a:p>
          <a:p>
            <a:pPr marL="0"/>
            <a:r>
              <a:rPr lang="zh-CN" altLang="en-US" dirty="0" smtClean="0"/>
              <a:t>邮件附件：对应题目的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文件，文件命名为“考生号后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”。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3678" y="2967335"/>
            <a:ext cx="5724644" cy="923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 smtClean="0"/>
              <a:t>一、在线演练指南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演练总体安排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日期：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日（周四）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时间：</a:t>
            </a:r>
            <a:r>
              <a:rPr lang="en-US" altLang="zh-CN" dirty="0" smtClean="0"/>
              <a:t>14:30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参加人员：所有报名参加复试的考生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演练方式：根据时间表和演练流程操作。如遇特殊情况，会在</a:t>
            </a:r>
            <a:r>
              <a:rPr lang="zh-CN" altLang="en-US" dirty="0" smtClean="0">
                <a:solidFill>
                  <a:srgbClr val="FF0000"/>
                </a:solidFill>
              </a:rPr>
              <a:t>报名群</a:t>
            </a:r>
            <a:r>
              <a:rPr lang="zh-CN" altLang="en-US" dirty="0" smtClean="0"/>
              <a:t>中通知。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提示：考生在演练前务必清晰了解演练全过程，完成环境布置及音频和视频测试，对不熟悉的软件或操作过程，提前进行学习。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时间表</a:t>
            </a:r>
            <a:endParaRPr lang="zh-CN" altLang="en-US" dirty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838200" y="1825625"/>
          <a:ext cx="10515600" cy="39278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0034"/>
                <a:gridCol w="8695566"/>
              </a:tblGrid>
              <a:tr h="538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开始时间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9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/>
                        <a:t>14:15</a:t>
                      </a:r>
                      <a:endParaRPr lang="zh-CN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群候考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14:30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第一阶段演练开始。考生按第一阶段演练流程操作。第一阶段演练是组内所有考生同步进行。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15:00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第二阶段演练。考生按第二阶段演练流程操作。第二阶段演练根据抽签顺序，依次进行。考生在候考群候考，等待呼叫。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8200" y="588837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影响演练过程的因素较多，过程很难提前预知。过程中如时间发生变化，会在</a:t>
            </a:r>
            <a:r>
              <a:rPr lang="zh-CN" altLang="en-US" dirty="0" smtClean="0">
                <a:solidFill>
                  <a:srgbClr val="0000FF"/>
                </a:solidFill>
              </a:rPr>
              <a:t>报名群</a:t>
            </a:r>
            <a:r>
              <a:rPr lang="zh-CN" altLang="en-US" dirty="0" smtClean="0">
                <a:solidFill>
                  <a:srgbClr val="FF0000"/>
                </a:solidFill>
              </a:rPr>
              <a:t>中公告。请关注。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机位设置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主机位：台式电脑或笔记本电脑一台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辅助机位：智能手机一台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主机位和辅助机位设备均需配置有可正常工作的摄像头和麦克风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考生正对主机位就坐，辅助机位置于考生侧后方</a:t>
            </a:r>
            <a:r>
              <a:rPr lang="en-US" altLang="zh-CN" dirty="0" smtClean="0"/>
              <a:t>45</a:t>
            </a:r>
            <a:r>
              <a:rPr lang="zh-CN" altLang="en-US" dirty="0" smtClean="0"/>
              <a:t>度，稳定放置。辅助机位须拍摄到考生和主机位完整画面。</a:t>
            </a:r>
            <a:endParaRPr lang="en-US" altLang="zh-CN" dirty="0" smtClean="0"/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网络设置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主机位通过有线网络或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接入。建议尽量使用有线连接。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辅助机位置于飞行模式</a:t>
            </a:r>
            <a:r>
              <a:rPr lang="zh-CN" altLang="en-US" dirty="0"/>
              <a:t>，防止因电话呼入中断</a:t>
            </a:r>
            <a:r>
              <a:rPr lang="zh-CN" altLang="en-US" dirty="0" smtClean="0"/>
              <a:t>复试，手工打开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环境设置</a:t>
            </a:r>
            <a:endParaRPr lang="en-US" altLang="zh-CN" dirty="0" smtClean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独立空间，无其他人员在场。光照充足，不背光。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通讯方式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3533039"/>
          <a:ext cx="10515600" cy="237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917"/>
                <a:gridCol w="2960561"/>
                <a:gridCol w="2960561"/>
                <a:gridCol w="2960561"/>
              </a:tblGrid>
              <a:tr h="7293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通讯要求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报名阶段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第一阶段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第二阶段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3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腾讯会议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笔试会议（主、辅机位是</a:t>
                      </a:r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两个</a:t>
                      </a: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会议）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面试会议（主、辅机位是</a:t>
                      </a:r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同一个</a:t>
                      </a: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会议）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3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报名群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笔试分组群</a:t>
                      </a:r>
                      <a:endParaRPr lang="en-US" altLang="zh-CN" sz="2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如：笔试第</a:t>
                      </a:r>
                      <a:r>
                        <a:rPr lang="en-US" altLang="zh-CN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面试分组群</a:t>
                      </a:r>
                      <a:endParaRPr lang="en-US" altLang="zh-CN" sz="2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如：面试第</a:t>
                      </a:r>
                      <a:r>
                        <a:rPr lang="en-US" altLang="zh-CN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每位考生需要加入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个群（</a:t>
            </a:r>
            <a:r>
              <a:rPr lang="zh-CN" altLang="en-US" dirty="0" smtClean="0">
                <a:solidFill>
                  <a:srgbClr val="FF0000"/>
                </a:solidFill>
              </a:rPr>
              <a:t>置顶关注，以免错过重要消息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报名</a:t>
            </a:r>
            <a:r>
              <a:rPr lang="zh-CN" altLang="en-US" dirty="0" smtClean="0"/>
              <a:t>群：复试全过程接收通知使用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笔试分组群：笔试过程中</a:t>
            </a:r>
            <a:r>
              <a:rPr lang="zh-CN" altLang="en-US" dirty="0"/>
              <a:t>接收</a:t>
            </a:r>
            <a:r>
              <a:rPr lang="zh-CN" altLang="en-US" dirty="0" smtClean="0"/>
              <a:t>通知和身份审核使用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面试分组群：面试过程中</a:t>
            </a:r>
            <a:r>
              <a:rPr lang="zh-CN" altLang="en-US" dirty="0"/>
              <a:t>接收</a:t>
            </a:r>
            <a:r>
              <a:rPr lang="zh-CN" altLang="en-US" dirty="0"/>
              <a:t>通知和</a:t>
            </a:r>
            <a:r>
              <a:rPr lang="zh-CN" altLang="en-US" dirty="0"/>
              <a:t>身份</a:t>
            </a:r>
            <a:r>
              <a:rPr lang="zh-CN" altLang="en-US" dirty="0" smtClean="0"/>
              <a:t>审核使用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演练流程（第一阶段，在线笔试）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复试秘书在</a:t>
            </a:r>
            <a:r>
              <a:rPr lang="zh-CN" altLang="en-US" dirty="0" smtClean="0">
                <a:solidFill>
                  <a:srgbClr val="0000FF"/>
                </a:solidFill>
              </a:rPr>
              <a:t>笔试</a:t>
            </a:r>
            <a:r>
              <a:rPr lang="zh-CN" altLang="en-US" dirty="0" smtClean="0">
                <a:solidFill>
                  <a:srgbClr val="FF0000"/>
                </a:solidFill>
              </a:rPr>
              <a:t>分组</a:t>
            </a:r>
            <a:r>
              <a:rPr lang="en-US" altLang="zh-CN" dirty="0" smtClean="0">
                <a:solidFill>
                  <a:srgbClr val="FF0000"/>
                </a:solidFill>
              </a:rPr>
              <a:t>QQ</a:t>
            </a:r>
            <a:r>
              <a:rPr lang="zh-CN" altLang="en-US" dirty="0" smtClean="0">
                <a:solidFill>
                  <a:srgbClr val="FF0000"/>
                </a:solidFill>
              </a:rPr>
              <a:t>群</a:t>
            </a:r>
            <a:r>
              <a:rPr lang="zh-CN" altLang="en-US" dirty="0" smtClean="0"/>
              <a:t>发出腾讯笔试会议信息。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考生的主机位和辅助机位</a:t>
            </a:r>
            <a:r>
              <a:rPr lang="zh-CN" altLang="en-US" dirty="0">
                <a:solidFill>
                  <a:srgbClr val="FF0000"/>
                </a:solidFill>
              </a:rPr>
              <a:t>分别进入对应的腾讯会议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主机位和辅助机位均开启音频</a:t>
            </a:r>
            <a:r>
              <a:rPr lang="zh-CN" altLang="en-US" smtClean="0"/>
              <a:t>、视频，辅助机位打开麦克风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主机</a:t>
            </a:r>
            <a:r>
              <a:rPr lang="zh-CN" altLang="en-US" dirty="0" smtClean="0"/>
              <a:t>位命名：考生号后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姓名（主）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辅助机位</a:t>
            </a:r>
            <a:r>
              <a:rPr lang="zh-CN" altLang="en-US" dirty="0"/>
              <a:t>命名：</a:t>
            </a:r>
            <a:r>
              <a:rPr lang="zh-CN" altLang="en-US" dirty="0" smtClean="0"/>
              <a:t>考生号后</a:t>
            </a:r>
            <a:r>
              <a:rPr lang="en-US" altLang="zh-CN" dirty="0"/>
              <a:t>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</a:t>
            </a:r>
            <a:r>
              <a:rPr lang="zh-CN" altLang="en-US" dirty="0"/>
              <a:t>姓名</a:t>
            </a:r>
            <a:r>
              <a:rPr lang="zh-CN" altLang="en-US" dirty="0" smtClean="0"/>
              <a:t>（辅）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考生面向主机位就坐。复试秘书在主机位进行身份验证。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身份验证完成后，考官将从主机位发出模拟考试指令。考生须根据考官的指令操作，直至第一阶段演练结束。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演练流程（第二阶段，在线面试）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考生在辅助</a:t>
            </a:r>
            <a:r>
              <a:rPr lang="zh-CN" altLang="en-US" dirty="0" smtClean="0"/>
              <a:t>机位进</a:t>
            </a:r>
            <a:r>
              <a:rPr lang="zh-CN" altLang="en-US" dirty="0" smtClean="0">
                <a:solidFill>
                  <a:srgbClr val="0000FF"/>
                </a:solidFill>
              </a:rPr>
              <a:t>面试</a:t>
            </a: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 smtClean="0">
                <a:solidFill>
                  <a:srgbClr val="FF0000"/>
                </a:solidFill>
              </a:rPr>
              <a:t>群</a:t>
            </a:r>
            <a:r>
              <a:rPr lang="zh-CN" altLang="en-US" dirty="0"/>
              <a:t>候</a:t>
            </a:r>
            <a:r>
              <a:rPr lang="zh-CN" altLang="en-US" dirty="0" smtClean="0"/>
              <a:t>考。复试秘书在候考群公布腾讯面试会议信息。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复试秘书通过</a:t>
            </a:r>
            <a:r>
              <a:rPr lang="en-US" altLang="zh-CN" dirty="0" smtClean="0"/>
              <a:t>QQ</a:t>
            </a:r>
            <a:r>
              <a:rPr lang="zh-CN" altLang="en-US" dirty="0" smtClean="0"/>
              <a:t>消息</a:t>
            </a:r>
            <a:r>
              <a:rPr lang="zh-CN" altLang="en-US" dirty="0" smtClean="0">
                <a:solidFill>
                  <a:srgbClr val="FF0000"/>
                </a:solidFill>
              </a:rPr>
              <a:t>按序依次</a:t>
            </a:r>
            <a:r>
              <a:rPr lang="zh-CN" altLang="en-US" dirty="0" smtClean="0"/>
              <a:t>通知考生。被通知到的考生</a:t>
            </a:r>
            <a:r>
              <a:rPr lang="zh-CN" altLang="en-US" dirty="0"/>
              <a:t>的主机位和辅助</a:t>
            </a:r>
            <a:r>
              <a:rPr lang="zh-CN" altLang="en-US" dirty="0" smtClean="0"/>
              <a:t>机位</a:t>
            </a:r>
            <a:r>
              <a:rPr lang="zh-CN" altLang="en-US" dirty="0">
                <a:solidFill>
                  <a:srgbClr val="FF0000"/>
                </a:solidFill>
              </a:rPr>
              <a:t>进入同一个腾讯会议</a:t>
            </a:r>
            <a:r>
              <a:rPr lang="zh-CN" altLang="en-US" dirty="0" smtClean="0"/>
              <a:t>（不可提前进入）。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主机位和辅助机位均开启音频和视频</a:t>
            </a:r>
            <a:r>
              <a:rPr lang="zh-CN" altLang="en-US" dirty="0" smtClean="0"/>
              <a:t>，辅助机位关闭</a:t>
            </a:r>
            <a:r>
              <a:rPr lang="zh-CN" altLang="en-US" dirty="0"/>
              <a:t>麦克风。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主机</a:t>
            </a:r>
            <a:r>
              <a:rPr lang="zh-CN" altLang="en-US" dirty="0"/>
              <a:t>位命名：考生号后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姓名（主）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辅助机位命名：考生号后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姓名（辅）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考生</a:t>
            </a:r>
            <a:r>
              <a:rPr lang="zh-CN" altLang="en-US" dirty="0"/>
              <a:t>面向主机位就坐。考官</a:t>
            </a:r>
            <a:r>
              <a:rPr lang="zh-CN" altLang="en-US" dirty="0" smtClean="0"/>
              <a:t>在主机位发出指令，考生按指令要求操作即可。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测试完成后，</a:t>
            </a:r>
            <a:r>
              <a:rPr lang="zh-CN" altLang="en-US" dirty="0"/>
              <a:t>主机位和辅助</a:t>
            </a:r>
            <a:r>
              <a:rPr lang="zh-CN" altLang="en-US" dirty="0" smtClean="0"/>
              <a:t>机位</a:t>
            </a:r>
            <a:r>
              <a:rPr lang="zh-CN" altLang="en-US" dirty="0" smtClean="0">
                <a:solidFill>
                  <a:srgbClr val="FF0000"/>
                </a:solidFill>
              </a:rPr>
              <a:t>及时退出</a:t>
            </a:r>
            <a:r>
              <a:rPr lang="zh-CN" altLang="en-US" dirty="0" smtClean="0"/>
              <a:t>腾讯会议。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3678" y="2967335"/>
            <a:ext cx="5724644" cy="923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 smtClean="0"/>
              <a:t>二、在线复试说明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WPS 演示</Application>
  <PresentationFormat>宽屏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苏州大学计算机科学与技术学院 2021年硕士研究生入学考试 在线复试指南（考生）</vt:lpstr>
      <vt:lpstr>PowerPoint 演示文稿</vt:lpstr>
      <vt:lpstr>演练总体安排</vt:lpstr>
      <vt:lpstr>时间表</vt:lpstr>
      <vt:lpstr>技术要求</vt:lpstr>
      <vt:lpstr>通讯方式</vt:lpstr>
      <vt:lpstr>演练流程（第一阶段，在线笔试）</vt:lpstr>
      <vt:lpstr>演练流程（第二阶段，在线面试）</vt:lpstr>
      <vt:lpstr>PowerPoint 演示文稿</vt:lpstr>
      <vt:lpstr>2021年3月27日复试安排</vt:lpstr>
      <vt:lpstr>笔试电子邮件发送指引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苏州大学计算机科学与技术学院 2020年硕士研究生入学考试 在线复试演练方案</dc:title>
  <dc:creator>suda</dc:creator>
  <cp:lastModifiedBy>Sheldor</cp:lastModifiedBy>
  <cp:revision>54</cp:revision>
  <dcterms:created xsi:type="dcterms:W3CDTF">2020-05-13T00:13:00Z</dcterms:created>
  <dcterms:modified xsi:type="dcterms:W3CDTF">2021-03-24T23:28:20Z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