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4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9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7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7CA1-1FD8-4ADA-8530-AD868F1E7969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BF9E4-22F0-459D-9883-7B1830DD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0992"/>
              </p:ext>
            </p:extLst>
          </p:nvPr>
        </p:nvGraphicFramePr>
        <p:xfrm>
          <a:off x="21090193" y="1134209"/>
          <a:ext cx="8428076" cy="182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038">
                  <a:extLst>
                    <a:ext uri="{9D8B030D-6E8A-4147-A177-3AD203B41FA5}">
                      <a16:colId xmlns:a16="http://schemas.microsoft.com/office/drawing/2014/main" val="488716940"/>
                    </a:ext>
                  </a:extLst>
                </a:gridCol>
                <a:gridCol w="4214038">
                  <a:extLst>
                    <a:ext uri="{9D8B030D-6E8A-4147-A177-3AD203B41FA5}">
                      <a16:colId xmlns:a16="http://schemas.microsoft.com/office/drawing/2014/main" val="1071700246"/>
                    </a:ext>
                  </a:extLst>
                </a:gridCol>
              </a:tblGrid>
              <a:tr h="913714">
                <a:tc>
                  <a:txBody>
                    <a:bodyPr/>
                    <a:lstStyle/>
                    <a:p>
                      <a:pPr algn="ctr"/>
                      <a:r>
                        <a:rPr lang="en-GB" sz="5300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300" dirty="0">
                          <a:solidFill>
                            <a:schemeClr val="tx1"/>
                          </a:solidFill>
                        </a:rPr>
                        <a:t>Group No.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43798"/>
                  </a:ext>
                </a:extLst>
              </a:tr>
              <a:tr h="913714">
                <a:tc>
                  <a:txBody>
                    <a:bodyPr/>
                    <a:lstStyle/>
                    <a:p>
                      <a:endParaRPr lang="en-GB" sz="5300" dirty="0"/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300" dirty="0"/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702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8296335-8CE6-4DFA-B6D3-E1B998D1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19" y="1268359"/>
            <a:ext cx="19365350" cy="15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1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</Words>
  <Application>Microsoft Office PowerPoint</Application>
  <PresentationFormat>自訂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Michelle Mei Suet</dc:creator>
  <cp:lastModifiedBy>Wong, Gabriel</cp:lastModifiedBy>
  <cp:revision>4</cp:revision>
  <dcterms:created xsi:type="dcterms:W3CDTF">2019-01-23T14:09:36Z</dcterms:created>
  <dcterms:modified xsi:type="dcterms:W3CDTF">2019-12-15T10:28:03Z</dcterms:modified>
</cp:coreProperties>
</file>