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7" r:id="rId3"/>
    <p:sldId id="786" r:id="rId4"/>
    <p:sldId id="78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ructure" TargetMode="External"/><Relationship Id="rId13" Type="http://schemas.openxmlformats.org/officeDocument/2006/relationships/hyperlink" Target="http://www.kidnsleep.com/2018/01/narcolepsy.html" TargetMode="External"/><Relationship Id="rId3" Type="http://schemas.openxmlformats.org/officeDocument/2006/relationships/hyperlink" Target="https://en.wikipedia.org/wiki/Novel_coronavirus_(2019-nCoV)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svg"/><Relationship Id="rId10" Type="http://schemas.openxmlformats.org/officeDocument/2006/relationships/hyperlink" Target="https://yennanku.blogspot.com/2016/05/a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</a:t>
                </a:r>
                <a:endParaRPr lang="zh-CN" altLang="en-US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Protein</a:t>
                </a:r>
                <a:endParaRPr lang="zh-CN" altLang="en-US" sz="1100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6014713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Protein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</a:t>
                </a:r>
              </a:p>
              <a:p>
                <a:pPr algn="ctr"/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IBV, MHV, 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- 229E, HCoV-NL63</a:t>
                </a:r>
                <a:endParaRPr lang="zh-CN" alt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8498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</a:t>
                </a:r>
                <a:endParaRPr lang="zh-CN" altLang="en-US" sz="1000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</a:t>
                </a:r>
                <a:endParaRPr lang="zh-CN" altLang="en-US" sz="1100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NCBI 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 ID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 ID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(Symptom)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 to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with</a:t>
                </a:r>
                <a:endParaRPr lang="zh-CN" altLang="en-US" sz="1000" dirty="0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73146" y="3125747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992409" y="3051175"/>
                <a:ext cx="0" cy="985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 flipH="1">
                <a:off x="6443707" y="4323355"/>
                <a:ext cx="8328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is</a:t>
                </a:r>
                <a:endParaRPr lang="zh-CN" altLang="en-US" sz="1000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OpenKG</a:t>
                </a:r>
                <a:endParaRPr lang="zh-CN" altLang="en-US" sz="10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</a:t>
                </a:r>
                <a:endParaRPr lang="zh-CN" altLang="en-US" sz="10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HPO/NCBI records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14179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gene</a:t>
                </a:r>
                <a:endParaRPr lang="zh-CN" altLang="en-US" sz="11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37781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5051588" y="3068841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DrugBank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5185191" y="3000805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8284718">
              <a:off x="5523517" y="4225876"/>
              <a:ext cx="1174951" cy="287577"/>
            </a:xfrm>
            <a:prstGeom prst="arc">
              <a:avLst>
                <a:gd name="adj1" fmla="val 13661796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148274" y="4735622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403787" y="4606019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Schema_V2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980654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5976045" y="4036224"/>
                <a:ext cx="913312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46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bind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Symptom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Disease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lead to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interact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13958" y="3044280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effect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4040971" y="3049946"/>
                <a:ext cx="4443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>
                <a:off x="6432701" y="4323355"/>
                <a:ext cx="11006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is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OpenKG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Literature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HPO/NCBI records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88741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express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translate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18447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4790396" y="292909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DrugBank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4923999" y="2861061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7308123">
              <a:off x="5813563" y="4237857"/>
              <a:ext cx="570196" cy="287577"/>
            </a:xfrm>
            <a:prstGeom prst="arc">
              <a:avLst>
                <a:gd name="adj1" fmla="val 13513729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306713" y="4581550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interact with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685602" y="4440387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0" name="弧形 79">
            <a:extLst>
              <a:ext uri="{FF2B5EF4-FFF2-40B4-BE49-F238E27FC236}">
                <a16:creationId xmlns:a16="http://schemas.microsoft.com/office/drawing/2014/main" id="{D9089CAF-9CDE-40D8-9538-9B8A00A0683C}"/>
              </a:ext>
            </a:extLst>
          </p:cNvPr>
          <p:cNvSpPr/>
          <p:nvPr/>
        </p:nvSpPr>
        <p:spPr>
          <a:xfrm rot="16200000">
            <a:off x="4899544" y="3368811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B4BB419-220B-40D6-8072-681E60D2DBD2}"/>
              </a:ext>
            </a:extLst>
          </p:cNvPr>
          <p:cNvSpPr/>
          <p:nvPr/>
        </p:nvSpPr>
        <p:spPr>
          <a:xfrm>
            <a:off x="4806705" y="326394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4107BDE-125F-49E3-A881-C6307431DF5B}"/>
              </a:ext>
            </a:extLst>
          </p:cNvPr>
          <p:cNvSpPr/>
          <p:nvPr/>
        </p:nvSpPr>
        <p:spPr>
          <a:xfrm>
            <a:off x="4876951" y="3144496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BDDFB02-E79B-46AF-B802-1F15E3E236A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62248" y="3015811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0971062-7C8C-4BFF-AF69-CDD7EF67C611}"/>
              </a:ext>
            </a:extLst>
          </p:cNvPr>
          <p:cNvSpPr/>
          <p:nvPr/>
        </p:nvSpPr>
        <p:spPr>
          <a:xfrm>
            <a:off x="2491395" y="2759243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3F2C670-445C-462A-B871-F16F7E03A67E}"/>
              </a:ext>
            </a:extLst>
          </p:cNvPr>
          <p:cNvSpPr/>
          <p:nvPr/>
        </p:nvSpPr>
        <p:spPr>
          <a:xfrm>
            <a:off x="3533298" y="2935177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E4989B-B57E-4359-84CE-A43C827FD3B7}"/>
              </a:ext>
            </a:extLst>
          </p:cNvPr>
          <p:cNvSpPr/>
          <p:nvPr/>
        </p:nvSpPr>
        <p:spPr>
          <a:xfrm>
            <a:off x="2908809" y="3060359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弧形 56">
            <a:extLst>
              <a:ext uri="{FF2B5EF4-FFF2-40B4-BE49-F238E27FC236}">
                <a16:creationId xmlns:a16="http://schemas.microsoft.com/office/drawing/2014/main" id="{F654C649-438F-4501-AE40-963E83F62A64}"/>
              </a:ext>
            </a:extLst>
          </p:cNvPr>
          <p:cNvSpPr/>
          <p:nvPr/>
        </p:nvSpPr>
        <p:spPr>
          <a:xfrm rot="14347179">
            <a:off x="4736523" y="2948653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2526205" y="4145936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2518069" y="4350444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2526205" y="457761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2788859" y="4093406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2788858" y="4297914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2759406" y="4525085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2469853" y="4093406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2514667" y="4823608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2796646" y="4750476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7649733-1112-48E5-A84F-9E9BBC8E92FB}"/>
              </a:ext>
            </a:extLst>
          </p:cNvPr>
          <p:cNvSpPr/>
          <p:nvPr/>
        </p:nvSpPr>
        <p:spPr>
          <a:xfrm>
            <a:off x="4643684" y="2843791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160A76-3A8A-49B7-B2D0-7746115061F7}"/>
              </a:ext>
            </a:extLst>
          </p:cNvPr>
          <p:cNvSpPr/>
          <p:nvPr/>
        </p:nvSpPr>
        <p:spPr>
          <a:xfrm>
            <a:off x="4713930" y="2724338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</p:txBody>
      </p:sp>
      <p:sp>
        <p:nvSpPr>
          <p:cNvPr id="76" name="弧形 75">
            <a:extLst>
              <a:ext uri="{FF2B5EF4-FFF2-40B4-BE49-F238E27FC236}">
                <a16:creationId xmlns:a16="http://schemas.microsoft.com/office/drawing/2014/main" id="{32A514BA-C696-4E86-9F2F-F83E3F18AF25}"/>
              </a:ext>
            </a:extLst>
          </p:cNvPr>
          <p:cNvSpPr/>
          <p:nvPr/>
        </p:nvSpPr>
        <p:spPr>
          <a:xfrm rot="7308123">
            <a:off x="5677448" y="3749713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D58383-995B-43D3-B1A7-75EF63F62067}"/>
              </a:ext>
            </a:extLst>
          </p:cNvPr>
          <p:cNvSpPr/>
          <p:nvPr/>
        </p:nvSpPr>
        <p:spPr>
          <a:xfrm>
            <a:off x="5170598" y="4093406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C2290B20-33C3-404F-BA9C-F3424A87B8AC}"/>
              </a:ext>
            </a:extLst>
          </p:cNvPr>
          <p:cNvSpPr/>
          <p:nvPr/>
        </p:nvSpPr>
        <p:spPr>
          <a:xfrm>
            <a:off x="5549487" y="3952243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621F47B-16EB-4509-8EBA-9E18D2281FB8}"/>
              </a:ext>
            </a:extLst>
          </p:cNvPr>
          <p:cNvCxnSpPr>
            <a:cxnSpLocks/>
          </p:cNvCxnSpPr>
          <p:nvPr/>
        </p:nvCxnSpPr>
        <p:spPr>
          <a:xfrm flipH="1" flipV="1">
            <a:off x="3178789" y="2526927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47B1F01-38BD-4A16-8834-5CB1BB8D955E}"/>
              </a:ext>
            </a:extLst>
          </p:cNvPr>
          <p:cNvSpPr/>
          <p:nvPr/>
        </p:nvSpPr>
        <p:spPr>
          <a:xfrm>
            <a:off x="2307936" y="22703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8CBC30-D4AB-476B-9060-9DA67C8E0D19}"/>
              </a:ext>
            </a:extLst>
          </p:cNvPr>
          <p:cNvSpPr/>
          <p:nvPr/>
        </p:nvSpPr>
        <p:spPr>
          <a:xfrm>
            <a:off x="3349839" y="244629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DF65CF2-988C-4254-9EB6-34FB3F44FDE2}"/>
              </a:ext>
            </a:extLst>
          </p:cNvPr>
          <p:cNvSpPr/>
          <p:nvPr/>
        </p:nvSpPr>
        <p:spPr>
          <a:xfrm>
            <a:off x="2725350" y="2571475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3" name="弧形 82">
            <a:extLst>
              <a:ext uri="{FF2B5EF4-FFF2-40B4-BE49-F238E27FC236}">
                <a16:creationId xmlns:a16="http://schemas.microsoft.com/office/drawing/2014/main" id="{A44486B2-9056-4EC3-9723-C6BA0DB61ED6}"/>
              </a:ext>
            </a:extLst>
          </p:cNvPr>
          <p:cNvSpPr/>
          <p:nvPr/>
        </p:nvSpPr>
        <p:spPr>
          <a:xfrm rot="7308123">
            <a:off x="2121554" y="2464318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EB6630B-B969-4AFB-8B59-8358286A413E}"/>
              </a:ext>
            </a:extLst>
          </p:cNvPr>
          <p:cNvSpPr/>
          <p:nvPr/>
        </p:nvSpPr>
        <p:spPr>
          <a:xfrm>
            <a:off x="2129486" y="2817696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8750394-D838-4810-AFC1-91B59F36CF6E}"/>
              </a:ext>
            </a:extLst>
          </p:cNvPr>
          <p:cNvSpPr/>
          <p:nvPr/>
        </p:nvSpPr>
        <p:spPr>
          <a:xfrm>
            <a:off x="2505873" y="271743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8A3A5C-8D83-42BD-A007-564C5D9A4A9A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4632332" y="2404243"/>
            <a:ext cx="1323136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2D46BCA-D758-4D83-9471-60FAF2ED417A}"/>
              </a:ext>
            </a:extLst>
          </p:cNvPr>
          <p:cNvSpPr/>
          <p:nvPr/>
        </p:nvSpPr>
        <p:spPr>
          <a:xfrm>
            <a:off x="5248051" y="2232704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EB179C00-0038-485F-B753-F2FFBF874B65}"/>
              </a:ext>
            </a:extLst>
          </p:cNvPr>
          <p:cNvSpPr/>
          <p:nvPr/>
        </p:nvSpPr>
        <p:spPr>
          <a:xfrm>
            <a:off x="4272781" y="1840573"/>
            <a:ext cx="3524168" cy="1289992"/>
          </a:xfrm>
          <a:prstGeom prst="arc">
            <a:avLst>
              <a:gd name="adj1" fmla="val 11280338"/>
              <a:gd name="adj2" fmla="val 211143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54EC75-438E-4CB9-A954-B3DAE3CE5ADF}"/>
              </a:ext>
            </a:extLst>
          </p:cNvPr>
          <p:cNvSpPr/>
          <p:nvPr/>
        </p:nvSpPr>
        <p:spPr>
          <a:xfrm>
            <a:off x="5845420" y="178028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B29D49-22C7-404D-A01D-541D255CBAA8}"/>
              </a:ext>
            </a:extLst>
          </p:cNvPr>
          <p:cNvSpPr/>
          <p:nvPr/>
        </p:nvSpPr>
        <p:spPr>
          <a:xfrm>
            <a:off x="5864451" y="166555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87D48C70-3452-47E4-9A51-D094DD2B2E82}"/>
              </a:ext>
            </a:extLst>
          </p:cNvPr>
          <p:cNvSpPr/>
          <p:nvPr/>
        </p:nvSpPr>
        <p:spPr>
          <a:xfrm>
            <a:off x="6079196" y="1683497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Schema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9" name="图片 98" descr="图片包含 蛋糕, 装饰, 水果, 彩色&#10;&#10;描述已自动生成">
            <a:extLst>
              <a:ext uri="{FF2B5EF4-FFF2-40B4-BE49-F238E27FC236}">
                <a16:creationId xmlns:a16="http://schemas.microsoft.com/office/drawing/2014/main" id="{65254F20-5258-4D66-B07A-4EC1D3F61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9759" y="3215974"/>
            <a:ext cx="442246" cy="420134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C59A36B-BCB1-419D-87B6-7144D6DFBFC0}"/>
              </a:ext>
            </a:extLst>
          </p:cNvPr>
          <p:cNvCxnSpPr>
            <a:cxnSpLocks/>
          </p:cNvCxnSpPr>
          <p:nvPr/>
        </p:nvCxnSpPr>
        <p:spPr>
          <a:xfrm flipH="1">
            <a:off x="1941462" y="3480227"/>
            <a:ext cx="1326591" cy="2558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2055084" y="4277086"/>
            <a:ext cx="1009319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Virus Protein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3137784" y="3545365"/>
            <a:ext cx="930687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Covid-19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2861118" y="3776835"/>
            <a:ext cx="535994" cy="410841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62604" y="4263074"/>
            <a:ext cx="1709941" cy="28092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 rot="19334300">
            <a:off x="2927180" y="3865230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produce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3546806" y="4229799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bind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2139432" y="2544224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Drug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09B6005-4087-4C37-92E2-9B435A699803}"/>
              </a:ext>
            </a:extLst>
          </p:cNvPr>
          <p:cNvSpPr/>
          <p:nvPr/>
        </p:nvSpPr>
        <p:spPr>
          <a:xfrm>
            <a:off x="5917078" y="3459536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Gene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4582916" y="3235010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Symptom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060873-8937-4056-AA63-D68BD442EEE6}"/>
              </a:ext>
            </a:extLst>
          </p:cNvPr>
          <p:cNvCxnSpPr>
            <a:cxnSpLocks/>
            <a:stCxn id="102" idx="3"/>
            <a:endCxn id="90" idx="3"/>
          </p:cNvCxnSpPr>
          <p:nvPr/>
        </p:nvCxnSpPr>
        <p:spPr>
          <a:xfrm>
            <a:off x="4707208" y="2410974"/>
            <a:ext cx="1611290" cy="846511"/>
          </a:xfrm>
          <a:prstGeom prst="straightConnector1">
            <a:avLst/>
          </a:prstGeom>
          <a:ln w="1270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37B7C62-8068-42C0-A68A-0BB4C686514E}"/>
              </a:ext>
            </a:extLst>
          </p:cNvPr>
          <p:cNvSpPr/>
          <p:nvPr/>
        </p:nvSpPr>
        <p:spPr>
          <a:xfrm rot="19423094">
            <a:off x="5524120" y="3693616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produce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>
            <a:off x="5310942" y="3374216"/>
            <a:ext cx="705518" cy="6634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 rot="1667992">
            <a:off x="5139109" y="2829445"/>
            <a:ext cx="9092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associate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4109912" y="2476958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Disease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3802005" y="2749031"/>
            <a:ext cx="648109" cy="677010"/>
          </a:xfrm>
          <a:prstGeom prst="straightConnector1">
            <a:avLst/>
          </a:prstGeom>
          <a:ln w="1270">
            <a:solidFill>
              <a:schemeClr val="tx1"/>
            </a:solidFill>
            <a:prstDash val="solid"/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 rot="18900000">
            <a:off x="3967863" y="295451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cause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927023" y="3688930"/>
            <a:ext cx="1005320" cy="27798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 rot="790424">
            <a:off x="3953704" y="3776349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 flipH="1">
            <a:off x="2574460" y="2831355"/>
            <a:ext cx="2294" cy="1194276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 rot="5400000">
            <a:off x="2432392" y="3181990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target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ADE416-3446-43D6-8367-E3A413944D8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509418" y="4282714"/>
            <a:ext cx="782622" cy="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EC59082-9F71-4E11-919C-3B0352A681A4}"/>
              </a:ext>
            </a:extLst>
          </p:cNvPr>
          <p:cNvSpPr/>
          <p:nvPr/>
        </p:nvSpPr>
        <p:spPr>
          <a:xfrm>
            <a:off x="5620562" y="4232712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is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D1F9C98-D8F9-40C9-8C5C-3CB07B53E07C}"/>
              </a:ext>
            </a:extLst>
          </p:cNvPr>
          <p:cNvSpPr/>
          <p:nvPr/>
        </p:nvSpPr>
        <p:spPr>
          <a:xfrm>
            <a:off x="1192396" y="3492262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Virus Gene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2E7A71-193D-4F2A-9FC6-AE11A9E838C1}"/>
              </a:ext>
            </a:extLst>
          </p:cNvPr>
          <p:cNvSpPr/>
          <p:nvPr/>
        </p:nvSpPr>
        <p:spPr>
          <a:xfrm>
            <a:off x="2600870" y="3404455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express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85D500-43B5-420B-9897-E0BC7D18217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629718" y="3779393"/>
            <a:ext cx="549781" cy="417037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FBA4674-B484-434A-BC18-3246DE37351B}"/>
              </a:ext>
            </a:extLst>
          </p:cNvPr>
          <p:cNvSpPr/>
          <p:nvPr/>
        </p:nvSpPr>
        <p:spPr>
          <a:xfrm rot="2190370">
            <a:off x="1521284" y="389630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translate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5517970" y="3620437"/>
            <a:ext cx="494685" cy="346473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2786953" y="2456321"/>
            <a:ext cx="2220336" cy="1317465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 rot="1800000">
            <a:off x="3154390" y="2751083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target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C58A58A-6490-4CF2-BBE4-C8C2F9844973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3802005" y="3416662"/>
            <a:ext cx="928125" cy="9379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3944774" y="3355150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cause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EC51F4-7A4B-4DB2-B67E-69F4E97FE799}"/>
              </a:ext>
            </a:extLst>
          </p:cNvPr>
          <p:cNvSpPr/>
          <p:nvPr/>
        </p:nvSpPr>
        <p:spPr>
          <a:xfrm>
            <a:off x="4655610" y="46112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7" name="图形 56" descr="药品">
            <a:extLst>
              <a:ext uri="{FF2B5EF4-FFF2-40B4-BE49-F238E27FC236}">
                <a16:creationId xmlns:a16="http://schemas.microsoft.com/office/drawing/2014/main" id="{9E0DA67B-A7C3-4047-9509-72946BC11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2126" y="2248907"/>
            <a:ext cx="414827" cy="414827"/>
          </a:xfrm>
          <a:prstGeom prst="rect">
            <a:avLst/>
          </a:prstGeom>
        </p:spPr>
      </p:pic>
      <p:pic>
        <p:nvPicPr>
          <p:cNvPr id="78" name="Picture 1">
            <a:extLst>
              <a:ext uri="{FF2B5EF4-FFF2-40B4-BE49-F238E27FC236}">
                <a16:creationId xmlns:a16="http://schemas.microsoft.com/office/drawing/2014/main" id="{3E0BA6F3-34AE-4D31-94B0-A89AF06433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318" t="12181" r="16024" b="77358"/>
          <a:stretch/>
        </p:blipFill>
        <p:spPr>
          <a:xfrm>
            <a:off x="4932343" y="3788827"/>
            <a:ext cx="585627" cy="35616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4672545" y="4119508"/>
            <a:ext cx="93150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Protein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1" name="Picture 1">
            <a:extLst>
              <a:ext uri="{FF2B5EF4-FFF2-40B4-BE49-F238E27FC236}">
                <a16:creationId xmlns:a16="http://schemas.microsoft.com/office/drawing/2014/main" id="{1B2F4B94-90CF-4059-A3F2-3D4608D861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063" t="83874" r="19273"/>
          <a:stretch/>
        </p:blipFill>
        <p:spPr>
          <a:xfrm>
            <a:off x="6292040" y="4082308"/>
            <a:ext cx="157504" cy="400812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90" name="图片 89" descr="图片包含 游戏机, 画&#10;&#10;描述已自动生成">
            <a:extLst>
              <a:ext uri="{FF2B5EF4-FFF2-40B4-BE49-F238E27FC236}">
                <a16:creationId xmlns:a16="http://schemas.microsoft.com/office/drawing/2014/main" id="{BAC1AD39-5AC9-42BD-8787-4D8BDB92F9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9941" t="4720" r="56881" b="13906"/>
          <a:stretch/>
        </p:blipFill>
        <p:spPr>
          <a:xfrm rot="16200000">
            <a:off x="6201767" y="3072178"/>
            <a:ext cx="233462" cy="604076"/>
          </a:xfrm>
          <a:prstGeom prst="rect">
            <a:avLst/>
          </a:prstGeom>
        </p:spPr>
      </p:pic>
      <p:pic>
        <p:nvPicPr>
          <p:cNvPr id="102" name="图片 101" descr="图片包含 游戏机&#10;&#10;描述已自动生成">
            <a:extLst>
              <a:ext uri="{FF2B5EF4-FFF2-40B4-BE49-F238E27FC236}">
                <a16:creationId xmlns:a16="http://schemas.microsoft.com/office/drawing/2014/main" id="{5753397B-0592-4443-9167-9557470712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38016" t="8891" r="43828" b="57899"/>
          <a:stretch/>
        </p:blipFill>
        <p:spPr>
          <a:xfrm>
            <a:off x="4379622" y="2254246"/>
            <a:ext cx="327586" cy="313455"/>
          </a:xfrm>
          <a:prstGeom prst="rect">
            <a:avLst/>
          </a:prstGeom>
        </p:spPr>
      </p:pic>
      <p:pic>
        <p:nvPicPr>
          <p:cNvPr id="108" name="Picture 1">
            <a:extLst>
              <a:ext uri="{FF2B5EF4-FFF2-40B4-BE49-F238E27FC236}">
                <a16:creationId xmlns:a16="http://schemas.microsoft.com/office/drawing/2014/main" id="{7645EAC2-5FCD-4A3C-9DB2-1B170E6CD6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45" t="12244" r="84462" b="78237"/>
          <a:stretch/>
        </p:blipFill>
        <p:spPr>
          <a:xfrm>
            <a:off x="2287801" y="4025631"/>
            <a:ext cx="573317" cy="324090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1026" name="Picture 2" descr="DNA vs. RNA — Differences &amp; Similarities - Expii">
            <a:extLst>
              <a:ext uri="{FF2B5EF4-FFF2-40B4-BE49-F238E27FC236}">
                <a16:creationId xmlns:a16="http://schemas.microsoft.com/office/drawing/2014/main" id="{36B66AC1-F666-43AD-BBE5-26E7DF722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t="7352" r="57613" b="4331"/>
          <a:stretch/>
        </p:blipFill>
        <p:spPr bwMode="auto">
          <a:xfrm rot="5400000">
            <a:off x="1555819" y="3212556"/>
            <a:ext cx="162783" cy="5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弧形 118">
            <a:extLst>
              <a:ext uri="{FF2B5EF4-FFF2-40B4-BE49-F238E27FC236}">
                <a16:creationId xmlns:a16="http://schemas.microsoft.com/office/drawing/2014/main" id="{9CD025BA-B0A1-4A61-98F7-CD4F74A24AA9}"/>
              </a:ext>
            </a:extLst>
          </p:cNvPr>
          <p:cNvSpPr/>
          <p:nvPr/>
        </p:nvSpPr>
        <p:spPr>
          <a:xfrm rot="5632088">
            <a:off x="2251411" y="4374529"/>
            <a:ext cx="544490" cy="287577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44D62B1-E429-4796-8183-A432274F34E3}"/>
              </a:ext>
            </a:extLst>
          </p:cNvPr>
          <p:cNvSpPr/>
          <p:nvPr/>
        </p:nvSpPr>
        <p:spPr>
          <a:xfrm>
            <a:off x="2159120" y="4734344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弧形 120">
            <a:extLst>
              <a:ext uri="{FF2B5EF4-FFF2-40B4-BE49-F238E27FC236}">
                <a16:creationId xmlns:a16="http://schemas.microsoft.com/office/drawing/2014/main" id="{9538183F-ECAF-41F8-A12D-67AD4B0008C1}"/>
              </a:ext>
            </a:extLst>
          </p:cNvPr>
          <p:cNvSpPr/>
          <p:nvPr/>
        </p:nvSpPr>
        <p:spPr>
          <a:xfrm rot="5632088">
            <a:off x="4837684" y="4237859"/>
            <a:ext cx="544490" cy="287577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2" name="图片 121" descr="图片包含 游戏机&#10;&#10;描述已自动生成">
            <a:extLst>
              <a:ext uri="{FF2B5EF4-FFF2-40B4-BE49-F238E27FC236}">
                <a16:creationId xmlns:a16="http://schemas.microsoft.com/office/drawing/2014/main" id="{1D2F7241-DA81-4D4F-8862-BCB9E77C706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7050" t="21558" r="77167" b="44584"/>
          <a:stretch/>
        </p:blipFill>
        <p:spPr>
          <a:xfrm>
            <a:off x="4875985" y="2941771"/>
            <a:ext cx="331412" cy="371464"/>
          </a:xfrm>
          <a:prstGeom prst="rect">
            <a:avLst/>
          </a:prstGeom>
        </p:spPr>
      </p:pic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D2FD77E-B283-4D95-A02F-E8094023526E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2786953" y="2456321"/>
            <a:ext cx="1536326" cy="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E682883-4AEE-47FB-B574-D9E102989BA0}"/>
              </a:ext>
            </a:extLst>
          </p:cNvPr>
          <p:cNvSpPr/>
          <p:nvPr/>
        </p:nvSpPr>
        <p:spPr>
          <a:xfrm>
            <a:off x="3584567" y="2386431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treat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EDAF562C-D55F-4A7E-996D-9456F84C49AC}"/>
              </a:ext>
            </a:extLst>
          </p:cNvPr>
          <p:cNvCxnSpPr>
            <a:cxnSpLocks/>
            <a:stCxn id="57" idx="3"/>
            <a:endCxn id="122" idx="1"/>
          </p:cNvCxnSpPr>
          <p:nvPr/>
        </p:nvCxnSpPr>
        <p:spPr>
          <a:xfrm>
            <a:off x="2786953" y="2456321"/>
            <a:ext cx="2089032" cy="671182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F62777E-ACC2-4F1A-9418-3528A5A4E260}"/>
              </a:ext>
            </a:extLst>
          </p:cNvPr>
          <p:cNvSpPr/>
          <p:nvPr/>
        </p:nvSpPr>
        <p:spPr>
          <a:xfrm rot="900000">
            <a:off x="3638881" y="2721910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treat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3B6C7F-C778-4131-AF96-6EC835DD2005}"/>
              </a:ext>
            </a:extLst>
          </p:cNvPr>
          <p:cNvSpPr/>
          <p:nvPr/>
        </p:nvSpPr>
        <p:spPr>
          <a:xfrm>
            <a:off x="5911246" y="4403723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0B90830-17CE-4B80-A4BA-82C65D3AAADF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4741859" y="2706420"/>
            <a:ext cx="299832" cy="235351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 rot="2184944">
            <a:off x="4559265" y="2728213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lead to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5234619" y="3338012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associate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EAA189CB-A5BD-4F79-B458-8268A8DD4004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361925" y="3704118"/>
            <a:ext cx="8867" cy="37819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67BCFB36-AC6B-42F2-A56B-FD13883C4543}"/>
              </a:ext>
            </a:extLst>
          </p:cNvPr>
          <p:cNvSpPr/>
          <p:nvPr/>
        </p:nvSpPr>
        <p:spPr>
          <a:xfrm rot="5400000">
            <a:off x="6213154" y="3781219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is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弧形 59">
            <a:extLst>
              <a:ext uri="{FF2B5EF4-FFF2-40B4-BE49-F238E27FC236}">
                <a16:creationId xmlns:a16="http://schemas.microsoft.com/office/drawing/2014/main" id="{1F6BC7A9-E50C-4438-961D-C66A78630B74}"/>
              </a:ext>
            </a:extLst>
          </p:cNvPr>
          <p:cNvSpPr/>
          <p:nvPr/>
        </p:nvSpPr>
        <p:spPr>
          <a:xfrm rot="13074738">
            <a:off x="3200090" y="3154179"/>
            <a:ext cx="544490" cy="287577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1BC2B-5539-472C-99EB-8F53B1186918}"/>
              </a:ext>
            </a:extLst>
          </p:cNvPr>
          <p:cNvSpPr/>
          <p:nvPr/>
        </p:nvSpPr>
        <p:spPr>
          <a:xfrm rot="17723806">
            <a:off x="2857710" y="2873042"/>
            <a:ext cx="534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7213DC0-6383-4386-8E47-1FB889E7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51536"/>
              </p:ext>
            </p:extLst>
          </p:nvPr>
        </p:nvGraphicFramePr>
        <p:xfrm>
          <a:off x="7352638" y="2087929"/>
          <a:ext cx="2941230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92547">
                  <a:extLst>
                    <a:ext uri="{9D8B030D-6E8A-4147-A177-3AD203B41FA5}">
                      <a16:colId xmlns:a16="http://schemas.microsoft.com/office/drawing/2014/main" val="1263478588"/>
                    </a:ext>
                  </a:extLst>
                </a:gridCol>
                <a:gridCol w="1248683">
                  <a:extLst>
                    <a:ext uri="{9D8B030D-6E8A-4147-A177-3AD203B41FA5}">
                      <a16:colId xmlns:a16="http://schemas.microsoft.com/office/drawing/2014/main" val="149915656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Edges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Datasets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27978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Drug – Virus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OpenKG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altLang="zh-CN" sz="1100" u="none" strike="noStrike" dirty="0">
                          <a:effectLst/>
                        </a:rPr>
                        <a:t>Literature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32863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Drug – Virus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699727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Drug – 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HPO, </a:t>
                      </a:r>
                      <a:r>
                        <a:rPr lang="en-US" altLang="zh-CN" sz="1100" u="none" strike="noStrike" dirty="0" err="1">
                          <a:effectLst/>
                        </a:rPr>
                        <a:t>Drugbank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17695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Drug – Symptom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HPO,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r>
                        <a:rPr lang="en-US" altLang="zh-CN" sz="1100" u="none" strike="noStrike" dirty="0" err="1">
                          <a:effectLst/>
                        </a:rPr>
                        <a:t>Drugbank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42332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Disease – Symptom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HPO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08444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Host Gene – Host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NCBI, </a:t>
                      </a:r>
                      <a:r>
                        <a:rPr lang="en-US" altLang="zh-CN" sz="1100" u="none" strike="noStrike" dirty="0">
                          <a:effectLst/>
                        </a:rPr>
                        <a:t>Literature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41207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Host Gene – 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Disgenet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78814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Host Gene – Symptom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HPO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74868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Host Protein – Host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Uniprot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altLang="zh-CN" sz="1100" u="none" strike="noStrike" dirty="0" err="1">
                          <a:effectLst/>
                        </a:rPr>
                        <a:t>Biogrid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60958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Virus Protein – Virus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Biogrid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38208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Virus Protein – Host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3344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Virus – 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OpenKG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altLang="zh-CN" sz="1100" u="none" strike="noStrike" dirty="0">
                          <a:effectLst/>
                        </a:rPr>
                        <a:t>HPO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0599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Virus – Symptom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OpenKG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altLang="zh-CN" sz="1100" u="none" strike="noStrike" dirty="0">
                          <a:effectLst/>
                        </a:rPr>
                        <a:t>HPO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529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Virus – Host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Literature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98366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Virus – Virus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17025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Virus – Virus 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59065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Virus Gene – Virus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OpenKG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73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298</Words>
  <Application>Microsoft Office PowerPoint</Application>
  <PresentationFormat>宽屏</PresentationFormat>
  <Paragraphs>162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xdli</cp:lastModifiedBy>
  <cp:revision>34</cp:revision>
  <dcterms:created xsi:type="dcterms:W3CDTF">2020-05-29T07:10:46Z</dcterms:created>
  <dcterms:modified xsi:type="dcterms:W3CDTF">2020-12-25T14:37:26Z</dcterms:modified>
</cp:coreProperties>
</file>