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54fe78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54fe78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454fe781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454fe781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454fe781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454fe78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454fe781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454fe781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454fe78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454fe78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54fe781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54fe78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766df9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766df9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Owl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</a:t>
            </a:r>
            <a:r>
              <a:rPr lang="en"/>
              <a:t> Security Robot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2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Samantha Buckle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Dylan Dauz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Sameeh Olipani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Sheldon Peters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design and build a robot for use in the monitoring of indoor spaces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 will be capable of: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movement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of a building or room without the need for human control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sensors to detect loud noises or the presence of a person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lights and play an alarm sound when disturbance is detected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signal from remote control to turn the system on and off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Outline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202175"/>
            <a:ext cx="4166400" cy="4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Major areas of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type motors we will use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what kind of wheels we will be using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Electronics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processor of the robot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sensors we will be using for navigation and detection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Algorithm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robot will navigate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research will include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System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Flashing lights and alarm sounds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Signaling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On/off for the robot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On/off for the alarm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Electronics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of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microcontroller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of components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Controllering motors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Interfacing sensors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Elegoo Mega 2560 R3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Mega vs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Elegoo Mega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Starter Kit for Elegoo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Servo motors and stepper motors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PIR sensor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module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45375"/>
            <a:ext cx="3476950" cy="24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BLDC motors use an electronic controller to manage the current flow through the stator,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rotating magnetic field that turns the rotor,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results in very quiet operation.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Paired with a motor controller and an encoder, BLDC motors provide smooth and precise control over speed and torque.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BLDC motors can run at higher speeds than brushed motors, speed isn't our priority since we are focused on patrolling steadily, which also helps maintain quiet operation.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1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24845" r="24840" t="0"/>
          <a:stretch/>
        </p:blipFill>
        <p:spPr>
          <a:xfrm>
            <a:off x="364750" y="1158950"/>
            <a:ext cx="2630250" cy="32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163975"/>
            <a:ext cx="4166400" cy="4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Sensors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distance away from an object using ultrasonic sound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be used while other ultrasonic sensors are running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of Flight Sensors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distance away from an object using IR photons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while other ToF sensors are running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Possibility of also being used to detect motion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■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company uses them to count people entering an area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Sensors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Passive IR Sensor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motion via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two IR sensing slots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 Sensor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detect sounds above a set threshold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ToF and PIR sensors will require our robot to stay still to detect motion, otherwise the robot’s own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trip the sensors.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1" y="1102625"/>
            <a:ext cx="1514525" cy="15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450" y="1102625"/>
            <a:ext cx="1514525" cy="15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00" y="2904575"/>
            <a:ext cx="1514525" cy="15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2450" y="2904575"/>
            <a:ext cx="1514525" cy="15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</a:t>
            </a:r>
            <a:r>
              <a:rPr lang="en"/>
              <a:t>Algorithm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move around the room, the robot will use encoders to measure the distance it has traveled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ultrasonic sensors to make sure it doesn’t run into walls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the ultrasonic sensors to go off at different times so the signals don’t interfere with each other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aspects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are interfacing with an Arduino, we can use MATLAB or the Arduino IDE directly for programming the sensors and electronics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libraries exist for some of the sensors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to refine research on the 4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 electronics, m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otors, sensors, and navigation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 off other minor areas of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system, remote signalling,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miscellaneous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Finalize component choice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designing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parts by the end of the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