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ac9b79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ac9b79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how dylan keeps about “what's the problem”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ac9b79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ac9b7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ac9b79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ac9b79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What we already read about it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Stuff thats within the market.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How our products is better than others.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95959"/>
                </a:solidFill>
              </a:rPr>
              <a:t>Lit review stuff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ac9b79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5ac9b79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“Autonomous Threat Detection and Alarm Security Robot” is too long and she was coming up with an acronym on the spot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 down and give it a name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Literally discuss about the name and how we came to it and why we chose this name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5ac9b79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5ac9b79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 cited of the slides; articles, websites, and other sources </a:t>
            </a:r>
            <a:r>
              <a:rPr lang="en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forbes.com/home-improvement/home-security/home-invasion-statistics/#:~:text=On%20average%2C%203%2C062%20burglaries%20happen,when%20nobody%20was%20at%20home" TargetMode="External"/><Relationship Id="rId4" Type="http://schemas.openxmlformats.org/officeDocument/2006/relationships/hyperlink" Target="http://www.knightscope.com/products/k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Topic Presentation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EMEC-491</a:t>
            </a:r>
            <a:endParaRPr sz="2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80100" y="2185625"/>
            <a:ext cx="46089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Buckle, Dylan Dauz, Sheldon Peters, &amp; Sameeh Olipani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Homes, businesses, and facilities become vulnerable at night to break-ins or intrusions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average, 3,062 burglaries happen in the U.S. every day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security systems are: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Semi-permanent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Costly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take time to install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16534"/>
          <a:stretch/>
        </p:blipFill>
        <p:spPr>
          <a:xfrm>
            <a:off x="756225" y="1380675"/>
            <a:ext cx="2454575" cy="30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design and build a robot for use in the monitoring of indoor spaces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 will be capable of: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movement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of a building or room without the need for human control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sensors to detect loud noises or the presence of a person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lights and play an alarm sound when disturbance is detected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signal from remote control to turn the system on and off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54025"/>
            <a:ext cx="3279234" cy="33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example of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robot is from Knightscope Robotics, named the K5 ASR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in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indoor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outdoor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detect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anomalies or concealed weapons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Annual Cost is $60,000 to $70,000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826850"/>
            <a:ext cx="3706500" cy="26596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29925" y="4820400"/>
            <a:ext cx="370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from: https://www.knightscope.com/products/k5</a:t>
            </a:r>
            <a:endParaRPr sz="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675" y="798600"/>
            <a:ext cx="84732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Autonomous Threat Detection and Alarm Security Robot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or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‘Home Owl’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Pelchen, Lexie. “Surprising Home Burglary Facts and Stats.”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Forbes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Forbes Magazine, 30 Apr. 2024,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www.forbes.com/home-improvement/home-security/home-invasion-statistics/#:~:text=On%20average%2C%203%2C062%20burglaries%20happen,when%20nobody%20was%20at%20home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“K5 Fully Autonomous Outdoor Security Robot.” </a:t>
            </a:r>
            <a:r>
              <a:rPr i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K5 Fully Autonomous Outdoor Security Robot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Accessed 26 Sept. 2024. </a:t>
            </a:r>
            <a:r>
              <a:rPr lang="en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www.knightscope.com/products/k5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