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2582e3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2582e3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2582e363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2582e363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2582e363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2582e363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52c36b8b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52c36b8b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2582e363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2582e363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52c36b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52c36b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Owl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Security Robot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2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Samantha Buckle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Dylan Dauz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Sameeh Olipani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Sheldon Peters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design and build a robot for use in the monitoring of indoor spaces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 will be capable of: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movement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of a building or room without the need for human control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sensors to detect loud noises or the presence of a person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lights and play an alarm sound when disturbance is detected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signal from remote control to turn the system on and off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list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5" y="1489727"/>
            <a:ext cx="9144000" cy="216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Design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37876" r="31798" t="0"/>
          <a:stretch/>
        </p:blipFill>
        <p:spPr>
          <a:xfrm>
            <a:off x="5067900" y="6"/>
            <a:ext cx="34304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Design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30834" r="27519" t="0"/>
          <a:stretch/>
        </p:blipFill>
        <p:spPr>
          <a:xfrm>
            <a:off x="4308700" y="479413"/>
            <a:ext cx="4835299" cy="418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parts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trainings for lab access / 3D printing access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/ finalize design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