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erriweather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06d6f78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06d6f78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06dcdaf5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06dcdaf5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06dcdaf5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06dcdaf5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29c398a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29c398a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29c398af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29c398af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29c398a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29c398a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06dcdaf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06dcdaf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Google Shape;61;p15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Owl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Security Robot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311700" y="1878542"/>
            <a:ext cx="4242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Samantha Buckle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Dylan Dauz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Sameeh Olipani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Sheldon Peters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Homes, businesses, and facilities become vulnerable at night to break-ins or intrusions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average, 3,062 burglaries happen in the U.S. every day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security systems are: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Semi-permanent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Costly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take time to install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design and build a robot for use in the monitoring of indoor spaces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 will be capable of: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navigation of a building or room without the need for human control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sensors to detect loud noises or the presence of a person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lights and play an alarm sound when disturbance is detected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signal from remote control to turn the system on and off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502" y="0"/>
            <a:ext cx="5760725" cy="435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Wiring Diagram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</a:t>
            </a:r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GY-521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 the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acceleration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 of all axes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give us pitch, roll, and yaw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00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CHANGE TO BE UPDATED</a:t>
            </a:r>
            <a:endParaRPr sz="1600">
              <a:solidFill>
                <a:srgbClr val="000000"/>
              </a:solidFill>
              <a:highlight>
                <a:srgbClr val="FF00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63" y="3147525"/>
            <a:ext cx="355282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063" y="1098225"/>
            <a:ext cx="1975825" cy="19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83125" y="500925"/>
            <a:ext cx="41664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Movement </a:t>
            </a:r>
            <a:r>
              <a:rPr lang="en"/>
              <a:t>Algorithm</a:t>
            </a:r>
            <a:r>
              <a:rPr lang="en"/>
              <a:t> </a:t>
            </a:r>
            <a:endParaRPr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4572000" y="500925"/>
            <a:ext cx="42390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------------------- START MOVING -----------------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Navigation Loop (10-15 sec)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for obstacle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through room using ToF sensor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Turning with PID: use gyro to get current angle &amp; turn to desired angle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------------------- STOP MOVING -------------------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Sense Loop (5 sec)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Sense sound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Sense for motion using PIR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■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motion then alarm, light, ect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----------------- RESUME MOVING ----------------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00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CHANGE TO BE UPDATED</a:t>
            </a:r>
            <a:endParaRPr sz="1600">
              <a:solidFill>
                <a:srgbClr val="000000"/>
              </a:solidFill>
              <a:highlight>
                <a:srgbClr val="FF00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7900"/>
            <a:ext cx="3830149" cy="34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49" name="Google Shape;149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