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1" r:id="rId9"/>
    <p:sldId id="263" r:id="rId10"/>
    <p:sldId id="26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2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AAA33-42AE-4881-BB92-6D6F35BB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C581BC-8E3B-4DB2-9C96-C4B4E7A7C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65BBBF-A966-4E2F-B601-7AE76567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4F511D-BFC2-4987-B8D8-61CB48078B04}" type="datetimeFigureOut">
              <a:rPr lang="nl-BE" smtClean="0"/>
              <a:pPr/>
              <a:t>4/03/2020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9002DF-7299-4E1F-B142-3CDFE50B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88C748-6B74-4F0C-AA1B-E0211348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70321E-3AF3-4349-A5E2-0C5DE24E1106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6BB4FEE-75E2-4442-8D56-22538D57C0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/>
          <a:stretch/>
        </p:blipFill>
        <p:spPr>
          <a:xfrm>
            <a:off x="4274810" y="-27331"/>
            <a:ext cx="5003828" cy="112361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FC603B8-0B71-42B3-A9E7-1E537073B3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62" y="3403"/>
            <a:ext cx="1066802" cy="10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3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12BEE-74F9-413D-A1EB-82FC4ED3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27A17-2845-4082-88AF-E4190043F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DB8482-7030-472D-A080-5B6B5DB2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894552-1BC7-4053-B569-91E3FE2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673DF4-B8A7-4B76-99AA-ED88397B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CE23275-7720-42A7-B3D9-7FE2CCFA1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8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326CC46-C472-459F-B88D-552CFC71C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AD855C1-9B66-42B9-8C62-E53F63700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7C295F-328B-49A2-8999-F41FF257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9B06F4-BD99-4CB1-9EC3-411DD897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1F244F-672F-47F5-BF92-2C3E38F8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44A807-9F90-420F-921F-37541A0558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AB590-2465-4E8D-9A7C-28515A0F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08178D-B2FB-4660-8B11-7566F5B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34602E-5E4C-405B-8B24-4D603EDB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26B30E-331F-425F-B39E-C513BC9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D9D358-E596-4F01-B996-441CF332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F2E23A-B791-492E-B96B-F35320692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F63E1-1E06-49C6-8C6B-AF99273B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163659-9179-41A0-BA6D-10E90084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4ED6E2-62DD-4BF1-8ED4-A999D551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460C19-EF6C-4FA2-BAAB-6AE5D17B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F95912-F932-459A-96DB-D63CEB45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F9A8096-7915-4B5B-9DA7-BA1860D7C5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FB461-D1D0-4497-AA4E-2503D8FA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359B78-CEE7-4F39-92EA-976BA051C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0AFC17-9A26-4583-805D-D9F2D3F7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2E066F-FC10-48D8-9A13-49E9EC15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10FD09-255F-46AA-88D5-F0DC7A23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C83F8F-21CB-48A9-BD51-8516AF06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0BB6BCE-D63F-4987-9708-970EF95721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2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02E33-BF7E-4C6C-9C1F-AAE5132E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653961-8717-48C3-95DE-E8BF3B83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4BE50D1-7158-4F9E-B50F-FD67C1A92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8B90710-E5B8-4F77-A9F2-4B4D77FCD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45FF41-EC7A-4025-B2A0-CC01CC5BF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6D5713B-9E48-4010-AAFB-6CF81351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AEADB0E-2C5D-4ACA-8250-E07487A2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CC618EB-A22F-4BD1-948F-05AAE965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2305C17-509D-49FA-AA56-637F3EF90D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C8060-DFE0-4381-80F1-3F734A99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782C67-6041-4EBA-A498-74E4DC6B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C156D0-7F5B-4052-A27D-02671A30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CF31291-716F-4FD1-A129-91525CA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D5C6DC9-8E00-4FEB-8281-DE8DAFA23C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78EB71B-ADA5-444B-8DD6-6889FA0B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346F42E-9483-4879-980D-A557CA8B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D12CD0-4F13-46BF-B67C-7D5D3394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451310E-3E0C-40AA-A569-92A491020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0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BAC35-5662-44BA-BA53-8713090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668AC1-7CE7-4AF1-8586-CD181F01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CD499AB-A8D6-4C21-8299-5600DCE62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F03B13-EAB7-4CB9-86D6-D6391B3A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3369F3-8C8E-46C3-9A47-F8A5F3CC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4ABE82-5EB2-473C-A652-CB316288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8B1E114-5151-4553-ACC0-F3CA4DF81D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09ECA-8E3D-45F2-B789-3EFE28BD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9D50AE7-8540-472E-9EAB-5C797F8E7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CB3F81-9D43-47E3-9726-CDB4D81E5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6AA7DD-E2C9-4C55-9CB3-AD13B297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5E1956-7A36-4935-BF03-2B9D025C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61AE5A-E845-4C1B-BCCA-540F6AAE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2E7C143-1D5D-4D4C-B9DC-C561444E0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9B6C839-54BE-49BA-B4E5-9DFD458B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0C45BF-A4F3-44C7-BB6D-69619F99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A055EC-1E3D-49B2-BE49-62D4658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nl-BE" dirty="0"/>
              <a:t>22/02/2019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2F4A25-5AB4-4345-AB36-2F2AD5E52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nl-BE" dirty="0" err="1"/>
              <a:t>Bachelorproef</a:t>
            </a:r>
            <a:r>
              <a:rPr lang="nl-BE" dirty="0"/>
              <a:t> : </a:t>
            </a:r>
            <a:r>
              <a:rPr lang="nl-BE" dirty="0" err="1"/>
              <a:t>kick-off-meeting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08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D9293-9391-49B0-A89C-8E9CBE4CE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Intelliflow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70BB0D-CAD3-4EE1-B4C5-83DC1F326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Cyril Knops</a:t>
            </a:r>
          </a:p>
        </p:txBody>
      </p:sp>
    </p:spTree>
    <p:extLst>
      <p:ext uri="{BB962C8B-B14F-4D97-AF65-F5344CB8AC3E}">
        <p14:creationId xmlns:p14="http://schemas.microsoft.com/office/powerpoint/2010/main" val="124840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496AC-FBC1-431F-922E-FDFC28B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ECE4FD-F3E3-408B-B105-DF0289C6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de voedings industrie is het vaak onduidelijk wat er in het proces gebreurd.</a:t>
            </a:r>
          </a:p>
          <a:p>
            <a:pPr lvl="1"/>
            <a:r>
              <a:rPr lang="nl-BE" dirty="0"/>
              <a:t>Er worden weinig tot geen sensoren gebruikt </a:t>
            </a:r>
          </a:p>
          <a:p>
            <a:pPr lvl="1"/>
            <a:r>
              <a:rPr lang="nl-BE" dirty="0"/>
              <a:t>Hierdoor worden tonnen/liters gronstoffen soms weggegooid</a:t>
            </a:r>
          </a:p>
          <a:p>
            <a:pPr lvl="1"/>
            <a:r>
              <a:rPr lang="nl-BE" dirty="0"/>
              <a:t>Waardevolle tijd verspild omdat complete processen moeten worden onderbroken</a:t>
            </a:r>
          </a:p>
          <a:p>
            <a:pPr marL="457200" lvl="1" indent="0">
              <a:buNone/>
            </a:pP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E3B55-336B-4252-8842-DE43CCF7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Materiaal &amp;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1BFD42-D0D2-4BAF-8553-F558B86F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Een simple MPU met externe ADC+DAC</a:t>
            </a:r>
          </a:p>
          <a:p>
            <a:pPr lvl="1"/>
            <a:r>
              <a:rPr lang="nl-BE" dirty="0"/>
              <a:t>Goedkoper wanneer er geen ADC nodig is</a:t>
            </a:r>
          </a:p>
          <a:p>
            <a:pPr lvl="1"/>
            <a:r>
              <a:rPr lang="nl-BE" dirty="0"/>
              <a:t>Hogere resolutie bij externe ADC+DAC</a:t>
            </a:r>
          </a:p>
          <a:p>
            <a:pPr lvl="1"/>
            <a:r>
              <a:rPr lang="nl-BE" dirty="0"/>
              <a:t>Meer keuze qua MPU </a:t>
            </a:r>
            <a:r>
              <a:rPr lang="nl-BE" dirty="0" err="1"/>
              <a:t>vb</a:t>
            </a:r>
            <a:r>
              <a:rPr lang="nl-BE" dirty="0"/>
              <a:t>: esp(ingebouwde WIFI)</a:t>
            </a:r>
          </a:p>
          <a:p>
            <a:pPr lvl="1"/>
            <a:r>
              <a:rPr lang="nl-BE" dirty="0"/>
              <a:t>Stroom naar spanning converter</a:t>
            </a:r>
          </a:p>
          <a:p>
            <a:r>
              <a:rPr lang="nl-BE" dirty="0"/>
              <a:t>Welke methoden ga ik gebruiken</a:t>
            </a:r>
          </a:p>
          <a:p>
            <a:pPr lvl="1"/>
            <a:r>
              <a:rPr lang="nl-BE" dirty="0"/>
              <a:t>Low overhead netwerk protocol </a:t>
            </a:r>
          </a:p>
          <a:p>
            <a:pPr lvl="1"/>
            <a:r>
              <a:rPr lang="nl-BE" dirty="0"/>
              <a:t>Meerdere sensoren per MPU mogelijk</a:t>
            </a:r>
          </a:p>
          <a:p>
            <a:pPr lvl="1"/>
            <a:r>
              <a:rPr lang="nl-BE" dirty="0"/>
              <a:t>High </a:t>
            </a:r>
            <a:r>
              <a:rPr lang="nl-BE" dirty="0" err="1"/>
              <a:t>throughput</a:t>
            </a:r>
            <a:r>
              <a:rPr lang="nl-BE" dirty="0"/>
              <a:t> protocol tussen ADC/DAC en MPU</a:t>
            </a:r>
          </a:p>
        </p:txBody>
      </p:sp>
    </p:spTree>
    <p:extLst>
      <p:ext uri="{BB962C8B-B14F-4D97-AF65-F5344CB8AC3E}">
        <p14:creationId xmlns:p14="http://schemas.microsoft.com/office/powerpoint/2010/main" val="59276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BB2B5-7635-4293-A4B3-ED0377DE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Milestones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515645-F0FB-4AEC-85F9-B56FA188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BE" sz="2400" dirty="0"/>
              <a:t>17/03/20 24u</a:t>
            </a:r>
          </a:p>
          <a:p>
            <a:pPr lvl="1"/>
            <a:r>
              <a:rPr lang="nl-BE" sz="2000" dirty="0"/>
              <a:t>Definitieve keuze MPU ADC/DAC Network Protocol</a:t>
            </a:r>
          </a:p>
          <a:p>
            <a:r>
              <a:rPr lang="nl-BE" sz="2400" dirty="0"/>
              <a:t>31/03/20</a:t>
            </a:r>
            <a:r>
              <a:rPr lang="nl-BE" dirty="0"/>
              <a:t> </a:t>
            </a:r>
            <a:r>
              <a:rPr lang="nl-BE" sz="2400" dirty="0"/>
              <a:t>24u</a:t>
            </a:r>
            <a:endParaRPr lang="nl-BE" dirty="0"/>
          </a:p>
          <a:p>
            <a:pPr lvl="1"/>
            <a:r>
              <a:rPr lang="nl-BE" sz="2000" dirty="0"/>
              <a:t>1st demo-implementatie 1 sensor op </a:t>
            </a:r>
            <a:r>
              <a:rPr lang="nl-BE" sz="2000" dirty="0" err="1"/>
              <a:t>breadboard</a:t>
            </a:r>
            <a:endParaRPr lang="nl-BE" sz="2000" dirty="0"/>
          </a:p>
          <a:p>
            <a:pPr lvl="1"/>
            <a:r>
              <a:rPr lang="nl-BE" sz="2000" dirty="0"/>
              <a:t>(PCB frezen)</a:t>
            </a:r>
          </a:p>
          <a:p>
            <a:r>
              <a:rPr lang="nl-BE" sz="2400" dirty="0"/>
              <a:t>28/04/20 24u</a:t>
            </a:r>
          </a:p>
          <a:p>
            <a:pPr lvl="1"/>
            <a:r>
              <a:rPr lang="nl-BE" sz="2000" dirty="0"/>
              <a:t>Implementatie sofware meerdere sensoren compleet</a:t>
            </a:r>
          </a:p>
          <a:p>
            <a:r>
              <a:rPr lang="nl-BE" sz="2400" dirty="0"/>
              <a:t>19/05/20 24u</a:t>
            </a:r>
          </a:p>
          <a:p>
            <a:pPr lvl="1"/>
            <a:r>
              <a:rPr lang="nl-BE" sz="2000" dirty="0"/>
              <a:t>Definitief project</a:t>
            </a:r>
          </a:p>
          <a:p>
            <a:pPr lvl="1"/>
            <a:r>
              <a:rPr lang="nl-BE" sz="2000" dirty="0"/>
              <a:t>(PCB af)</a:t>
            </a:r>
          </a:p>
          <a:p>
            <a:r>
              <a:rPr lang="nl-BE" sz="2400" dirty="0"/>
              <a:t>27/05/20 8u30</a:t>
            </a:r>
          </a:p>
          <a:p>
            <a:pPr lvl="1"/>
            <a:r>
              <a:rPr lang="nl-BE" sz="2000" dirty="0"/>
              <a:t>Extra controle</a:t>
            </a:r>
          </a:p>
        </p:txBody>
      </p:sp>
    </p:spTree>
    <p:extLst>
      <p:ext uri="{BB962C8B-B14F-4D97-AF65-F5344CB8AC3E}">
        <p14:creationId xmlns:p14="http://schemas.microsoft.com/office/powerpoint/2010/main" val="209863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C3EA-B3BA-40FD-88FE-BE4B1C42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Taakverdeling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034250-DF2E-4DD4-990F-1FEF029B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BE" dirty="0"/>
              <a:t>Cyril</a:t>
            </a:r>
          </a:p>
          <a:p>
            <a:pPr lvl="1"/>
            <a:r>
              <a:rPr lang="nl-BE" dirty="0"/>
              <a:t>Hoofdverantwoordelijke voor algemene integratie</a:t>
            </a:r>
          </a:p>
          <a:p>
            <a:pPr lvl="1"/>
            <a:r>
              <a:rPr lang="nl-BE" dirty="0"/>
              <a:t>Verantwoordelijke voor Communicatie met server</a:t>
            </a:r>
          </a:p>
          <a:p>
            <a:r>
              <a:rPr lang="nl-BE" dirty="0"/>
              <a:t>Rein</a:t>
            </a:r>
          </a:p>
          <a:p>
            <a:pPr lvl="1"/>
            <a:r>
              <a:rPr lang="nl-BE" dirty="0"/>
              <a:t>Verantwoordelijke voor sensor </a:t>
            </a:r>
            <a:r>
              <a:rPr lang="nl-BE" dirty="0" err="1"/>
              <a:t>interf</a:t>
            </a:r>
            <a:r>
              <a:rPr lang="en-GB" dirty="0"/>
              <a:t>ace</a:t>
            </a:r>
            <a:endParaRPr lang="nl-BE" dirty="0"/>
          </a:p>
          <a:p>
            <a:r>
              <a:rPr lang="nl-BE" dirty="0"/>
              <a:t>Glen</a:t>
            </a:r>
          </a:p>
          <a:p>
            <a:pPr lvl="1"/>
            <a:r>
              <a:rPr lang="nl-BE" dirty="0"/>
              <a:t>Verantwoordelijke voor PCB design</a:t>
            </a:r>
          </a:p>
          <a:p>
            <a:r>
              <a:rPr lang="nl-BE" dirty="0"/>
              <a:t>Ferre</a:t>
            </a:r>
          </a:p>
          <a:p>
            <a:pPr lvl="1"/>
            <a:r>
              <a:rPr lang="nl-BE" dirty="0"/>
              <a:t>Verantwoordelijke voor component keuze/inlezen ADC/DAC </a:t>
            </a:r>
          </a:p>
        </p:txBody>
      </p:sp>
    </p:spTree>
    <p:extLst>
      <p:ext uri="{BB962C8B-B14F-4D97-AF65-F5344CB8AC3E}">
        <p14:creationId xmlns:p14="http://schemas.microsoft.com/office/powerpoint/2010/main" val="65205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4D5F-2E69-4B1A-9F80-50FFC5AB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873D-374E-442A-959D-00A539FB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19301-B0C3-49F7-88E3-37D813CB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93" y="167383"/>
            <a:ext cx="9393455" cy="65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5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EA3A710-78F3-464B-8D09-501B199A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Onderzoeksvraag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03B6F2-38E0-4FB7-9185-792967A2A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 kunnen we op een economische en ecologische manier verschillende stoffen meten en omzetten naar bruikbare data om het voedsel process te stroomlijnen?</a:t>
            </a:r>
          </a:p>
        </p:txBody>
      </p:sp>
    </p:spTree>
    <p:extLst>
      <p:ext uri="{BB962C8B-B14F-4D97-AF65-F5344CB8AC3E}">
        <p14:creationId xmlns:p14="http://schemas.microsoft.com/office/powerpoint/2010/main" val="39071438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8581BD563EAF418D629EBC79454972" ma:contentTypeVersion="11" ma:contentTypeDescription="Een nieuw document maken." ma:contentTypeScope="" ma:versionID="f9e97b852f6df7478a91141743378cc6">
  <xsd:schema xmlns:xsd="http://www.w3.org/2001/XMLSchema" xmlns:xs="http://www.w3.org/2001/XMLSchema" xmlns:p="http://schemas.microsoft.com/office/2006/metadata/properties" xmlns:ns3="710b6eec-6348-4c2c-bf15-45dfb746aa9f" xmlns:ns4="ef243ca3-07d4-4a66-b2ba-565e82da2954" targetNamespace="http://schemas.microsoft.com/office/2006/metadata/properties" ma:root="true" ma:fieldsID="948986ae01ed42b1c12359d8f54ee706" ns3:_="" ns4:_="">
    <xsd:import namespace="710b6eec-6348-4c2c-bf15-45dfb746aa9f"/>
    <xsd:import namespace="ef243ca3-07d4-4a66-b2ba-565e82da29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b6eec-6348-4c2c-bf15-45dfb746aa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43ca3-07d4-4a66-b2ba-565e82da29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F90AC3-C7B6-449A-B30E-8CDE31FC76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0b6eec-6348-4c2c-bf15-45dfb746aa9f"/>
    <ds:schemaRef ds:uri="ef243ca3-07d4-4a66-b2ba-565e82da29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1A6C0-D611-4FF3-9B50-8701762A2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47F82B-6965-4648-A7DA-9D2D690FA1E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206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Kantoorthema</vt:lpstr>
      <vt:lpstr>Intelliflow</vt:lpstr>
      <vt:lpstr>Probleemstelling</vt:lpstr>
      <vt:lpstr>Materiaal &amp; methoden</vt:lpstr>
      <vt:lpstr>Milestones</vt:lpstr>
      <vt:lpstr>Taakverdeling</vt:lpstr>
      <vt:lpstr>PowerPoint Presentation</vt:lpstr>
      <vt:lpstr>Onderzoeksvraag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Bart Stukken</dc:creator>
  <cp:lastModifiedBy>Rein van der Linden</cp:lastModifiedBy>
  <cp:revision>19</cp:revision>
  <dcterms:created xsi:type="dcterms:W3CDTF">2019-02-11T13:40:55Z</dcterms:created>
  <dcterms:modified xsi:type="dcterms:W3CDTF">2020-03-04T09:50:23Z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20003435@pxl.be</vt:lpwstr>
  </property>
  <property fmtid="{D5CDD505-2E9C-101B-9397-08002B2CF9AE}" pid="5" name="MSIP_Label_f95379a6-efcb-4855-97e0-03c6be785496_SetDate">
    <vt:lpwstr>2020-02-26T08:31:55.1245700Z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04be34ac-0483-4fa6-98cc-9d0d7945eae0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  <property fmtid="{D5CDD505-2E9C-101B-9397-08002B2CF9AE}" pid="11" name="ContentTypeId">
    <vt:lpwstr>0x010100B88581BD563EAF418D629EBC79454972</vt:lpwstr>
  </property>
</Properties>
</file>