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1" r:id="rId3"/>
    <p:sldMasterId id="2147483703" r:id="rId4"/>
    <p:sldMasterId id="2147483715" r:id="rId5"/>
    <p:sldMasterId id="2147483727" r:id="rId6"/>
    <p:sldMasterId id="2147483740" r:id="rId7"/>
    <p:sldMasterId id="2147483756" r:id="rId8"/>
  </p:sldMasterIdLst>
  <p:notesMasterIdLst>
    <p:notesMasterId r:id="rId42"/>
  </p:notesMasterIdLst>
  <p:sldIdLst>
    <p:sldId id="256" r:id="rId9"/>
    <p:sldId id="257" r:id="rId10"/>
    <p:sldId id="258" r:id="rId11"/>
    <p:sldId id="259" r:id="rId12"/>
    <p:sldId id="260" r:id="rId13"/>
    <p:sldId id="295" r:id="rId14"/>
    <p:sldId id="261" r:id="rId15"/>
    <p:sldId id="262" r:id="rId16"/>
    <p:sldId id="263" r:id="rId17"/>
    <p:sldId id="294" r:id="rId18"/>
    <p:sldId id="268" r:id="rId19"/>
    <p:sldId id="26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2" r:id="rId34"/>
    <p:sldId id="289" r:id="rId35"/>
    <p:sldId id="290" r:id="rId36"/>
    <p:sldId id="291" r:id="rId37"/>
    <p:sldId id="286" r:id="rId38"/>
    <p:sldId id="287" r:id="rId39"/>
    <p:sldId id="293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esha.chauhan" initials="a" lastIdx="14" clrIdx="0"/>
  <p:cmAuthor id="1" name="Raghav.Sarda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-141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DB44C-52B5-4054-8949-7CF69FC0DFFD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E6CA8C-1D55-4E40-B3A3-BAD8891C2289}">
      <dgm:prSet phldrT="[Text]" custT="1"/>
      <dgm:spPr/>
      <dgm:t>
        <a:bodyPr/>
        <a:lstStyle/>
        <a:p>
          <a:r>
            <a:rPr lang="en-US" sz="2000" b="1" dirty="0" smtClean="0">
              <a:latin typeface="+mn-lt"/>
            </a:rPr>
            <a:t>Proprietary </a:t>
          </a:r>
          <a:endParaRPr lang="en-US" sz="2000" b="1" dirty="0">
            <a:latin typeface="+mn-lt"/>
          </a:endParaRPr>
        </a:p>
      </dgm:t>
    </dgm:pt>
    <dgm:pt modelId="{0B664CD0-9BE4-4451-91EE-EAFE53820E99}" type="parTrans" cxnId="{D9E07B64-1298-4A38-9C4F-059D51EB70E9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7DF33807-04B3-48F3-BFEC-B918114A4CCF}" type="sibTrans" cxnId="{D9E07B64-1298-4A38-9C4F-059D51EB70E9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48B5FB80-CD47-4AEC-803B-6E3604F0A294}">
      <dgm:prSet phldrT="[Text]" custT="1"/>
      <dgm:spPr>
        <a:solidFill>
          <a:srgbClr val="CAC3F3">
            <a:alpha val="89804"/>
          </a:srgbClr>
        </a:solidFill>
      </dgm:spPr>
      <dgm:t>
        <a:bodyPr/>
        <a:lstStyle/>
        <a:p>
          <a:pPr algn="just"/>
          <a:endParaRPr lang="en-US" sz="1600" dirty="0" smtClean="0">
            <a:latin typeface="Book Antiqua" pitchFamily="18" charset="0"/>
          </a:endParaRPr>
        </a:p>
        <a:p>
          <a:pPr algn="just"/>
          <a:endParaRPr lang="en-US" sz="1400" dirty="0" smtClean="0">
            <a:latin typeface="Book Antiqua" pitchFamily="18" charset="0"/>
          </a:endParaRPr>
        </a:p>
        <a:p>
          <a:pPr algn="ctr"/>
          <a:r>
            <a:rPr lang="en-US" sz="1600" dirty="0" smtClean="0">
              <a:latin typeface="+mj-lt"/>
            </a:rPr>
            <a:t>Developers or distributors reserve all freedoms and rights.</a:t>
          </a:r>
        </a:p>
        <a:p>
          <a:pPr algn="ctr"/>
          <a:endParaRPr lang="en-US" sz="1600" dirty="0" smtClean="0">
            <a:latin typeface="Book Antiqua" pitchFamily="18" charset="0"/>
          </a:endParaRPr>
        </a:p>
        <a:p>
          <a:pPr algn="ctr"/>
          <a:endParaRPr lang="en-US" sz="1600" dirty="0">
            <a:latin typeface="Book Antiqua" pitchFamily="18" charset="0"/>
          </a:endParaRPr>
        </a:p>
      </dgm:t>
    </dgm:pt>
    <dgm:pt modelId="{0618DFCE-00E6-4E54-81A1-9713E2528CE3}" type="parTrans" cxnId="{7D452996-0039-4BDE-B975-289AA7086313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F4D67E11-2928-4E31-813F-C49E8D8F3477}" type="sibTrans" cxnId="{7D452996-0039-4BDE-B975-289AA7086313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4DABE0E9-33B1-4271-9BE5-FE0CA94C6F08}">
      <dgm:prSet phldrT="[Text]" custT="1"/>
      <dgm:spPr>
        <a:solidFill>
          <a:srgbClr val="CAC3F3">
            <a:alpha val="89804"/>
          </a:srgbClr>
        </a:solidFill>
      </dgm:spPr>
      <dgm:t>
        <a:bodyPr/>
        <a:lstStyle/>
        <a:p>
          <a:pPr algn="ctr"/>
          <a:r>
            <a:rPr lang="en-US" sz="1600" dirty="0" smtClean="0">
              <a:latin typeface="+mn-lt"/>
            </a:rPr>
            <a:t>Most commercially available software is covered under proprietary licenses</a:t>
          </a:r>
        </a:p>
      </dgm:t>
    </dgm:pt>
    <dgm:pt modelId="{648146DA-7191-4841-8435-12ECF72AB98E}" type="parTrans" cxnId="{4C933F1F-CAF8-4DE4-9C0A-89EB0FA77965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A0396F85-2F60-4C8B-9E3D-289E159F75F9}" type="sibTrans" cxnId="{4C933F1F-CAF8-4DE4-9C0A-89EB0FA77965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E4CA7667-061A-438A-9D33-7D029ADA6A3A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 smtClean="0">
              <a:latin typeface="+mn-lt"/>
            </a:rPr>
            <a:t>Free &amp; Open Source </a:t>
          </a:r>
        </a:p>
        <a:p>
          <a:pPr>
            <a:spcAft>
              <a:spcPct val="35000"/>
            </a:spcAft>
          </a:pPr>
          <a:r>
            <a:rPr lang="en-US" sz="2000" b="1" dirty="0" smtClean="0">
              <a:latin typeface="+mn-lt"/>
            </a:rPr>
            <a:t>(FOSS)</a:t>
          </a:r>
          <a:endParaRPr lang="en-US" sz="2000" b="1" dirty="0">
            <a:latin typeface="+mn-lt"/>
          </a:endParaRPr>
        </a:p>
      </dgm:t>
    </dgm:pt>
    <dgm:pt modelId="{BD914076-EE41-40D5-97B4-091ED92222C3}" type="parTrans" cxnId="{474E5D92-6042-4E8C-918C-C0845DC36632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2580A494-499D-4776-9E39-051DBF8FA4D3}" type="sibTrans" cxnId="{474E5D92-6042-4E8C-918C-C0845DC36632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89DAA6A0-B6B4-4CAC-AAB6-F51A23F3DE6B}">
      <dgm:prSet phldrT="[Text]" custT="1"/>
      <dgm:spPr>
        <a:solidFill>
          <a:srgbClr val="CAC3F3">
            <a:alpha val="89804"/>
          </a:srgbClr>
        </a:solidFill>
      </dgm:spPr>
      <dgm:t>
        <a:bodyPr/>
        <a:lstStyle/>
        <a:p>
          <a:r>
            <a:rPr lang="en-US" sz="1600" dirty="0" smtClean="0">
              <a:latin typeface="+mj-lt"/>
            </a:rPr>
            <a:t>Grants a user substantial</a:t>
          </a:r>
          <a:r>
            <a:rPr lang="en-US" sz="1600" i="0" dirty="0" smtClean="0">
              <a:latin typeface="+mj-lt"/>
            </a:rPr>
            <a:t> rights and freedoms.</a:t>
          </a:r>
          <a:endParaRPr lang="en-US" sz="1600" dirty="0">
            <a:latin typeface="+mj-lt"/>
          </a:endParaRPr>
        </a:p>
      </dgm:t>
    </dgm:pt>
    <dgm:pt modelId="{C8BDF84F-1D04-4767-BCCC-7744D50C7F5C}" type="parTrans" cxnId="{C54B0A63-5ECE-4617-ABD0-A0FC38AEA1CE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E94A188B-AAA4-4972-875E-D1438FA2C5F5}" type="sibTrans" cxnId="{C54B0A63-5ECE-4617-ABD0-A0FC38AEA1CE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730AD582-7BE4-4B38-A552-5D7A393D0D67}">
      <dgm:prSet phldrT="[Text]" custT="1"/>
      <dgm:spPr>
        <a:solidFill>
          <a:srgbClr val="CAC3F3">
            <a:alpha val="89804"/>
          </a:srgbClr>
        </a:solidFill>
      </dgm:spPr>
      <dgm:t>
        <a:bodyPr/>
        <a:lstStyle/>
        <a:p>
          <a:pPr algn="ctr"/>
          <a:r>
            <a:rPr lang="en-US" sz="1200" dirty="0" smtClean="0">
              <a:latin typeface="+mn-lt"/>
            </a:rPr>
            <a:t>Rights to redistribute, study and modify free software owing to unfettered access to its source code without any royalty</a:t>
          </a:r>
          <a:endParaRPr lang="en-US" sz="1200" dirty="0">
            <a:latin typeface="+mn-lt"/>
          </a:endParaRPr>
        </a:p>
      </dgm:t>
    </dgm:pt>
    <dgm:pt modelId="{3F9EE97A-0457-4B61-9E1A-5C1B7294F211}" type="parTrans" cxnId="{1BB38399-85B0-4862-B44F-1017E235B1DC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2BD92368-499C-4975-B459-0D1B7FD55FDF}" type="sibTrans" cxnId="{1BB38399-85B0-4862-B44F-1017E235B1DC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B1F0BE1F-13BB-4619-AB78-26DB76C2F892}">
      <dgm:prSet custT="1"/>
      <dgm:spPr/>
      <dgm:t>
        <a:bodyPr/>
        <a:lstStyle/>
        <a:p>
          <a:r>
            <a:rPr lang="en-US" sz="2000" b="1" dirty="0" smtClean="0">
              <a:latin typeface="+mn-lt"/>
            </a:rPr>
            <a:t>Hybrids</a:t>
          </a:r>
          <a:endParaRPr lang="en-US" sz="2000" b="1" dirty="0">
            <a:latin typeface="+mn-lt"/>
          </a:endParaRPr>
        </a:p>
      </dgm:t>
    </dgm:pt>
    <dgm:pt modelId="{50C19042-B7E8-4209-8E51-6DD308F6FCC7}" type="parTrans" cxnId="{37A7962F-6F83-487D-857E-867D7479AF6A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680C321E-147A-4D7B-B778-20E16D147C4B}" type="sibTrans" cxnId="{37A7962F-6F83-487D-857E-867D7479AF6A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F1F13640-EDDF-47A8-9F9E-FECDB4D75331}">
      <dgm:prSet custT="1"/>
      <dgm:spPr>
        <a:solidFill>
          <a:srgbClr val="CAC3F3">
            <a:alpha val="89804"/>
          </a:srgbClr>
        </a:solidFill>
      </dgm:spPr>
      <dgm:t>
        <a:bodyPr/>
        <a:lstStyle/>
        <a:p>
          <a:r>
            <a:rPr lang="en-US" sz="1600" dirty="0" smtClean="0">
              <a:latin typeface="+mj-lt"/>
            </a:rPr>
            <a:t>Combination of FOSS with a Proprietary license</a:t>
          </a:r>
          <a:endParaRPr lang="en-US" sz="1600" dirty="0">
            <a:latin typeface="+mj-lt"/>
          </a:endParaRPr>
        </a:p>
      </dgm:t>
    </dgm:pt>
    <dgm:pt modelId="{607D3C27-7562-4EED-B633-E2DD9C518690}" type="parTrans" cxnId="{742C313D-3A4C-4FE4-B36B-F02CED08D90B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5B9D2A8C-773D-40EA-A00E-5CDF04EEAA6B}" type="sibTrans" cxnId="{742C313D-3A4C-4FE4-B36B-F02CED08D90B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EEE3EDBD-2B32-4E1C-B0E7-55833F2BFF62}">
      <dgm:prSet custT="1"/>
      <dgm:spPr>
        <a:solidFill>
          <a:srgbClr val="CAC3F3">
            <a:alpha val="89804"/>
          </a:srgbClr>
        </a:solidFill>
      </dgm:spPr>
      <dgm:t>
        <a:bodyPr/>
        <a:lstStyle/>
        <a:p>
          <a:pPr algn="ctr"/>
          <a:r>
            <a:rPr lang="en-US" sz="1600" dirty="0" smtClean="0">
              <a:latin typeface="+mn-lt"/>
            </a:rPr>
            <a:t>Provides flexibility of both proprietary and FOSS licensing models</a:t>
          </a:r>
          <a:endParaRPr lang="en-US" sz="1600" dirty="0">
            <a:latin typeface="+mn-lt"/>
          </a:endParaRPr>
        </a:p>
      </dgm:t>
    </dgm:pt>
    <dgm:pt modelId="{580A4833-ACAB-4172-9B60-DFA8DBBD2EE5}" type="parTrans" cxnId="{51C69AB9-D433-472C-928D-80D6EDA4790A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3F0DB5D9-7A59-4FC2-B86D-3158AECF8D89}" type="sibTrans" cxnId="{51C69AB9-D433-472C-928D-80D6EDA4790A}">
      <dgm:prSet/>
      <dgm:spPr/>
      <dgm:t>
        <a:bodyPr/>
        <a:lstStyle/>
        <a:p>
          <a:endParaRPr lang="en-US" sz="1200">
            <a:latin typeface="Book Antiqua" pitchFamily="18" charset="0"/>
          </a:endParaRPr>
        </a:p>
      </dgm:t>
    </dgm:pt>
    <dgm:pt modelId="{75C815ED-A1EA-4A41-8A5D-967530A0FADD}" type="pres">
      <dgm:prSet presAssocID="{67ADB44C-52B5-4054-8949-7CF69FC0DF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2CEEF15-25BB-4354-B100-D205D819C04B}" type="pres">
      <dgm:prSet presAssocID="{E3E6CA8C-1D55-4E40-B3A3-BAD8891C2289}" presName="root" presStyleCnt="0"/>
      <dgm:spPr/>
    </dgm:pt>
    <dgm:pt modelId="{6C61A44C-C21E-4395-A578-08185D30DAE4}" type="pres">
      <dgm:prSet presAssocID="{E3E6CA8C-1D55-4E40-B3A3-BAD8891C2289}" presName="rootComposite" presStyleCnt="0"/>
      <dgm:spPr/>
    </dgm:pt>
    <dgm:pt modelId="{AF2C9EF5-C9D1-44B9-9633-F027932C4ABC}" type="pres">
      <dgm:prSet presAssocID="{E3E6CA8C-1D55-4E40-B3A3-BAD8891C2289}" presName="rootText" presStyleLbl="node1" presStyleIdx="0" presStyleCnt="3"/>
      <dgm:spPr/>
      <dgm:t>
        <a:bodyPr/>
        <a:lstStyle/>
        <a:p>
          <a:endParaRPr lang="en-GB"/>
        </a:p>
      </dgm:t>
    </dgm:pt>
    <dgm:pt modelId="{F4C5966F-4720-49DC-AF73-BCA418D38187}" type="pres">
      <dgm:prSet presAssocID="{E3E6CA8C-1D55-4E40-B3A3-BAD8891C2289}" presName="rootConnector" presStyleLbl="node1" presStyleIdx="0" presStyleCnt="3"/>
      <dgm:spPr/>
      <dgm:t>
        <a:bodyPr/>
        <a:lstStyle/>
        <a:p>
          <a:endParaRPr lang="en-GB"/>
        </a:p>
      </dgm:t>
    </dgm:pt>
    <dgm:pt modelId="{C77B3DC2-67B9-49FF-92E8-29BED1056C09}" type="pres">
      <dgm:prSet presAssocID="{E3E6CA8C-1D55-4E40-B3A3-BAD8891C2289}" presName="childShape" presStyleCnt="0"/>
      <dgm:spPr/>
    </dgm:pt>
    <dgm:pt modelId="{8AE11028-884F-48EB-8C91-F8C843CED815}" type="pres">
      <dgm:prSet presAssocID="{0618DFCE-00E6-4E54-81A1-9713E2528CE3}" presName="Name13" presStyleLbl="parChTrans1D2" presStyleIdx="0" presStyleCnt="6"/>
      <dgm:spPr/>
      <dgm:t>
        <a:bodyPr/>
        <a:lstStyle/>
        <a:p>
          <a:endParaRPr lang="en-GB"/>
        </a:p>
      </dgm:t>
    </dgm:pt>
    <dgm:pt modelId="{07A85FC8-3CF6-43BF-B3E5-27EBC939812B}" type="pres">
      <dgm:prSet presAssocID="{48B5FB80-CD47-4AEC-803B-6E3604F0A294}" presName="childText" presStyleLbl="bgAcc1" presStyleIdx="0" presStyleCnt="6" custScaleX="114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05E87-F781-49A8-9182-550182D25378}" type="pres">
      <dgm:prSet presAssocID="{648146DA-7191-4841-8435-12ECF72AB98E}" presName="Name13" presStyleLbl="parChTrans1D2" presStyleIdx="1" presStyleCnt="6"/>
      <dgm:spPr/>
      <dgm:t>
        <a:bodyPr/>
        <a:lstStyle/>
        <a:p>
          <a:endParaRPr lang="en-GB"/>
        </a:p>
      </dgm:t>
    </dgm:pt>
    <dgm:pt modelId="{5D490191-C6E0-4F6F-9FC8-AE2D16DC659D}" type="pres">
      <dgm:prSet presAssocID="{4DABE0E9-33B1-4271-9BE5-FE0CA94C6F08}" presName="childText" presStyleLbl="bgAcc1" presStyleIdx="1" presStyleCnt="6" custScaleX="11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DB22B-D11C-41F0-A371-1E23D7AD560E}" type="pres">
      <dgm:prSet presAssocID="{E4CA7667-061A-438A-9D33-7D029ADA6A3A}" presName="root" presStyleCnt="0"/>
      <dgm:spPr/>
    </dgm:pt>
    <dgm:pt modelId="{0D123D6A-1D3D-407D-90D0-6CDF62639760}" type="pres">
      <dgm:prSet presAssocID="{E4CA7667-061A-438A-9D33-7D029ADA6A3A}" presName="rootComposite" presStyleCnt="0"/>
      <dgm:spPr/>
    </dgm:pt>
    <dgm:pt modelId="{5A30168F-8630-4EAA-BAAE-300FFD431E7A}" type="pres">
      <dgm:prSet presAssocID="{E4CA7667-061A-438A-9D33-7D029ADA6A3A}" presName="rootText" presStyleLbl="node1" presStyleIdx="1" presStyleCnt="3"/>
      <dgm:spPr/>
      <dgm:t>
        <a:bodyPr/>
        <a:lstStyle/>
        <a:p>
          <a:endParaRPr lang="en-US"/>
        </a:p>
      </dgm:t>
    </dgm:pt>
    <dgm:pt modelId="{934834CE-FE1C-4EE8-BA90-84170970E2A8}" type="pres">
      <dgm:prSet presAssocID="{E4CA7667-061A-438A-9D33-7D029ADA6A3A}" presName="rootConnector" presStyleLbl="node1" presStyleIdx="1" presStyleCnt="3"/>
      <dgm:spPr/>
      <dgm:t>
        <a:bodyPr/>
        <a:lstStyle/>
        <a:p>
          <a:endParaRPr lang="en-GB"/>
        </a:p>
      </dgm:t>
    </dgm:pt>
    <dgm:pt modelId="{B4063A93-E93E-4CE5-8728-7E317A89958E}" type="pres">
      <dgm:prSet presAssocID="{E4CA7667-061A-438A-9D33-7D029ADA6A3A}" presName="childShape" presStyleCnt="0"/>
      <dgm:spPr/>
    </dgm:pt>
    <dgm:pt modelId="{933EC986-FEF4-44EC-A7CD-A4AEC1453E26}" type="pres">
      <dgm:prSet presAssocID="{C8BDF84F-1D04-4767-BCCC-7744D50C7F5C}" presName="Name13" presStyleLbl="parChTrans1D2" presStyleIdx="2" presStyleCnt="6"/>
      <dgm:spPr/>
      <dgm:t>
        <a:bodyPr/>
        <a:lstStyle/>
        <a:p>
          <a:endParaRPr lang="en-GB"/>
        </a:p>
      </dgm:t>
    </dgm:pt>
    <dgm:pt modelId="{9B03CE0D-7B71-4698-86B2-D3770B200E10}" type="pres">
      <dgm:prSet presAssocID="{89DAA6A0-B6B4-4CAC-AAB6-F51A23F3DE6B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4E914-0C25-4E70-AB3D-E9583DD08410}" type="pres">
      <dgm:prSet presAssocID="{3F9EE97A-0457-4B61-9E1A-5C1B7294F211}" presName="Name13" presStyleLbl="parChTrans1D2" presStyleIdx="3" presStyleCnt="6"/>
      <dgm:spPr/>
      <dgm:t>
        <a:bodyPr/>
        <a:lstStyle/>
        <a:p>
          <a:endParaRPr lang="en-GB"/>
        </a:p>
      </dgm:t>
    </dgm:pt>
    <dgm:pt modelId="{5FE2ABB7-D8D2-4F51-ACFA-CA26C4DA74CA}" type="pres">
      <dgm:prSet presAssocID="{730AD582-7BE4-4B38-A552-5D7A393D0D67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D4D9C-9AA5-4043-BD12-5DE2BB5E28E9}" type="pres">
      <dgm:prSet presAssocID="{B1F0BE1F-13BB-4619-AB78-26DB76C2F892}" presName="root" presStyleCnt="0"/>
      <dgm:spPr/>
    </dgm:pt>
    <dgm:pt modelId="{60E36C79-49B5-47DC-B113-DDCD3DBCF7CF}" type="pres">
      <dgm:prSet presAssocID="{B1F0BE1F-13BB-4619-AB78-26DB76C2F892}" presName="rootComposite" presStyleCnt="0"/>
      <dgm:spPr/>
    </dgm:pt>
    <dgm:pt modelId="{31CB7498-E85C-4936-9865-6DF6FAAF879F}" type="pres">
      <dgm:prSet presAssocID="{B1F0BE1F-13BB-4619-AB78-26DB76C2F892}" presName="rootText" presStyleLbl="node1" presStyleIdx="2" presStyleCnt="3"/>
      <dgm:spPr/>
      <dgm:t>
        <a:bodyPr/>
        <a:lstStyle/>
        <a:p>
          <a:endParaRPr lang="en-US"/>
        </a:p>
      </dgm:t>
    </dgm:pt>
    <dgm:pt modelId="{7F29E88F-A1EB-4DC0-BB8C-F1FC1A840119}" type="pres">
      <dgm:prSet presAssocID="{B1F0BE1F-13BB-4619-AB78-26DB76C2F892}" presName="rootConnector" presStyleLbl="node1" presStyleIdx="2" presStyleCnt="3"/>
      <dgm:spPr/>
      <dgm:t>
        <a:bodyPr/>
        <a:lstStyle/>
        <a:p>
          <a:endParaRPr lang="en-GB"/>
        </a:p>
      </dgm:t>
    </dgm:pt>
    <dgm:pt modelId="{E4ADF960-22E0-40A1-AC21-6764262F7612}" type="pres">
      <dgm:prSet presAssocID="{B1F0BE1F-13BB-4619-AB78-26DB76C2F892}" presName="childShape" presStyleCnt="0"/>
      <dgm:spPr/>
    </dgm:pt>
    <dgm:pt modelId="{82E6751E-9899-485B-9FCE-702495216521}" type="pres">
      <dgm:prSet presAssocID="{607D3C27-7562-4EED-B633-E2DD9C518690}" presName="Name13" presStyleLbl="parChTrans1D2" presStyleIdx="4" presStyleCnt="6"/>
      <dgm:spPr/>
      <dgm:t>
        <a:bodyPr/>
        <a:lstStyle/>
        <a:p>
          <a:endParaRPr lang="en-GB"/>
        </a:p>
      </dgm:t>
    </dgm:pt>
    <dgm:pt modelId="{C67D8489-C463-4CBF-8347-87F0DE56C9C8}" type="pres">
      <dgm:prSet presAssocID="{F1F13640-EDDF-47A8-9F9E-FECDB4D7533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075F0-14D0-4468-AC48-B55E6A63EBBB}" type="pres">
      <dgm:prSet presAssocID="{580A4833-ACAB-4172-9B60-DFA8DBBD2EE5}" presName="Name13" presStyleLbl="parChTrans1D2" presStyleIdx="5" presStyleCnt="6"/>
      <dgm:spPr/>
      <dgm:t>
        <a:bodyPr/>
        <a:lstStyle/>
        <a:p>
          <a:endParaRPr lang="en-GB"/>
        </a:p>
      </dgm:t>
    </dgm:pt>
    <dgm:pt modelId="{72B5855A-9C20-46EA-BE7D-A8C74067B588}" type="pres">
      <dgm:prSet presAssocID="{EEE3EDBD-2B32-4E1C-B0E7-55833F2BFF62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6BCC0-DB3F-4E16-9A21-0D8E39287CAE}" type="presOf" srcId="{E4CA7667-061A-438A-9D33-7D029ADA6A3A}" destId="{5A30168F-8630-4EAA-BAAE-300FFD431E7A}" srcOrd="0" destOrd="0" presId="urn:microsoft.com/office/officeart/2005/8/layout/hierarchy3"/>
    <dgm:cxn modelId="{759DDC72-933A-4AB7-8CA1-D23355C3705D}" type="presOf" srcId="{89DAA6A0-B6B4-4CAC-AAB6-F51A23F3DE6B}" destId="{9B03CE0D-7B71-4698-86B2-D3770B200E10}" srcOrd="0" destOrd="0" presId="urn:microsoft.com/office/officeart/2005/8/layout/hierarchy3"/>
    <dgm:cxn modelId="{1BB38399-85B0-4862-B44F-1017E235B1DC}" srcId="{E4CA7667-061A-438A-9D33-7D029ADA6A3A}" destId="{730AD582-7BE4-4B38-A552-5D7A393D0D67}" srcOrd="1" destOrd="0" parTransId="{3F9EE97A-0457-4B61-9E1A-5C1B7294F211}" sibTransId="{2BD92368-499C-4975-B459-0D1B7FD55FDF}"/>
    <dgm:cxn modelId="{AA587720-1B58-4C54-9968-222E2424EA58}" type="presOf" srcId="{580A4833-ACAB-4172-9B60-DFA8DBBD2EE5}" destId="{4E2075F0-14D0-4468-AC48-B55E6A63EBBB}" srcOrd="0" destOrd="0" presId="urn:microsoft.com/office/officeart/2005/8/layout/hierarchy3"/>
    <dgm:cxn modelId="{742C313D-3A4C-4FE4-B36B-F02CED08D90B}" srcId="{B1F0BE1F-13BB-4619-AB78-26DB76C2F892}" destId="{F1F13640-EDDF-47A8-9F9E-FECDB4D75331}" srcOrd="0" destOrd="0" parTransId="{607D3C27-7562-4EED-B633-E2DD9C518690}" sibTransId="{5B9D2A8C-773D-40EA-A00E-5CDF04EEAA6B}"/>
    <dgm:cxn modelId="{2314D41A-A776-4A98-AD4F-9718E517AC09}" type="presOf" srcId="{48B5FB80-CD47-4AEC-803B-6E3604F0A294}" destId="{07A85FC8-3CF6-43BF-B3E5-27EBC939812B}" srcOrd="0" destOrd="0" presId="urn:microsoft.com/office/officeart/2005/8/layout/hierarchy3"/>
    <dgm:cxn modelId="{2D23A3E8-30EA-4309-A58B-629001A4BA98}" type="presOf" srcId="{607D3C27-7562-4EED-B633-E2DD9C518690}" destId="{82E6751E-9899-485B-9FCE-702495216521}" srcOrd="0" destOrd="0" presId="urn:microsoft.com/office/officeart/2005/8/layout/hierarchy3"/>
    <dgm:cxn modelId="{7D1E4789-4108-4C04-B299-A847CD4BEAAA}" type="presOf" srcId="{B1F0BE1F-13BB-4619-AB78-26DB76C2F892}" destId="{31CB7498-E85C-4936-9865-6DF6FAAF879F}" srcOrd="0" destOrd="0" presId="urn:microsoft.com/office/officeart/2005/8/layout/hierarchy3"/>
    <dgm:cxn modelId="{D2704981-F566-4614-BC46-F854CDE91EBE}" type="presOf" srcId="{3F9EE97A-0457-4B61-9E1A-5C1B7294F211}" destId="{DA84E914-0C25-4E70-AB3D-E9583DD08410}" srcOrd="0" destOrd="0" presId="urn:microsoft.com/office/officeart/2005/8/layout/hierarchy3"/>
    <dgm:cxn modelId="{71C318E6-A7D7-488C-9536-0B44193EEB33}" type="presOf" srcId="{E3E6CA8C-1D55-4E40-B3A3-BAD8891C2289}" destId="{F4C5966F-4720-49DC-AF73-BCA418D38187}" srcOrd="1" destOrd="0" presId="urn:microsoft.com/office/officeart/2005/8/layout/hierarchy3"/>
    <dgm:cxn modelId="{46045026-2A61-4915-91AA-B5E9CAA26B65}" type="presOf" srcId="{67ADB44C-52B5-4054-8949-7CF69FC0DFFD}" destId="{75C815ED-A1EA-4A41-8A5D-967530A0FADD}" srcOrd="0" destOrd="0" presId="urn:microsoft.com/office/officeart/2005/8/layout/hierarchy3"/>
    <dgm:cxn modelId="{DDCFC38D-FE0D-4D1B-8B08-63E502AC2C5D}" type="presOf" srcId="{E4CA7667-061A-438A-9D33-7D029ADA6A3A}" destId="{934834CE-FE1C-4EE8-BA90-84170970E2A8}" srcOrd="1" destOrd="0" presId="urn:microsoft.com/office/officeart/2005/8/layout/hierarchy3"/>
    <dgm:cxn modelId="{6673B7F0-0B78-4BA2-A57A-55F707D4726D}" type="presOf" srcId="{EEE3EDBD-2B32-4E1C-B0E7-55833F2BFF62}" destId="{72B5855A-9C20-46EA-BE7D-A8C74067B588}" srcOrd="0" destOrd="0" presId="urn:microsoft.com/office/officeart/2005/8/layout/hierarchy3"/>
    <dgm:cxn modelId="{51C69AB9-D433-472C-928D-80D6EDA4790A}" srcId="{B1F0BE1F-13BB-4619-AB78-26DB76C2F892}" destId="{EEE3EDBD-2B32-4E1C-B0E7-55833F2BFF62}" srcOrd="1" destOrd="0" parTransId="{580A4833-ACAB-4172-9B60-DFA8DBBD2EE5}" sibTransId="{3F0DB5D9-7A59-4FC2-B86D-3158AECF8D89}"/>
    <dgm:cxn modelId="{37A7962F-6F83-487D-857E-867D7479AF6A}" srcId="{67ADB44C-52B5-4054-8949-7CF69FC0DFFD}" destId="{B1F0BE1F-13BB-4619-AB78-26DB76C2F892}" srcOrd="2" destOrd="0" parTransId="{50C19042-B7E8-4209-8E51-6DD308F6FCC7}" sibTransId="{680C321E-147A-4D7B-B778-20E16D147C4B}"/>
    <dgm:cxn modelId="{2D93F47D-BD56-430F-9D88-D3074EBE1C14}" type="presOf" srcId="{4DABE0E9-33B1-4271-9BE5-FE0CA94C6F08}" destId="{5D490191-C6E0-4F6F-9FC8-AE2D16DC659D}" srcOrd="0" destOrd="0" presId="urn:microsoft.com/office/officeart/2005/8/layout/hierarchy3"/>
    <dgm:cxn modelId="{C54B0A63-5ECE-4617-ABD0-A0FC38AEA1CE}" srcId="{E4CA7667-061A-438A-9D33-7D029ADA6A3A}" destId="{89DAA6A0-B6B4-4CAC-AAB6-F51A23F3DE6B}" srcOrd="0" destOrd="0" parTransId="{C8BDF84F-1D04-4767-BCCC-7744D50C7F5C}" sibTransId="{E94A188B-AAA4-4972-875E-D1438FA2C5F5}"/>
    <dgm:cxn modelId="{B8E7D56A-3D9C-4015-8049-E3A3C240F895}" type="presOf" srcId="{E3E6CA8C-1D55-4E40-B3A3-BAD8891C2289}" destId="{AF2C9EF5-C9D1-44B9-9633-F027932C4ABC}" srcOrd="0" destOrd="0" presId="urn:microsoft.com/office/officeart/2005/8/layout/hierarchy3"/>
    <dgm:cxn modelId="{EA160C9F-3EB7-46EE-B91B-D8232A07B111}" type="presOf" srcId="{C8BDF84F-1D04-4767-BCCC-7744D50C7F5C}" destId="{933EC986-FEF4-44EC-A7CD-A4AEC1453E26}" srcOrd="0" destOrd="0" presId="urn:microsoft.com/office/officeart/2005/8/layout/hierarchy3"/>
    <dgm:cxn modelId="{5A102B1B-288A-4D70-9CF1-35CF44287D74}" type="presOf" srcId="{730AD582-7BE4-4B38-A552-5D7A393D0D67}" destId="{5FE2ABB7-D8D2-4F51-ACFA-CA26C4DA74CA}" srcOrd="0" destOrd="0" presId="urn:microsoft.com/office/officeart/2005/8/layout/hierarchy3"/>
    <dgm:cxn modelId="{D9E07B64-1298-4A38-9C4F-059D51EB70E9}" srcId="{67ADB44C-52B5-4054-8949-7CF69FC0DFFD}" destId="{E3E6CA8C-1D55-4E40-B3A3-BAD8891C2289}" srcOrd="0" destOrd="0" parTransId="{0B664CD0-9BE4-4451-91EE-EAFE53820E99}" sibTransId="{7DF33807-04B3-48F3-BFEC-B918114A4CCF}"/>
    <dgm:cxn modelId="{474E5D92-6042-4E8C-918C-C0845DC36632}" srcId="{67ADB44C-52B5-4054-8949-7CF69FC0DFFD}" destId="{E4CA7667-061A-438A-9D33-7D029ADA6A3A}" srcOrd="1" destOrd="0" parTransId="{BD914076-EE41-40D5-97B4-091ED92222C3}" sibTransId="{2580A494-499D-4776-9E39-051DBF8FA4D3}"/>
    <dgm:cxn modelId="{4C933F1F-CAF8-4DE4-9C0A-89EB0FA77965}" srcId="{E3E6CA8C-1D55-4E40-B3A3-BAD8891C2289}" destId="{4DABE0E9-33B1-4271-9BE5-FE0CA94C6F08}" srcOrd="1" destOrd="0" parTransId="{648146DA-7191-4841-8435-12ECF72AB98E}" sibTransId="{A0396F85-2F60-4C8B-9E3D-289E159F75F9}"/>
    <dgm:cxn modelId="{9212711E-6190-473E-B800-7D0C4D317F99}" type="presOf" srcId="{F1F13640-EDDF-47A8-9F9E-FECDB4D75331}" destId="{C67D8489-C463-4CBF-8347-87F0DE56C9C8}" srcOrd="0" destOrd="0" presId="urn:microsoft.com/office/officeart/2005/8/layout/hierarchy3"/>
    <dgm:cxn modelId="{75BA107D-AFEF-4E95-9371-90AB146D4E59}" type="presOf" srcId="{B1F0BE1F-13BB-4619-AB78-26DB76C2F892}" destId="{7F29E88F-A1EB-4DC0-BB8C-F1FC1A840119}" srcOrd="1" destOrd="0" presId="urn:microsoft.com/office/officeart/2005/8/layout/hierarchy3"/>
    <dgm:cxn modelId="{2ED4B537-61B3-4088-8963-99DF937270E1}" type="presOf" srcId="{648146DA-7191-4841-8435-12ECF72AB98E}" destId="{FE005E87-F781-49A8-9182-550182D25378}" srcOrd="0" destOrd="0" presId="urn:microsoft.com/office/officeart/2005/8/layout/hierarchy3"/>
    <dgm:cxn modelId="{7D452996-0039-4BDE-B975-289AA7086313}" srcId="{E3E6CA8C-1D55-4E40-B3A3-BAD8891C2289}" destId="{48B5FB80-CD47-4AEC-803B-6E3604F0A294}" srcOrd="0" destOrd="0" parTransId="{0618DFCE-00E6-4E54-81A1-9713E2528CE3}" sibTransId="{F4D67E11-2928-4E31-813F-C49E8D8F3477}"/>
    <dgm:cxn modelId="{B00D0CAA-4A35-4144-A1A3-E460A4C918C2}" type="presOf" srcId="{0618DFCE-00E6-4E54-81A1-9713E2528CE3}" destId="{8AE11028-884F-48EB-8C91-F8C843CED815}" srcOrd="0" destOrd="0" presId="urn:microsoft.com/office/officeart/2005/8/layout/hierarchy3"/>
    <dgm:cxn modelId="{E593B70E-4DD8-4938-AD02-92A5631EA2F8}" type="presParOf" srcId="{75C815ED-A1EA-4A41-8A5D-967530A0FADD}" destId="{92CEEF15-25BB-4354-B100-D205D819C04B}" srcOrd="0" destOrd="0" presId="urn:microsoft.com/office/officeart/2005/8/layout/hierarchy3"/>
    <dgm:cxn modelId="{87AA9053-1650-4611-91D9-E2A43ECDBD24}" type="presParOf" srcId="{92CEEF15-25BB-4354-B100-D205D819C04B}" destId="{6C61A44C-C21E-4395-A578-08185D30DAE4}" srcOrd="0" destOrd="0" presId="urn:microsoft.com/office/officeart/2005/8/layout/hierarchy3"/>
    <dgm:cxn modelId="{089BC2FE-D282-4F8F-948A-F77DD0F67D28}" type="presParOf" srcId="{6C61A44C-C21E-4395-A578-08185D30DAE4}" destId="{AF2C9EF5-C9D1-44B9-9633-F027932C4ABC}" srcOrd="0" destOrd="0" presId="urn:microsoft.com/office/officeart/2005/8/layout/hierarchy3"/>
    <dgm:cxn modelId="{D1137386-5DAA-4726-AABE-F99C9CD8EC46}" type="presParOf" srcId="{6C61A44C-C21E-4395-A578-08185D30DAE4}" destId="{F4C5966F-4720-49DC-AF73-BCA418D38187}" srcOrd="1" destOrd="0" presId="urn:microsoft.com/office/officeart/2005/8/layout/hierarchy3"/>
    <dgm:cxn modelId="{D84582E4-F5CF-4736-BBF3-5273AD960CB2}" type="presParOf" srcId="{92CEEF15-25BB-4354-B100-D205D819C04B}" destId="{C77B3DC2-67B9-49FF-92E8-29BED1056C09}" srcOrd="1" destOrd="0" presId="urn:microsoft.com/office/officeart/2005/8/layout/hierarchy3"/>
    <dgm:cxn modelId="{1F5BE838-E66A-47AC-B4F4-3E246C1ED9E7}" type="presParOf" srcId="{C77B3DC2-67B9-49FF-92E8-29BED1056C09}" destId="{8AE11028-884F-48EB-8C91-F8C843CED815}" srcOrd="0" destOrd="0" presId="urn:microsoft.com/office/officeart/2005/8/layout/hierarchy3"/>
    <dgm:cxn modelId="{A5F3AC3F-6CBB-4BDA-9B93-4A25A5E75CA8}" type="presParOf" srcId="{C77B3DC2-67B9-49FF-92E8-29BED1056C09}" destId="{07A85FC8-3CF6-43BF-B3E5-27EBC939812B}" srcOrd="1" destOrd="0" presId="urn:microsoft.com/office/officeart/2005/8/layout/hierarchy3"/>
    <dgm:cxn modelId="{B0D12268-F201-4516-AD0B-F860C6C8E9F4}" type="presParOf" srcId="{C77B3DC2-67B9-49FF-92E8-29BED1056C09}" destId="{FE005E87-F781-49A8-9182-550182D25378}" srcOrd="2" destOrd="0" presId="urn:microsoft.com/office/officeart/2005/8/layout/hierarchy3"/>
    <dgm:cxn modelId="{7CF2292D-9B1F-4855-8203-9DE68E31A40E}" type="presParOf" srcId="{C77B3DC2-67B9-49FF-92E8-29BED1056C09}" destId="{5D490191-C6E0-4F6F-9FC8-AE2D16DC659D}" srcOrd="3" destOrd="0" presId="urn:microsoft.com/office/officeart/2005/8/layout/hierarchy3"/>
    <dgm:cxn modelId="{CADEE091-F701-4130-B1DD-DA878EFBC0BB}" type="presParOf" srcId="{75C815ED-A1EA-4A41-8A5D-967530A0FADD}" destId="{CEADB22B-D11C-41F0-A371-1E23D7AD560E}" srcOrd="1" destOrd="0" presId="urn:microsoft.com/office/officeart/2005/8/layout/hierarchy3"/>
    <dgm:cxn modelId="{46C3790D-1DB4-4351-A3C7-0582AE1E8FDD}" type="presParOf" srcId="{CEADB22B-D11C-41F0-A371-1E23D7AD560E}" destId="{0D123D6A-1D3D-407D-90D0-6CDF62639760}" srcOrd="0" destOrd="0" presId="urn:microsoft.com/office/officeart/2005/8/layout/hierarchy3"/>
    <dgm:cxn modelId="{5F305773-F7E1-4871-BE9C-5DC9FFE0379D}" type="presParOf" srcId="{0D123D6A-1D3D-407D-90D0-6CDF62639760}" destId="{5A30168F-8630-4EAA-BAAE-300FFD431E7A}" srcOrd="0" destOrd="0" presId="urn:microsoft.com/office/officeart/2005/8/layout/hierarchy3"/>
    <dgm:cxn modelId="{277289FC-CDC3-488F-9A53-6AA945BD90E6}" type="presParOf" srcId="{0D123D6A-1D3D-407D-90D0-6CDF62639760}" destId="{934834CE-FE1C-4EE8-BA90-84170970E2A8}" srcOrd="1" destOrd="0" presId="urn:microsoft.com/office/officeart/2005/8/layout/hierarchy3"/>
    <dgm:cxn modelId="{B939FB7A-0550-4675-9CC4-3EF8E942A318}" type="presParOf" srcId="{CEADB22B-D11C-41F0-A371-1E23D7AD560E}" destId="{B4063A93-E93E-4CE5-8728-7E317A89958E}" srcOrd="1" destOrd="0" presId="urn:microsoft.com/office/officeart/2005/8/layout/hierarchy3"/>
    <dgm:cxn modelId="{B9936BF4-91E2-4727-BAA4-64BD26C317E3}" type="presParOf" srcId="{B4063A93-E93E-4CE5-8728-7E317A89958E}" destId="{933EC986-FEF4-44EC-A7CD-A4AEC1453E26}" srcOrd="0" destOrd="0" presId="urn:microsoft.com/office/officeart/2005/8/layout/hierarchy3"/>
    <dgm:cxn modelId="{15C1D63D-1318-44AF-9ADC-DE2ADE16A9E3}" type="presParOf" srcId="{B4063A93-E93E-4CE5-8728-7E317A89958E}" destId="{9B03CE0D-7B71-4698-86B2-D3770B200E10}" srcOrd="1" destOrd="0" presId="urn:microsoft.com/office/officeart/2005/8/layout/hierarchy3"/>
    <dgm:cxn modelId="{46EED4AB-9345-4989-AC75-6CD39B935771}" type="presParOf" srcId="{B4063A93-E93E-4CE5-8728-7E317A89958E}" destId="{DA84E914-0C25-4E70-AB3D-E9583DD08410}" srcOrd="2" destOrd="0" presId="urn:microsoft.com/office/officeart/2005/8/layout/hierarchy3"/>
    <dgm:cxn modelId="{FA96A65D-BB21-471E-B3B9-3EA2E9839D89}" type="presParOf" srcId="{B4063A93-E93E-4CE5-8728-7E317A89958E}" destId="{5FE2ABB7-D8D2-4F51-ACFA-CA26C4DA74CA}" srcOrd="3" destOrd="0" presId="urn:microsoft.com/office/officeart/2005/8/layout/hierarchy3"/>
    <dgm:cxn modelId="{C491D40E-7AA5-4FEB-B33F-C0219ADA7BC5}" type="presParOf" srcId="{75C815ED-A1EA-4A41-8A5D-967530A0FADD}" destId="{363D4D9C-9AA5-4043-BD12-5DE2BB5E28E9}" srcOrd="2" destOrd="0" presId="urn:microsoft.com/office/officeart/2005/8/layout/hierarchy3"/>
    <dgm:cxn modelId="{594E6B67-D265-40CE-8B02-7D5FEE58D6B3}" type="presParOf" srcId="{363D4D9C-9AA5-4043-BD12-5DE2BB5E28E9}" destId="{60E36C79-49B5-47DC-B113-DDCD3DBCF7CF}" srcOrd="0" destOrd="0" presId="urn:microsoft.com/office/officeart/2005/8/layout/hierarchy3"/>
    <dgm:cxn modelId="{291BF3F3-2A0A-4979-8414-A0AC3646ECCA}" type="presParOf" srcId="{60E36C79-49B5-47DC-B113-DDCD3DBCF7CF}" destId="{31CB7498-E85C-4936-9865-6DF6FAAF879F}" srcOrd="0" destOrd="0" presId="urn:microsoft.com/office/officeart/2005/8/layout/hierarchy3"/>
    <dgm:cxn modelId="{81675094-3E28-4D57-9F75-0FBB18512963}" type="presParOf" srcId="{60E36C79-49B5-47DC-B113-DDCD3DBCF7CF}" destId="{7F29E88F-A1EB-4DC0-BB8C-F1FC1A840119}" srcOrd="1" destOrd="0" presId="urn:microsoft.com/office/officeart/2005/8/layout/hierarchy3"/>
    <dgm:cxn modelId="{B198B13A-227D-4842-90A8-AA9ED60EB548}" type="presParOf" srcId="{363D4D9C-9AA5-4043-BD12-5DE2BB5E28E9}" destId="{E4ADF960-22E0-40A1-AC21-6764262F7612}" srcOrd="1" destOrd="0" presId="urn:microsoft.com/office/officeart/2005/8/layout/hierarchy3"/>
    <dgm:cxn modelId="{9EFBBC76-FB47-4C48-BDC9-73DA903202BB}" type="presParOf" srcId="{E4ADF960-22E0-40A1-AC21-6764262F7612}" destId="{82E6751E-9899-485B-9FCE-702495216521}" srcOrd="0" destOrd="0" presId="urn:microsoft.com/office/officeart/2005/8/layout/hierarchy3"/>
    <dgm:cxn modelId="{8FD8F384-D96D-4370-A6D6-B9F522CD9339}" type="presParOf" srcId="{E4ADF960-22E0-40A1-AC21-6764262F7612}" destId="{C67D8489-C463-4CBF-8347-87F0DE56C9C8}" srcOrd="1" destOrd="0" presId="urn:microsoft.com/office/officeart/2005/8/layout/hierarchy3"/>
    <dgm:cxn modelId="{875F87AF-5B4D-4C80-93C3-072D9AF6C994}" type="presParOf" srcId="{E4ADF960-22E0-40A1-AC21-6764262F7612}" destId="{4E2075F0-14D0-4468-AC48-B55E6A63EBBB}" srcOrd="2" destOrd="0" presId="urn:microsoft.com/office/officeart/2005/8/layout/hierarchy3"/>
    <dgm:cxn modelId="{57C2AEEB-549E-492C-9E34-8DA475909BED}" type="presParOf" srcId="{E4ADF960-22E0-40A1-AC21-6764262F7612}" destId="{72B5855A-9C20-46EA-BE7D-A8C74067B58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8BC3D-AA25-4930-8F73-D9469981F0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F70088A-5C90-40A1-9F30-2B4588E833EF}">
      <dgm:prSet phldrT="[Text]" custT="1"/>
      <dgm:spPr>
        <a:xfrm>
          <a:off x="2288346" y="193994"/>
          <a:ext cx="1519306" cy="657634"/>
        </a:xfrm>
        <a:prstGeom prst="rect">
          <a:avLst/>
        </a:prstGeom>
        <a:solidFill>
          <a:srgbClr val="4F81BD">
            <a:alpha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OSS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9021B53E-560E-4041-8BDD-F25BDB04A42B}" type="parTrans" cxnId="{9819C4EC-E87D-4794-BED7-95C7D2CC0312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827EDF1B-7176-42A8-B542-EF08F297080A}" type="sibTrans" cxnId="{9819C4EC-E87D-4794-BED7-95C7D2CC0312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7EBB6C4F-9350-4C5B-B49A-557EBBD6DD2A}" type="asst">
      <dgm:prSet phldrT="[Text]" custT="1"/>
      <dgm:spPr>
        <a:xfrm>
          <a:off x="3422351" y="1127835"/>
          <a:ext cx="2358039" cy="870918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Copyleft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B8BB12D4-3C11-4AE1-A88A-87F6D393A99B}" type="parTrans" cxnId="{98EF9784-6E10-4E64-B90D-8B17F62485F7}">
      <dgm:prSet/>
      <dgm:spPr>
        <a:xfrm>
          <a:off x="3048000" y="851628"/>
          <a:ext cx="374351" cy="71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665"/>
              </a:lnTo>
              <a:lnTo>
                <a:pt x="374351" y="711665"/>
              </a:lnTo>
            </a:path>
          </a:pathLst>
        </a:custGeom>
        <a:noFill/>
        <a:ln w="25400" cap="flat" cmpd="sng" algn="ctr">
          <a:solidFill>
            <a:srgbClr val="4F81B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94C8330C-D9EF-4E10-BB13-F62929739681}" type="sibTrans" cxnId="{98EF9784-6E10-4E64-B90D-8B17F62485F7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490ECC1E-6883-4160-BE19-B2AA1B2EFAE0}" type="asst">
      <dgm:prSet phldrT="[Text]" custT="1"/>
      <dgm:spPr>
        <a:xfrm>
          <a:off x="3186103" y="2274959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GPL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9E3CDC5C-78FB-4E4D-B8C3-16A1AA6CFFA3}" type="parTrans" cxnId="{89D29EE9-AFB8-4979-924E-4358C910B01B}">
      <dgm:prSet/>
      <dgm:spPr>
        <a:xfrm>
          <a:off x="4501371" y="1998753"/>
          <a:ext cx="99999" cy="605023"/>
        </a:xfrm>
        <a:custGeom>
          <a:avLst/>
          <a:gdLst/>
          <a:ahLst/>
          <a:cxnLst/>
          <a:rect l="0" t="0" r="0" b="0"/>
          <a:pathLst>
            <a:path>
              <a:moveTo>
                <a:pt x="99999" y="0"/>
              </a:moveTo>
              <a:lnTo>
                <a:pt x="99999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7A2DE150-CD50-4979-B66F-CF95D9006A1B}" type="sibTrans" cxnId="{89D29EE9-AFB8-4979-924E-4358C910B01B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EBF2E7D8-A9E2-4C69-9697-EFDF1B0592F6}" type="asst">
      <dgm:prSet phldrT="[Text]" custT="1"/>
      <dgm:spPr>
        <a:xfrm>
          <a:off x="4777578" y="2274959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LGPL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E1A65C8-0638-432A-ABAA-4E3CD099B6F0}" type="parTrans" cxnId="{8626A89F-72A1-404B-A529-42A4E12B189E}">
      <dgm:prSet/>
      <dgm:spPr>
        <a:xfrm>
          <a:off x="4601371" y="1998753"/>
          <a:ext cx="176206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76206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59E57B06-D6FB-45FF-BDCB-7B56B743AE33}" type="sibTrans" cxnId="{8626A89F-72A1-404B-A529-42A4E12B189E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4EAFFF1F-65E9-4F63-ABBC-315995DB757E}" type="asst">
      <dgm:prSet phldrT="[Text]" custT="1"/>
      <dgm:spPr>
        <a:xfrm>
          <a:off x="3186103" y="320880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MPL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74DF4078-4043-449B-AD5D-CDEC196BB01E}" type="parTrans" cxnId="{B2796E3E-758E-4BE0-AE04-4583C37B933E}">
      <dgm:prSet/>
      <dgm:spPr>
        <a:xfrm>
          <a:off x="4501371" y="1998753"/>
          <a:ext cx="99999" cy="1538864"/>
        </a:xfrm>
        <a:custGeom>
          <a:avLst/>
          <a:gdLst/>
          <a:ahLst/>
          <a:cxnLst/>
          <a:rect l="0" t="0" r="0" b="0"/>
          <a:pathLst>
            <a:path>
              <a:moveTo>
                <a:pt x="99999" y="0"/>
              </a:moveTo>
              <a:lnTo>
                <a:pt x="99999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01CFCF32-014D-448F-8DB2-1B2B43EE7B5C}" type="sibTrans" cxnId="{B2796E3E-758E-4BE0-AE04-4583C37B933E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25E0E0C4-DBAE-4278-8039-F1B065B33A05}" type="asst">
      <dgm:prSet phldrT="[Text]" custT="1"/>
      <dgm:spPr>
        <a:xfrm>
          <a:off x="4777578" y="320880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EPL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01100BA2-3C01-4888-AA3F-A5D8F523B4F0}" type="parTrans" cxnId="{3D7B0910-1911-48C4-BE04-0FD97BB16B22}">
      <dgm:prSet/>
      <dgm:spPr>
        <a:xfrm>
          <a:off x="4601371" y="1998753"/>
          <a:ext cx="176206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76206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B684A622-82D5-44DF-8ABC-B5EEF104716A}" type="sibTrans" cxnId="{3D7B0910-1911-48C4-BE04-0FD97BB16B22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F022361D-F18C-4D7D-9AAA-BB79A661824E}" type="asst">
      <dgm:prSet phldrT="[Text]" custT="1"/>
      <dgm:spPr>
        <a:xfrm>
          <a:off x="291151" y="1127835"/>
          <a:ext cx="2330747" cy="874489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Permissive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9649AD6A-91A3-499E-A63D-CDECBE43CEAC}" type="parTrans" cxnId="{DC595F9D-A23B-4478-B04F-AF9E96DCC5BF}">
      <dgm:prSet/>
      <dgm:spPr>
        <a:xfrm>
          <a:off x="2621899" y="851628"/>
          <a:ext cx="426100" cy="713450"/>
        </a:xfrm>
        <a:custGeom>
          <a:avLst/>
          <a:gdLst/>
          <a:ahLst/>
          <a:cxnLst/>
          <a:rect l="0" t="0" r="0" b="0"/>
          <a:pathLst>
            <a:path>
              <a:moveTo>
                <a:pt x="426100" y="0"/>
              </a:moveTo>
              <a:lnTo>
                <a:pt x="426100" y="713450"/>
              </a:lnTo>
              <a:lnTo>
                <a:pt x="0" y="713450"/>
              </a:lnTo>
            </a:path>
          </a:pathLst>
        </a:custGeom>
        <a:noFill/>
        <a:ln w="25400" cap="flat" cmpd="sng" algn="ctr">
          <a:solidFill>
            <a:srgbClr val="4F81B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07A279E6-DC7C-431C-98AE-E0742BCF24A9}" type="sibTrans" cxnId="{DC595F9D-A23B-4478-B04F-AF9E96DCC5BF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2FCFE668-7D88-4F31-990A-E30E3D325C2D}" type="asst">
      <dgm:prSet phldrT="[Text]" custT="1"/>
      <dgm:spPr>
        <a:xfrm>
          <a:off x="3153" y="227853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Apache</a:t>
          </a:r>
          <a:endParaRPr lang="en-US" sz="28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EE32B7C3-AFD5-45A8-BDAF-F9AAC9ADD046}" type="parTrans" cxnId="{F8ECFFAB-3282-4741-AE7C-4A8469A71469}">
      <dgm:prSet/>
      <dgm:spPr>
        <a:xfrm>
          <a:off x="1318421" y="2002324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690FDB3C-7998-41C8-A328-43EF4230CC62}" type="sibTrans" cxnId="{F8ECFFAB-3282-4741-AE7C-4A8469A71469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0BB0F842-8D19-4E48-AE2C-DBCBE0996E44}" type="asst">
      <dgm:prSet phldrT="[Text]" custT="1"/>
      <dgm:spPr>
        <a:xfrm>
          <a:off x="1594628" y="227853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BSD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51570DE0-28AE-45AE-BF55-8305CB6B8008}" type="parTrans" cxnId="{FCDAB9A8-E5D0-4CDF-862C-AC7806EEAF20}">
      <dgm:prSet/>
      <dgm:spPr>
        <a:xfrm>
          <a:off x="1456525" y="2002324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16D86C6C-DE73-4BB3-9FDF-9E768C56074C}" type="sibTrans" cxnId="{FCDAB9A8-E5D0-4CDF-862C-AC7806EEAF20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29ED0DAC-FE3C-4B2B-8375-663E027C2B19}" type="asst">
      <dgm:prSet phldrT="[Text]" custT="1"/>
      <dgm:spPr>
        <a:xfrm>
          <a:off x="3153" y="3212371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MIT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EEF0A1B1-3E18-48BF-AD4D-BF94BF15FEE8}" type="parTrans" cxnId="{A9482497-58E5-448E-8642-FBFB319CA9EE}">
      <dgm:prSet/>
      <dgm:spPr>
        <a:xfrm>
          <a:off x="1318421" y="2002324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2FC2C3A4-E482-455C-8EC4-931E398D4B9D}" type="sibTrans" cxnId="{A9482497-58E5-448E-8642-FBFB319CA9EE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2C1C3868-FC77-485F-A4ED-BD5758ECD163}" type="asst">
      <dgm:prSet phldrT="[Text]" custT="1"/>
      <dgm:spPr>
        <a:xfrm>
          <a:off x="1594628" y="3212371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400" b="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W3C</a:t>
          </a:r>
          <a:endParaRPr lang="en-US" sz="2400" b="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74B863A3-D806-458B-80CB-37815606CBF6}" type="parTrans" cxnId="{E61221C4-6927-40FC-BBBC-457260F3AF30}">
      <dgm:prSet/>
      <dgm:spPr>
        <a:xfrm>
          <a:off x="1456525" y="2002324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38103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600" b="0">
            <a:latin typeface="+mj-lt"/>
          </a:endParaRPr>
        </a:p>
      </dgm:t>
    </dgm:pt>
    <dgm:pt modelId="{A39F48A9-8CAE-416B-93FC-D37D290E7028}" type="sibTrans" cxnId="{E61221C4-6927-40FC-BBBC-457260F3AF30}">
      <dgm:prSet/>
      <dgm:spPr/>
      <dgm:t>
        <a:bodyPr/>
        <a:lstStyle/>
        <a:p>
          <a:endParaRPr lang="en-US" sz="1600" b="0">
            <a:latin typeface="+mj-lt"/>
          </a:endParaRPr>
        </a:p>
      </dgm:t>
    </dgm:pt>
    <dgm:pt modelId="{A6896B8C-C123-431B-98DA-A5CAEE064CE8}" type="pres">
      <dgm:prSet presAssocID="{4A98BC3D-AA25-4930-8F73-D9469981F0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0CC1A8-AEF2-4690-91CB-239E36CE55FF}" type="pres">
      <dgm:prSet presAssocID="{1F70088A-5C90-40A1-9F30-2B4588E833E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56B2A47-7C0A-457D-8DC0-6D0460BED052}" type="pres">
      <dgm:prSet presAssocID="{1F70088A-5C90-40A1-9F30-2B4588E833EF}" presName="rootComposite1" presStyleCnt="0"/>
      <dgm:spPr/>
      <dgm:t>
        <a:bodyPr/>
        <a:lstStyle/>
        <a:p>
          <a:endParaRPr lang="en-US"/>
        </a:p>
      </dgm:t>
    </dgm:pt>
    <dgm:pt modelId="{0900502F-644F-478A-B07E-CECB41EE13C9}" type="pres">
      <dgm:prSet presAssocID="{1F70088A-5C90-40A1-9F30-2B4588E833EF}" presName="rootText1" presStyleLbl="node0" presStyleIdx="0" presStyleCnt="1" custScaleX="1155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9FDA8-6B78-44F3-B4AE-47D6F2564B5E}" type="pres">
      <dgm:prSet presAssocID="{1F70088A-5C90-40A1-9F30-2B4588E833E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4358DE6-800C-4A6B-913A-F5BFC66AC0A5}" type="pres">
      <dgm:prSet presAssocID="{1F70088A-5C90-40A1-9F30-2B4588E833EF}" presName="hierChild2" presStyleCnt="0"/>
      <dgm:spPr/>
      <dgm:t>
        <a:bodyPr/>
        <a:lstStyle/>
        <a:p>
          <a:endParaRPr lang="en-US"/>
        </a:p>
      </dgm:t>
    </dgm:pt>
    <dgm:pt modelId="{2CF979F5-4869-4417-99CB-48BA3B1DFEDF}" type="pres">
      <dgm:prSet presAssocID="{1F70088A-5C90-40A1-9F30-2B4588E833EF}" presName="hierChild3" presStyleCnt="0"/>
      <dgm:spPr/>
      <dgm:t>
        <a:bodyPr/>
        <a:lstStyle/>
        <a:p>
          <a:endParaRPr lang="en-US"/>
        </a:p>
      </dgm:t>
    </dgm:pt>
    <dgm:pt modelId="{0DBABEF9-1815-4F1F-A070-710643C4B5EC}" type="pres">
      <dgm:prSet presAssocID="{9649AD6A-91A3-499E-A63D-CDECBE43CEAC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E63C138C-6F35-4116-8CF9-FCF6A89506F9}" type="pres">
      <dgm:prSet presAssocID="{F022361D-F18C-4D7D-9AAA-BB79A661824E}" presName="hierRoot3" presStyleCnt="0">
        <dgm:presLayoutVars>
          <dgm:hierBranch val="init"/>
        </dgm:presLayoutVars>
      </dgm:prSet>
      <dgm:spPr/>
    </dgm:pt>
    <dgm:pt modelId="{2EC7C59B-4016-4BF7-ADAB-57BB548F6AC5}" type="pres">
      <dgm:prSet presAssocID="{F022361D-F18C-4D7D-9AAA-BB79A661824E}" presName="rootComposite3" presStyleCnt="0"/>
      <dgm:spPr/>
    </dgm:pt>
    <dgm:pt modelId="{C4F41E07-4BBE-495E-BE85-73FD3999B16B}" type="pres">
      <dgm:prSet presAssocID="{F022361D-F18C-4D7D-9AAA-BB79A661824E}" presName="rootText3" presStyleLbl="asst1" presStyleIdx="0" presStyleCnt="10" custScaleX="177207" custScaleY="132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2457F7-4709-49D8-8C69-4CC05A5E76F6}" type="pres">
      <dgm:prSet presAssocID="{F022361D-F18C-4D7D-9AAA-BB79A661824E}" presName="rootConnector3" presStyleLbl="asst1" presStyleIdx="0" presStyleCnt="10"/>
      <dgm:spPr/>
      <dgm:t>
        <a:bodyPr/>
        <a:lstStyle/>
        <a:p>
          <a:endParaRPr lang="en-US"/>
        </a:p>
      </dgm:t>
    </dgm:pt>
    <dgm:pt modelId="{36A4C883-323D-4965-913A-40E95BDB01D2}" type="pres">
      <dgm:prSet presAssocID="{F022361D-F18C-4D7D-9AAA-BB79A661824E}" presName="hierChild6" presStyleCnt="0"/>
      <dgm:spPr/>
    </dgm:pt>
    <dgm:pt modelId="{978523A8-352A-49D9-B301-0F4B8F3B3314}" type="pres">
      <dgm:prSet presAssocID="{F022361D-F18C-4D7D-9AAA-BB79A661824E}" presName="hierChild7" presStyleCnt="0"/>
      <dgm:spPr/>
    </dgm:pt>
    <dgm:pt modelId="{02AC13FD-71E3-47FC-BC75-619FC6BFCBB7}" type="pres">
      <dgm:prSet presAssocID="{EE32B7C3-AFD5-45A8-BDAF-F9AAC9ADD046}" presName="Name111" presStyleLbl="parChTrans1D3" presStyleIdx="0" presStyleCnt="8"/>
      <dgm:spPr/>
      <dgm:t>
        <a:bodyPr/>
        <a:lstStyle/>
        <a:p>
          <a:endParaRPr lang="en-US"/>
        </a:p>
      </dgm:t>
    </dgm:pt>
    <dgm:pt modelId="{DFD6189E-9F82-4B8C-9E86-560F032E05B1}" type="pres">
      <dgm:prSet presAssocID="{2FCFE668-7D88-4F31-990A-E30E3D325C2D}" presName="hierRoot3" presStyleCnt="0">
        <dgm:presLayoutVars>
          <dgm:hierBranch val="init"/>
        </dgm:presLayoutVars>
      </dgm:prSet>
      <dgm:spPr/>
    </dgm:pt>
    <dgm:pt modelId="{56A3B258-9C0C-4485-BE21-F4122EF20230}" type="pres">
      <dgm:prSet presAssocID="{2FCFE668-7D88-4F31-990A-E30E3D325C2D}" presName="rootComposite3" presStyleCnt="0"/>
      <dgm:spPr/>
    </dgm:pt>
    <dgm:pt modelId="{B9CC2E5C-D4FA-455D-AEED-BA46050FC348}" type="pres">
      <dgm:prSet presAssocID="{2FCFE668-7D88-4F31-990A-E30E3D325C2D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7044D-EBB3-4151-A457-C4F58B6B776D}" type="pres">
      <dgm:prSet presAssocID="{2FCFE668-7D88-4F31-990A-E30E3D325C2D}" presName="rootConnector3" presStyleLbl="asst1" presStyleIdx="1" presStyleCnt="10"/>
      <dgm:spPr/>
      <dgm:t>
        <a:bodyPr/>
        <a:lstStyle/>
        <a:p>
          <a:endParaRPr lang="en-US"/>
        </a:p>
      </dgm:t>
    </dgm:pt>
    <dgm:pt modelId="{7E58649E-4B58-4F1B-ABEA-1BC8DDE7B4DD}" type="pres">
      <dgm:prSet presAssocID="{2FCFE668-7D88-4F31-990A-E30E3D325C2D}" presName="hierChild6" presStyleCnt="0"/>
      <dgm:spPr/>
    </dgm:pt>
    <dgm:pt modelId="{73EC5899-1DE9-4D99-B685-F3A2E67F7D6D}" type="pres">
      <dgm:prSet presAssocID="{2FCFE668-7D88-4F31-990A-E30E3D325C2D}" presName="hierChild7" presStyleCnt="0"/>
      <dgm:spPr/>
    </dgm:pt>
    <dgm:pt modelId="{D9734527-D050-4E9B-8163-193C1EF2D6F8}" type="pres">
      <dgm:prSet presAssocID="{51570DE0-28AE-45AE-BF55-8305CB6B8008}" presName="Name111" presStyleLbl="parChTrans1D3" presStyleIdx="1" presStyleCnt="8"/>
      <dgm:spPr/>
      <dgm:t>
        <a:bodyPr/>
        <a:lstStyle/>
        <a:p>
          <a:endParaRPr lang="en-US"/>
        </a:p>
      </dgm:t>
    </dgm:pt>
    <dgm:pt modelId="{9277F4B3-81B4-4F24-8A43-AD2DF8B75D46}" type="pres">
      <dgm:prSet presAssocID="{0BB0F842-8D19-4E48-AE2C-DBCBE0996E44}" presName="hierRoot3" presStyleCnt="0">
        <dgm:presLayoutVars>
          <dgm:hierBranch val="init"/>
        </dgm:presLayoutVars>
      </dgm:prSet>
      <dgm:spPr/>
    </dgm:pt>
    <dgm:pt modelId="{96E481A1-4DEE-4E95-B1B5-26C4360A96BC}" type="pres">
      <dgm:prSet presAssocID="{0BB0F842-8D19-4E48-AE2C-DBCBE0996E44}" presName="rootComposite3" presStyleCnt="0"/>
      <dgm:spPr/>
    </dgm:pt>
    <dgm:pt modelId="{FCDBC1BD-49E4-4355-94ED-CC076D3D93AE}" type="pres">
      <dgm:prSet presAssocID="{0BB0F842-8D19-4E48-AE2C-DBCBE0996E44}" presName="rootText3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413688-0430-4C44-82BB-093375724147}" type="pres">
      <dgm:prSet presAssocID="{0BB0F842-8D19-4E48-AE2C-DBCBE0996E44}" presName="rootConnector3" presStyleLbl="asst1" presStyleIdx="2" presStyleCnt="10"/>
      <dgm:spPr/>
      <dgm:t>
        <a:bodyPr/>
        <a:lstStyle/>
        <a:p>
          <a:endParaRPr lang="en-US"/>
        </a:p>
      </dgm:t>
    </dgm:pt>
    <dgm:pt modelId="{B4C0C8B1-45F6-4E2B-81BE-42F68C0DE538}" type="pres">
      <dgm:prSet presAssocID="{0BB0F842-8D19-4E48-AE2C-DBCBE0996E44}" presName="hierChild6" presStyleCnt="0"/>
      <dgm:spPr/>
    </dgm:pt>
    <dgm:pt modelId="{77459956-3FA5-4F5C-A8E9-30C6765C05FF}" type="pres">
      <dgm:prSet presAssocID="{0BB0F842-8D19-4E48-AE2C-DBCBE0996E44}" presName="hierChild7" presStyleCnt="0"/>
      <dgm:spPr/>
    </dgm:pt>
    <dgm:pt modelId="{C3CB1576-5480-4377-8709-B8CC6B4232DF}" type="pres">
      <dgm:prSet presAssocID="{EEF0A1B1-3E18-48BF-AD4D-BF94BF15FEE8}" presName="Name111" presStyleLbl="parChTrans1D3" presStyleIdx="2" presStyleCnt="8"/>
      <dgm:spPr/>
      <dgm:t>
        <a:bodyPr/>
        <a:lstStyle/>
        <a:p>
          <a:endParaRPr lang="en-US"/>
        </a:p>
      </dgm:t>
    </dgm:pt>
    <dgm:pt modelId="{354714B8-7819-48B4-94FF-0674D7EA8D24}" type="pres">
      <dgm:prSet presAssocID="{29ED0DAC-FE3C-4B2B-8375-663E027C2B19}" presName="hierRoot3" presStyleCnt="0">
        <dgm:presLayoutVars>
          <dgm:hierBranch val="init"/>
        </dgm:presLayoutVars>
      </dgm:prSet>
      <dgm:spPr/>
    </dgm:pt>
    <dgm:pt modelId="{7E532DAF-C64D-428B-B799-075C8F2AB2D4}" type="pres">
      <dgm:prSet presAssocID="{29ED0DAC-FE3C-4B2B-8375-663E027C2B19}" presName="rootComposite3" presStyleCnt="0"/>
      <dgm:spPr/>
    </dgm:pt>
    <dgm:pt modelId="{9582F20E-69F2-44F2-9E8D-19801B0521BC}" type="pres">
      <dgm:prSet presAssocID="{29ED0DAC-FE3C-4B2B-8375-663E027C2B19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AEC2F-A78E-41A3-9AA9-676C63BD1C7F}" type="pres">
      <dgm:prSet presAssocID="{29ED0DAC-FE3C-4B2B-8375-663E027C2B19}" presName="rootConnector3" presStyleLbl="asst1" presStyleIdx="3" presStyleCnt="10"/>
      <dgm:spPr/>
      <dgm:t>
        <a:bodyPr/>
        <a:lstStyle/>
        <a:p>
          <a:endParaRPr lang="en-US"/>
        </a:p>
      </dgm:t>
    </dgm:pt>
    <dgm:pt modelId="{3738E86F-3FEC-4BEB-952C-E45FFF4B11F1}" type="pres">
      <dgm:prSet presAssocID="{29ED0DAC-FE3C-4B2B-8375-663E027C2B19}" presName="hierChild6" presStyleCnt="0"/>
      <dgm:spPr/>
    </dgm:pt>
    <dgm:pt modelId="{EF0BBA30-B932-47C1-8254-7E32E618ACE3}" type="pres">
      <dgm:prSet presAssocID="{29ED0DAC-FE3C-4B2B-8375-663E027C2B19}" presName="hierChild7" presStyleCnt="0"/>
      <dgm:spPr/>
    </dgm:pt>
    <dgm:pt modelId="{7DA3FEEA-99F0-4E69-9D37-0F06777AE691}" type="pres">
      <dgm:prSet presAssocID="{74B863A3-D806-458B-80CB-37815606CBF6}" presName="Name111" presStyleLbl="parChTrans1D3" presStyleIdx="3" presStyleCnt="8"/>
      <dgm:spPr/>
      <dgm:t>
        <a:bodyPr/>
        <a:lstStyle/>
        <a:p>
          <a:endParaRPr lang="en-US"/>
        </a:p>
      </dgm:t>
    </dgm:pt>
    <dgm:pt modelId="{920CB333-2874-465C-B27C-454FDAEBA485}" type="pres">
      <dgm:prSet presAssocID="{2C1C3868-FC77-485F-A4ED-BD5758ECD163}" presName="hierRoot3" presStyleCnt="0">
        <dgm:presLayoutVars>
          <dgm:hierBranch val="init"/>
        </dgm:presLayoutVars>
      </dgm:prSet>
      <dgm:spPr/>
    </dgm:pt>
    <dgm:pt modelId="{23BCE181-2701-4E72-9EC7-0E08ED5DEF20}" type="pres">
      <dgm:prSet presAssocID="{2C1C3868-FC77-485F-A4ED-BD5758ECD163}" presName="rootComposite3" presStyleCnt="0"/>
      <dgm:spPr/>
    </dgm:pt>
    <dgm:pt modelId="{C99D4250-0107-4D6D-B582-C80D6D666FC2}" type="pres">
      <dgm:prSet presAssocID="{2C1C3868-FC77-485F-A4ED-BD5758ECD163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377639-14A5-4359-918D-44EE5242BEC5}" type="pres">
      <dgm:prSet presAssocID="{2C1C3868-FC77-485F-A4ED-BD5758ECD163}" presName="rootConnector3" presStyleLbl="asst1" presStyleIdx="4" presStyleCnt="10"/>
      <dgm:spPr/>
      <dgm:t>
        <a:bodyPr/>
        <a:lstStyle/>
        <a:p>
          <a:endParaRPr lang="en-US"/>
        </a:p>
      </dgm:t>
    </dgm:pt>
    <dgm:pt modelId="{48EFC981-460F-4B5C-842B-5141954AABE8}" type="pres">
      <dgm:prSet presAssocID="{2C1C3868-FC77-485F-A4ED-BD5758ECD163}" presName="hierChild6" presStyleCnt="0"/>
      <dgm:spPr/>
    </dgm:pt>
    <dgm:pt modelId="{796A6579-1643-404D-9272-7D6E0D696B83}" type="pres">
      <dgm:prSet presAssocID="{2C1C3868-FC77-485F-A4ED-BD5758ECD163}" presName="hierChild7" presStyleCnt="0"/>
      <dgm:spPr/>
    </dgm:pt>
    <dgm:pt modelId="{239E1C60-16B7-4977-9892-631CB94EFF46}" type="pres">
      <dgm:prSet presAssocID="{B8BB12D4-3C11-4AE1-A88A-87F6D393A99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60D6BA6D-1183-44E1-BE9E-9962EE6A3780}" type="pres">
      <dgm:prSet presAssocID="{7EBB6C4F-9350-4C5B-B49A-557EBBD6DD2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2A49CE-17EF-41CD-91E5-E0B44D5C993C}" type="pres">
      <dgm:prSet presAssocID="{7EBB6C4F-9350-4C5B-B49A-557EBBD6DD2A}" presName="rootComposite3" presStyleCnt="0"/>
      <dgm:spPr/>
      <dgm:t>
        <a:bodyPr/>
        <a:lstStyle/>
        <a:p>
          <a:endParaRPr lang="en-US"/>
        </a:p>
      </dgm:t>
    </dgm:pt>
    <dgm:pt modelId="{408A77E9-D261-4EA1-A4A3-BA743F101866}" type="pres">
      <dgm:prSet presAssocID="{7EBB6C4F-9350-4C5B-B49A-557EBBD6DD2A}" presName="rootText3" presStyleLbl="asst1" presStyleIdx="5" presStyleCnt="10" custScaleX="179282" custScaleY="132432" custLinFactNeighborX="-28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4A359-F1EA-477C-8179-D492D2B24E79}" type="pres">
      <dgm:prSet presAssocID="{7EBB6C4F-9350-4C5B-B49A-557EBBD6DD2A}" presName="rootConnector3" presStyleLbl="asst1" presStyleIdx="5" presStyleCnt="10"/>
      <dgm:spPr/>
      <dgm:t>
        <a:bodyPr/>
        <a:lstStyle/>
        <a:p>
          <a:endParaRPr lang="en-US"/>
        </a:p>
      </dgm:t>
    </dgm:pt>
    <dgm:pt modelId="{A40BD09B-010F-421C-919A-9760C596F9C2}" type="pres">
      <dgm:prSet presAssocID="{7EBB6C4F-9350-4C5B-B49A-557EBBD6DD2A}" presName="hierChild6" presStyleCnt="0"/>
      <dgm:spPr/>
      <dgm:t>
        <a:bodyPr/>
        <a:lstStyle/>
        <a:p>
          <a:endParaRPr lang="en-US"/>
        </a:p>
      </dgm:t>
    </dgm:pt>
    <dgm:pt modelId="{C54F24EB-048C-49F7-A11D-76EA2B42BE15}" type="pres">
      <dgm:prSet presAssocID="{7EBB6C4F-9350-4C5B-B49A-557EBBD6DD2A}" presName="hierChild7" presStyleCnt="0"/>
      <dgm:spPr/>
      <dgm:t>
        <a:bodyPr/>
        <a:lstStyle/>
        <a:p>
          <a:endParaRPr lang="en-US"/>
        </a:p>
      </dgm:t>
    </dgm:pt>
    <dgm:pt modelId="{68217063-3D58-4BFE-B8AE-53B04BCDA9AC}" type="pres">
      <dgm:prSet presAssocID="{9E3CDC5C-78FB-4E4D-B8C3-16A1AA6CFFA3}" presName="Name111" presStyleLbl="parChTrans1D3" presStyleIdx="4" presStyleCnt="8"/>
      <dgm:spPr/>
      <dgm:t>
        <a:bodyPr/>
        <a:lstStyle/>
        <a:p>
          <a:endParaRPr lang="en-US"/>
        </a:p>
      </dgm:t>
    </dgm:pt>
    <dgm:pt modelId="{BD2BB7AE-ED21-41FE-8D7A-3C322E2862B5}" type="pres">
      <dgm:prSet presAssocID="{490ECC1E-6883-4160-BE19-B2AA1B2EFAE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5AE80FF-0F11-486A-8156-4B0FB57EA361}" type="pres">
      <dgm:prSet presAssocID="{490ECC1E-6883-4160-BE19-B2AA1B2EFAE0}" presName="rootComposite3" presStyleCnt="0"/>
      <dgm:spPr/>
      <dgm:t>
        <a:bodyPr/>
        <a:lstStyle/>
        <a:p>
          <a:endParaRPr lang="en-US"/>
        </a:p>
      </dgm:t>
    </dgm:pt>
    <dgm:pt modelId="{250ACF21-A262-49FF-89F4-E0C33F685D74}" type="pres">
      <dgm:prSet presAssocID="{490ECC1E-6883-4160-BE19-B2AA1B2EFAE0}" presName="rootText3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617A5-7423-46D4-BEB7-6ED02FAC3597}" type="pres">
      <dgm:prSet presAssocID="{490ECC1E-6883-4160-BE19-B2AA1B2EFAE0}" presName="rootConnector3" presStyleLbl="asst1" presStyleIdx="6" presStyleCnt="10"/>
      <dgm:spPr/>
      <dgm:t>
        <a:bodyPr/>
        <a:lstStyle/>
        <a:p>
          <a:endParaRPr lang="en-US"/>
        </a:p>
      </dgm:t>
    </dgm:pt>
    <dgm:pt modelId="{0209F485-B71D-4D03-BA68-3A534E20E8A1}" type="pres">
      <dgm:prSet presAssocID="{490ECC1E-6883-4160-BE19-B2AA1B2EFAE0}" presName="hierChild6" presStyleCnt="0"/>
      <dgm:spPr/>
      <dgm:t>
        <a:bodyPr/>
        <a:lstStyle/>
        <a:p>
          <a:endParaRPr lang="en-US"/>
        </a:p>
      </dgm:t>
    </dgm:pt>
    <dgm:pt modelId="{35DAED17-C5D2-4047-B89B-553F4A7998C3}" type="pres">
      <dgm:prSet presAssocID="{490ECC1E-6883-4160-BE19-B2AA1B2EFAE0}" presName="hierChild7" presStyleCnt="0"/>
      <dgm:spPr/>
      <dgm:t>
        <a:bodyPr/>
        <a:lstStyle/>
        <a:p>
          <a:endParaRPr lang="en-US"/>
        </a:p>
      </dgm:t>
    </dgm:pt>
    <dgm:pt modelId="{DCF809CD-A161-45F2-AC72-1EC779E6F297}" type="pres">
      <dgm:prSet presAssocID="{6E1A65C8-0638-432A-ABAA-4E3CD099B6F0}" presName="Name111" presStyleLbl="parChTrans1D3" presStyleIdx="5" presStyleCnt="8"/>
      <dgm:spPr/>
      <dgm:t>
        <a:bodyPr/>
        <a:lstStyle/>
        <a:p>
          <a:endParaRPr lang="en-US"/>
        </a:p>
      </dgm:t>
    </dgm:pt>
    <dgm:pt modelId="{854BB7D5-F5B5-4F9D-B0CE-CC922E7623CE}" type="pres">
      <dgm:prSet presAssocID="{EBF2E7D8-A9E2-4C69-9697-EFDF1B0592F6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8336E8-60FA-480D-86E3-C69AE26A8DA8}" type="pres">
      <dgm:prSet presAssocID="{EBF2E7D8-A9E2-4C69-9697-EFDF1B0592F6}" presName="rootComposite3" presStyleCnt="0"/>
      <dgm:spPr/>
      <dgm:t>
        <a:bodyPr/>
        <a:lstStyle/>
        <a:p>
          <a:endParaRPr lang="en-US"/>
        </a:p>
      </dgm:t>
    </dgm:pt>
    <dgm:pt modelId="{35965886-DBAB-4FB6-AA4B-1D0BE01129BA}" type="pres">
      <dgm:prSet presAssocID="{EBF2E7D8-A9E2-4C69-9697-EFDF1B0592F6}" presName="rootText3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A610C-96C7-4610-9600-6515B39BE56B}" type="pres">
      <dgm:prSet presAssocID="{EBF2E7D8-A9E2-4C69-9697-EFDF1B0592F6}" presName="rootConnector3" presStyleLbl="asst1" presStyleIdx="7" presStyleCnt="10"/>
      <dgm:spPr/>
      <dgm:t>
        <a:bodyPr/>
        <a:lstStyle/>
        <a:p>
          <a:endParaRPr lang="en-US"/>
        </a:p>
      </dgm:t>
    </dgm:pt>
    <dgm:pt modelId="{CCCE14E3-9FDD-4798-BEF1-0FC2BEBE6582}" type="pres">
      <dgm:prSet presAssocID="{EBF2E7D8-A9E2-4C69-9697-EFDF1B0592F6}" presName="hierChild6" presStyleCnt="0"/>
      <dgm:spPr/>
      <dgm:t>
        <a:bodyPr/>
        <a:lstStyle/>
        <a:p>
          <a:endParaRPr lang="en-US"/>
        </a:p>
      </dgm:t>
    </dgm:pt>
    <dgm:pt modelId="{72EEAB7F-8213-41D4-B3A5-BC4087F5689A}" type="pres">
      <dgm:prSet presAssocID="{EBF2E7D8-A9E2-4C69-9697-EFDF1B0592F6}" presName="hierChild7" presStyleCnt="0"/>
      <dgm:spPr/>
      <dgm:t>
        <a:bodyPr/>
        <a:lstStyle/>
        <a:p>
          <a:endParaRPr lang="en-US"/>
        </a:p>
      </dgm:t>
    </dgm:pt>
    <dgm:pt modelId="{DE9D5D71-007D-4C65-839B-28C759DCF329}" type="pres">
      <dgm:prSet presAssocID="{74DF4078-4043-449B-AD5D-CDEC196BB01E}" presName="Name111" presStyleLbl="parChTrans1D3" presStyleIdx="6" presStyleCnt="8"/>
      <dgm:spPr/>
      <dgm:t>
        <a:bodyPr/>
        <a:lstStyle/>
        <a:p>
          <a:endParaRPr lang="en-US"/>
        </a:p>
      </dgm:t>
    </dgm:pt>
    <dgm:pt modelId="{F284EA36-24D0-4BD8-A5D4-8D69A25432C0}" type="pres">
      <dgm:prSet presAssocID="{4EAFFF1F-65E9-4F63-ABBC-315995DB757E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9630EB-D18D-4CAC-9A62-71BFB901807D}" type="pres">
      <dgm:prSet presAssocID="{4EAFFF1F-65E9-4F63-ABBC-315995DB757E}" presName="rootComposite3" presStyleCnt="0"/>
      <dgm:spPr/>
      <dgm:t>
        <a:bodyPr/>
        <a:lstStyle/>
        <a:p>
          <a:endParaRPr lang="en-US"/>
        </a:p>
      </dgm:t>
    </dgm:pt>
    <dgm:pt modelId="{C1694F65-BBE9-43C2-9B32-7E1108858CC8}" type="pres">
      <dgm:prSet presAssocID="{4EAFFF1F-65E9-4F63-ABBC-315995DB757E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C48E3A-4260-42C2-A772-829FC95AAEB1}" type="pres">
      <dgm:prSet presAssocID="{4EAFFF1F-65E9-4F63-ABBC-315995DB757E}" presName="rootConnector3" presStyleLbl="asst1" presStyleIdx="8" presStyleCnt="10"/>
      <dgm:spPr/>
      <dgm:t>
        <a:bodyPr/>
        <a:lstStyle/>
        <a:p>
          <a:endParaRPr lang="en-US"/>
        </a:p>
      </dgm:t>
    </dgm:pt>
    <dgm:pt modelId="{521A85EE-4835-429D-A991-C45F811C5866}" type="pres">
      <dgm:prSet presAssocID="{4EAFFF1F-65E9-4F63-ABBC-315995DB757E}" presName="hierChild6" presStyleCnt="0"/>
      <dgm:spPr/>
      <dgm:t>
        <a:bodyPr/>
        <a:lstStyle/>
        <a:p>
          <a:endParaRPr lang="en-US"/>
        </a:p>
      </dgm:t>
    </dgm:pt>
    <dgm:pt modelId="{0131EE7E-3691-4227-AE5B-634E30AB73AA}" type="pres">
      <dgm:prSet presAssocID="{4EAFFF1F-65E9-4F63-ABBC-315995DB757E}" presName="hierChild7" presStyleCnt="0"/>
      <dgm:spPr/>
      <dgm:t>
        <a:bodyPr/>
        <a:lstStyle/>
        <a:p>
          <a:endParaRPr lang="en-US"/>
        </a:p>
      </dgm:t>
    </dgm:pt>
    <dgm:pt modelId="{CEB78D34-9FD9-46CA-84AA-A5FB150D9BBF}" type="pres">
      <dgm:prSet presAssocID="{01100BA2-3C01-4888-AA3F-A5D8F523B4F0}" presName="Name111" presStyleLbl="parChTrans1D3" presStyleIdx="7" presStyleCnt="8"/>
      <dgm:spPr/>
      <dgm:t>
        <a:bodyPr/>
        <a:lstStyle/>
        <a:p>
          <a:endParaRPr lang="en-US"/>
        </a:p>
      </dgm:t>
    </dgm:pt>
    <dgm:pt modelId="{DB54BEBE-D602-4D65-80B4-6E385A14019D}" type="pres">
      <dgm:prSet presAssocID="{25E0E0C4-DBAE-4278-8039-F1B065B33A05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8551A57-D822-4CF5-861C-C889057E8C72}" type="pres">
      <dgm:prSet presAssocID="{25E0E0C4-DBAE-4278-8039-F1B065B33A05}" presName="rootComposite3" presStyleCnt="0"/>
      <dgm:spPr/>
      <dgm:t>
        <a:bodyPr/>
        <a:lstStyle/>
        <a:p>
          <a:endParaRPr lang="en-US"/>
        </a:p>
      </dgm:t>
    </dgm:pt>
    <dgm:pt modelId="{B83F5A13-17ED-4818-BC47-6588FBA2543C}" type="pres">
      <dgm:prSet presAssocID="{25E0E0C4-DBAE-4278-8039-F1B065B33A05}" presName="rootText3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681D34-8ADA-404F-9323-74EB473DCDC2}" type="pres">
      <dgm:prSet presAssocID="{25E0E0C4-DBAE-4278-8039-F1B065B33A05}" presName="rootConnector3" presStyleLbl="asst1" presStyleIdx="9" presStyleCnt="10"/>
      <dgm:spPr/>
      <dgm:t>
        <a:bodyPr/>
        <a:lstStyle/>
        <a:p>
          <a:endParaRPr lang="en-US"/>
        </a:p>
      </dgm:t>
    </dgm:pt>
    <dgm:pt modelId="{EBBCA6CB-0287-4034-B276-E3E8198CDC9B}" type="pres">
      <dgm:prSet presAssocID="{25E0E0C4-DBAE-4278-8039-F1B065B33A05}" presName="hierChild6" presStyleCnt="0"/>
      <dgm:spPr/>
      <dgm:t>
        <a:bodyPr/>
        <a:lstStyle/>
        <a:p>
          <a:endParaRPr lang="en-US"/>
        </a:p>
      </dgm:t>
    </dgm:pt>
    <dgm:pt modelId="{C412B720-1555-4C49-A5D4-98EAEBDE8E69}" type="pres">
      <dgm:prSet presAssocID="{25E0E0C4-DBAE-4278-8039-F1B065B33A05}" presName="hierChild7" presStyleCnt="0"/>
      <dgm:spPr/>
      <dgm:t>
        <a:bodyPr/>
        <a:lstStyle/>
        <a:p>
          <a:endParaRPr lang="en-US"/>
        </a:p>
      </dgm:t>
    </dgm:pt>
  </dgm:ptLst>
  <dgm:cxnLst>
    <dgm:cxn modelId="{9819C4EC-E87D-4794-BED7-95C7D2CC0312}" srcId="{4A98BC3D-AA25-4930-8F73-D9469981F06D}" destId="{1F70088A-5C90-40A1-9F30-2B4588E833EF}" srcOrd="0" destOrd="0" parTransId="{9021B53E-560E-4041-8BDD-F25BDB04A42B}" sibTransId="{827EDF1B-7176-42A8-B542-EF08F297080A}"/>
    <dgm:cxn modelId="{A97F1E95-2AB6-49F8-98F2-5E297183CE73}" type="presOf" srcId="{25E0E0C4-DBAE-4278-8039-F1B065B33A05}" destId="{B83F5A13-17ED-4818-BC47-6588FBA2543C}" srcOrd="0" destOrd="0" presId="urn:microsoft.com/office/officeart/2005/8/layout/orgChart1"/>
    <dgm:cxn modelId="{D5247772-4217-41D2-B7A2-37062F5BDE67}" type="presOf" srcId="{1F70088A-5C90-40A1-9F30-2B4588E833EF}" destId="{15A9FDA8-6B78-44F3-B4AE-47D6F2564B5E}" srcOrd="1" destOrd="0" presId="urn:microsoft.com/office/officeart/2005/8/layout/orgChart1"/>
    <dgm:cxn modelId="{18CC5CBB-DEC8-4541-8B96-092095C7CB89}" type="presOf" srcId="{2FCFE668-7D88-4F31-990A-E30E3D325C2D}" destId="{B9CC2E5C-D4FA-455D-AEED-BA46050FC348}" srcOrd="0" destOrd="0" presId="urn:microsoft.com/office/officeart/2005/8/layout/orgChart1"/>
    <dgm:cxn modelId="{89D29EE9-AFB8-4979-924E-4358C910B01B}" srcId="{7EBB6C4F-9350-4C5B-B49A-557EBBD6DD2A}" destId="{490ECC1E-6883-4160-BE19-B2AA1B2EFAE0}" srcOrd="0" destOrd="0" parTransId="{9E3CDC5C-78FB-4E4D-B8C3-16A1AA6CFFA3}" sibTransId="{7A2DE150-CD50-4979-B66F-CF95D9006A1B}"/>
    <dgm:cxn modelId="{A9482497-58E5-448E-8642-FBFB319CA9EE}" srcId="{F022361D-F18C-4D7D-9AAA-BB79A661824E}" destId="{29ED0DAC-FE3C-4B2B-8375-663E027C2B19}" srcOrd="2" destOrd="0" parTransId="{EEF0A1B1-3E18-48BF-AD4D-BF94BF15FEE8}" sibTransId="{2FC2C3A4-E482-455C-8EC4-931E398D4B9D}"/>
    <dgm:cxn modelId="{84318987-1A17-4673-A560-BBFA34D7D2FE}" type="presOf" srcId="{F022361D-F18C-4D7D-9AAA-BB79A661824E}" destId="{D62457F7-4709-49D8-8C69-4CC05A5E76F6}" srcOrd="1" destOrd="0" presId="urn:microsoft.com/office/officeart/2005/8/layout/orgChart1"/>
    <dgm:cxn modelId="{B2796E3E-758E-4BE0-AE04-4583C37B933E}" srcId="{7EBB6C4F-9350-4C5B-B49A-557EBBD6DD2A}" destId="{4EAFFF1F-65E9-4F63-ABBC-315995DB757E}" srcOrd="2" destOrd="0" parTransId="{74DF4078-4043-449B-AD5D-CDEC196BB01E}" sibTransId="{01CFCF32-014D-448F-8DB2-1B2B43EE7B5C}"/>
    <dgm:cxn modelId="{15EA912A-B4D9-44EC-AAF9-094AA759C969}" type="presOf" srcId="{2FCFE668-7D88-4F31-990A-E30E3D325C2D}" destId="{8B77044D-EBB3-4151-A457-C4F58B6B776D}" srcOrd="1" destOrd="0" presId="urn:microsoft.com/office/officeart/2005/8/layout/orgChart1"/>
    <dgm:cxn modelId="{70C9FFDD-5126-4DAB-AD57-7D66DB5B1D17}" type="presOf" srcId="{9649AD6A-91A3-499E-A63D-CDECBE43CEAC}" destId="{0DBABEF9-1815-4F1F-A070-710643C4B5EC}" srcOrd="0" destOrd="0" presId="urn:microsoft.com/office/officeart/2005/8/layout/orgChart1"/>
    <dgm:cxn modelId="{9761B033-B24C-43E8-B6A5-832F3D905941}" type="presOf" srcId="{2C1C3868-FC77-485F-A4ED-BD5758ECD163}" destId="{DF377639-14A5-4359-918D-44EE5242BEC5}" srcOrd="1" destOrd="0" presId="urn:microsoft.com/office/officeart/2005/8/layout/orgChart1"/>
    <dgm:cxn modelId="{22966919-AD91-479A-85DD-C67C30AB74E7}" type="presOf" srcId="{0BB0F842-8D19-4E48-AE2C-DBCBE0996E44}" destId="{FCDBC1BD-49E4-4355-94ED-CC076D3D93AE}" srcOrd="0" destOrd="0" presId="urn:microsoft.com/office/officeart/2005/8/layout/orgChart1"/>
    <dgm:cxn modelId="{0D6898A0-443C-400D-9369-FED50CCE471E}" type="presOf" srcId="{6E1A65C8-0638-432A-ABAA-4E3CD099B6F0}" destId="{DCF809CD-A161-45F2-AC72-1EC779E6F297}" srcOrd="0" destOrd="0" presId="urn:microsoft.com/office/officeart/2005/8/layout/orgChart1"/>
    <dgm:cxn modelId="{ED21FB88-BA4E-4C75-81C9-49AB866AF025}" type="presOf" srcId="{F022361D-F18C-4D7D-9AAA-BB79A661824E}" destId="{C4F41E07-4BBE-495E-BE85-73FD3999B16B}" srcOrd="0" destOrd="0" presId="urn:microsoft.com/office/officeart/2005/8/layout/orgChart1"/>
    <dgm:cxn modelId="{BC68A143-BEA0-49CA-A394-F43324A02767}" type="presOf" srcId="{EEF0A1B1-3E18-48BF-AD4D-BF94BF15FEE8}" destId="{C3CB1576-5480-4377-8709-B8CC6B4232DF}" srcOrd="0" destOrd="0" presId="urn:microsoft.com/office/officeart/2005/8/layout/orgChart1"/>
    <dgm:cxn modelId="{C24B3DA6-AA76-4E34-AA0C-37A23F367CD1}" type="presOf" srcId="{490ECC1E-6883-4160-BE19-B2AA1B2EFAE0}" destId="{250ACF21-A262-49FF-89F4-E0C33F685D74}" srcOrd="0" destOrd="0" presId="urn:microsoft.com/office/officeart/2005/8/layout/orgChart1"/>
    <dgm:cxn modelId="{68EEB3C5-EDC9-40FA-B5EA-1668EFFF006C}" type="presOf" srcId="{01100BA2-3C01-4888-AA3F-A5D8F523B4F0}" destId="{CEB78D34-9FD9-46CA-84AA-A5FB150D9BBF}" srcOrd="0" destOrd="0" presId="urn:microsoft.com/office/officeart/2005/8/layout/orgChart1"/>
    <dgm:cxn modelId="{B476C2EB-19F5-42AA-8788-ED4042F9EA27}" type="presOf" srcId="{74DF4078-4043-449B-AD5D-CDEC196BB01E}" destId="{DE9D5D71-007D-4C65-839B-28C759DCF329}" srcOrd="0" destOrd="0" presId="urn:microsoft.com/office/officeart/2005/8/layout/orgChart1"/>
    <dgm:cxn modelId="{69C15E87-7849-4C99-9AA7-0098EFB818CA}" type="presOf" srcId="{B8BB12D4-3C11-4AE1-A88A-87F6D393A99B}" destId="{239E1C60-16B7-4977-9892-631CB94EFF46}" srcOrd="0" destOrd="0" presId="urn:microsoft.com/office/officeart/2005/8/layout/orgChart1"/>
    <dgm:cxn modelId="{E61221C4-6927-40FC-BBBC-457260F3AF30}" srcId="{F022361D-F18C-4D7D-9AAA-BB79A661824E}" destId="{2C1C3868-FC77-485F-A4ED-BD5758ECD163}" srcOrd="3" destOrd="0" parTransId="{74B863A3-D806-458B-80CB-37815606CBF6}" sibTransId="{A39F48A9-8CAE-416B-93FC-D37D290E7028}"/>
    <dgm:cxn modelId="{1B9C94E0-9678-4B0F-BC17-5B8DBFFCB121}" type="presOf" srcId="{4EAFFF1F-65E9-4F63-ABBC-315995DB757E}" destId="{C1694F65-BBE9-43C2-9B32-7E1108858CC8}" srcOrd="0" destOrd="0" presId="urn:microsoft.com/office/officeart/2005/8/layout/orgChart1"/>
    <dgm:cxn modelId="{E9F12CBE-5517-4555-A73F-7B85CD2EAF7F}" type="presOf" srcId="{1F70088A-5C90-40A1-9F30-2B4588E833EF}" destId="{0900502F-644F-478A-B07E-CECB41EE13C9}" srcOrd="0" destOrd="0" presId="urn:microsoft.com/office/officeart/2005/8/layout/orgChart1"/>
    <dgm:cxn modelId="{E939D6F6-A08A-45F7-98D8-3EDC91E0CA02}" type="presOf" srcId="{EBF2E7D8-A9E2-4C69-9697-EFDF1B0592F6}" destId="{35965886-DBAB-4FB6-AA4B-1D0BE01129BA}" srcOrd="0" destOrd="0" presId="urn:microsoft.com/office/officeart/2005/8/layout/orgChart1"/>
    <dgm:cxn modelId="{5C79FB9E-F247-4931-967B-ABB48C1381A6}" type="presOf" srcId="{EE32B7C3-AFD5-45A8-BDAF-F9AAC9ADD046}" destId="{02AC13FD-71E3-47FC-BC75-619FC6BFCBB7}" srcOrd="0" destOrd="0" presId="urn:microsoft.com/office/officeart/2005/8/layout/orgChart1"/>
    <dgm:cxn modelId="{00DE7A2F-4214-4D75-A064-259874F32EBD}" type="presOf" srcId="{7EBB6C4F-9350-4C5B-B49A-557EBBD6DD2A}" destId="{60E4A359-F1EA-477C-8179-D492D2B24E79}" srcOrd="1" destOrd="0" presId="urn:microsoft.com/office/officeart/2005/8/layout/orgChart1"/>
    <dgm:cxn modelId="{1A43113E-EECC-45A3-AC35-2B5E50CBCC80}" type="presOf" srcId="{4A98BC3D-AA25-4930-8F73-D9469981F06D}" destId="{A6896B8C-C123-431B-98DA-A5CAEE064CE8}" srcOrd="0" destOrd="0" presId="urn:microsoft.com/office/officeart/2005/8/layout/orgChart1"/>
    <dgm:cxn modelId="{EF4716A6-985E-466F-96FF-A1AD08028049}" type="presOf" srcId="{9E3CDC5C-78FB-4E4D-B8C3-16A1AA6CFFA3}" destId="{68217063-3D58-4BFE-B8AE-53B04BCDA9AC}" srcOrd="0" destOrd="0" presId="urn:microsoft.com/office/officeart/2005/8/layout/orgChart1"/>
    <dgm:cxn modelId="{7D02853B-EACF-4440-96E5-ABEF3412465F}" type="presOf" srcId="{29ED0DAC-FE3C-4B2B-8375-663E027C2B19}" destId="{2CBAEC2F-A78E-41A3-9AA9-676C63BD1C7F}" srcOrd="1" destOrd="0" presId="urn:microsoft.com/office/officeart/2005/8/layout/orgChart1"/>
    <dgm:cxn modelId="{8626A89F-72A1-404B-A529-42A4E12B189E}" srcId="{7EBB6C4F-9350-4C5B-B49A-557EBBD6DD2A}" destId="{EBF2E7D8-A9E2-4C69-9697-EFDF1B0592F6}" srcOrd="1" destOrd="0" parTransId="{6E1A65C8-0638-432A-ABAA-4E3CD099B6F0}" sibTransId="{59E57B06-D6FB-45FF-BDCB-7B56B743AE33}"/>
    <dgm:cxn modelId="{FCDAB9A8-E5D0-4CDF-862C-AC7806EEAF20}" srcId="{F022361D-F18C-4D7D-9AAA-BB79A661824E}" destId="{0BB0F842-8D19-4E48-AE2C-DBCBE0996E44}" srcOrd="1" destOrd="0" parTransId="{51570DE0-28AE-45AE-BF55-8305CB6B8008}" sibTransId="{16D86C6C-DE73-4BB3-9FDF-9E768C56074C}"/>
    <dgm:cxn modelId="{DF8DFFD7-1407-48B7-8C18-238B68C1AF17}" type="presOf" srcId="{2C1C3868-FC77-485F-A4ED-BD5758ECD163}" destId="{C99D4250-0107-4D6D-B582-C80D6D666FC2}" srcOrd="0" destOrd="0" presId="urn:microsoft.com/office/officeart/2005/8/layout/orgChart1"/>
    <dgm:cxn modelId="{9643670F-E755-4054-A13D-D31A3AF69EB8}" type="presOf" srcId="{7EBB6C4F-9350-4C5B-B49A-557EBBD6DD2A}" destId="{408A77E9-D261-4EA1-A4A3-BA743F101866}" srcOrd="0" destOrd="0" presId="urn:microsoft.com/office/officeart/2005/8/layout/orgChart1"/>
    <dgm:cxn modelId="{E70897C1-B1EF-43E5-81F6-E2DD5A02FA34}" type="presOf" srcId="{0BB0F842-8D19-4E48-AE2C-DBCBE0996E44}" destId="{1C413688-0430-4C44-82BB-093375724147}" srcOrd="1" destOrd="0" presId="urn:microsoft.com/office/officeart/2005/8/layout/orgChart1"/>
    <dgm:cxn modelId="{3D7B0910-1911-48C4-BE04-0FD97BB16B22}" srcId="{7EBB6C4F-9350-4C5B-B49A-557EBBD6DD2A}" destId="{25E0E0C4-DBAE-4278-8039-F1B065B33A05}" srcOrd="3" destOrd="0" parTransId="{01100BA2-3C01-4888-AA3F-A5D8F523B4F0}" sibTransId="{B684A622-82D5-44DF-8ABC-B5EEF104716A}"/>
    <dgm:cxn modelId="{AE51A59A-A9F4-4B25-B8A4-F838B0D8A6BC}" type="presOf" srcId="{25E0E0C4-DBAE-4278-8039-F1B065B33A05}" destId="{E6681D34-8ADA-404F-9323-74EB473DCDC2}" srcOrd="1" destOrd="0" presId="urn:microsoft.com/office/officeart/2005/8/layout/orgChart1"/>
    <dgm:cxn modelId="{DF36EEE2-3519-402C-8F19-7AA0209A7CD6}" type="presOf" srcId="{EBF2E7D8-A9E2-4C69-9697-EFDF1B0592F6}" destId="{8BEA610C-96C7-4610-9600-6515B39BE56B}" srcOrd="1" destOrd="0" presId="urn:microsoft.com/office/officeart/2005/8/layout/orgChart1"/>
    <dgm:cxn modelId="{BAEE8C15-33DB-4F11-82DE-C54B98F39845}" type="presOf" srcId="{29ED0DAC-FE3C-4B2B-8375-663E027C2B19}" destId="{9582F20E-69F2-44F2-9E8D-19801B0521BC}" srcOrd="0" destOrd="0" presId="urn:microsoft.com/office/officeart/2005/8/layout/orgChart1"/>
    <dgm:cxn modelId="{DC595F9D-A23B-4478-B04F-AF9E96DCC5BF}" srcId="{1F70088A-5C90-40A1-9F30-2B4588E833EF}" destId="{F022361D-F18C-4D7D-9AAA-BB79A661824E}" srcOrd="0" destOrd="0" parTransId="{9649AD6A-91A3-499E-A63D-CDECBE43CEAC}" sibTransId="{07A279E6-DC7C-431C-98AE-E0742BCF24A9}"/>
    <dgm:cxn modelId="{98EF9784-6E10-4E64-B90D-8B17F62485F7}" srcId="{1F70088A-5C90-40A1-9F30-2B4588E833EF}" destId="{7EBB6C4F-9350-4C5B-B49A-557EBBD6DD2A}" srcOrd="1" destOrd="0" parTransId="{B8BB12D4-3C11-4AE1-A88A-87F6D393A99B}" sibTransId="{94C8330C-D9EF-4E10-BB13-F62929739681}"/>
    <dgm:cxn modelId="{D26887DF-9C44-4902-AF39-09AE693C0B43}" type="presOf" srcId="{490ECC1E-6883-4160-BE19-B2AA1B2EFAE0}" destId="{CD5617A5-7423-46D4-BEB7-6ED02FAC3597}" srcOrd="1" destOrd="0" presId="urn:microsoft.com/office/officeart/2005/8/layout/orgChart1"/>
    <dgm:cxn modelId="{59B391EA-6345-402D-BB17-3DA5BDFFA521}" type="presOf" srcId="{4EAFFF1F-65E9-4F63-ABBC-315995DB757E}" destId="{31C48E3A-4260-42C2-A772-829FC95AAEB1}" srcOrd="1" destOrd="0" presId="urn:microsoft.com/office/officeart/2005/8/layout/orgChart1"/>
    <dgm:cxn modelId="{F510C05D-0C00-489D-A187-6D14F1932CA7}" type="presOf" srcId="{74B863A3-D806-458B-80CB-37815606CBF6}" destId="{7DA3FEEA-99F0-4E69-9D37-0F06777AE691}" srcOrd="0" destOrd="0" presId="urn:microsoft.com/office/officeart/2005/8/layout/orgChart1"/>
    <dgm:cxn modelId="{0AB3648D-5C7D-4E50-8798-E148C7AA7789}" type="presOf" srcId="{51570DE0-28AE-45AE-BF55-8305CB6B8008}" destId="{D9734527-D050-4E9B-8163-193C1EF2D6F8}" srcOrd="0" destOrd="0" presId="urn:microsoft.com/office/officeart/2005/8/layout/orgChart1"/>
    <dgm:cxn modelId="{F8ECFFAB-3282-4741-AE7C-4A8469A71469}" srcId="{F022361D-F18C-4D7D-9AAA-BB79A661824E}" destId="{2FCFE668-7D88-4F31-990A-E30E3D325C2D}" srcOrd="0" destOrd="0" parTransId="{EE32B7C3-AFD5-45A8-BDAF-F9AAC9ADD046}" sibTransId="{690FDB3C-7998-41C8-A328-43EF4230CC62}"/>
    <dgm:cxn modelId="{9470F2FF-63E1-4AC3-938E-15D7E6C28671}" type="presParOf" srcId="{A6896B8C-C123-431B-98DA-A5CAEE064CE8}" destId="{090CC1A8-AEF2-4690-91CB-239E36CE55FF}" srcOrd="0" destOrd="0" presId="urn:microsoft.com/office/officeart/2005/8/layout/orgChart1"/>
    <dgm:cxn modelId="{52A91A79-84B5-4C36-8AF2-179E95DA823F}" type="presParOf" srcId="{090CC1A8-AEF2-4690-91CB-239E36CE55FF}" destId="{756B2A47-7C0A-457D-8DC0-6D0460BED052}" srcOrd="0" destOrd="0" presId="urn:microsoft.com/office/officeart/2005/8/layout/orgChart1"/>
    <dgm:cxn modelId="{9E60CE4B-B197-4A5C-9019-FCA660EA2897}" type="presParOf" srcId="{756B2A47-7C0A-457D-8DC0-6D0460BED052}" destId="{0900502F-644F-478A-B07E-CECB41EE13C9}" srcOrd="0" destOrd="0" presId="urn:microsoft.com/office/officeart/2005/8/layout/orgChart1"/>
    <dgm:cxn modelId="{E498208F-49F0-4D6C-B259-73D8FE53C0D4}" type="presParOf" srcId="{756B2A47-7C0A-457D-8DC0-6D0460BED052}" destId="{15A9FDA8-6B78-44F3-B4AE-47D6F2564B5E}" srcOrd="1" destOrd="0" presId="urn:microsoft.com/office/officeart/2005/8/layout/orgChart1"/>
    <dgm:cxn modelId="{3EE78C53-DAE4-411D-8953-96F9DC6D670B}" type="presParOf" srcId="{090CC1A8-AEF2-4690-91CB-239E36CE55FF}" destId="{D4358DE6-800C-4A6B-913A-F5BFC66AC0A5}" srcOrd="1" destOrd="0" presId="urn:microsoft.com/office/officeart/2005/8/layout/orgChart1"/>
    <dgm:cxn modelId="{EB82EBDE-8265-49E0-B2EB-AD3C68485EC1}" type="presParOf" srcId="{090CC1A8-AEF2-4690-91CB-239E36CE55FF}" destId="{2CF979F5-4869-4417-99CB-48BA3B1DFEDF}" srcOrd="2" destOrd="0" presId="urn:microsoft.com/office/officeart/2005/8/layout/orgChart1"/>
    <dgm:cxn modelId="{FDF8FF5F-5884-4BA0-9592-E637EC868890}" type="presParOf" srcId="{2CF979F5-4869-4417-99CB-48BA3B1DFEDF}" destId="{0DBABEF9-1815-4F1F-A070-710643C4B5EC}" srcOrd="0" destOrd="0" presId="urn:microsoft.com/office/officeart/2005/8/layout/orgChart1"/>
    <dgm:cxn modelId="{BA39C8DC-CCDF-4011-859A-799C137E3D9C}" type="presParOf" srcId="{2CF979F5-4869-4417-99CB-48BA3B1DFEDF}" destId="{E63C138C-6F35-4116-8CF9-FCF6A89506F9}" srcOrd="1" destOrd="0" presId="urn:microsoft.com/office/officeart/2005/8/layout/orgChart1"/>
    <dgm:cxn modelId="{3FC600C0-1201-4DDB-BDCE-F98A39E1F1E1}" type="presParOf" srcId="{E63C138C-6F35-4116-8CF9-FCF6A89506F9}" destId="{2EC7C59B-4016-4BF7-ADAB-57BB548F6AC5}" srcOrd="0" destOrd="0" presId="urn:microsoft.com/office/officeart/2005/8/layout/orgChart1"/>
    <dgm:cxn modelId="{F532C1A5-2978-4A49-B17F-0A135BD5FA61}" type="presParOf" srcId="{2EC7C59B-4016-4BF7-ADAB-57BB548F6AC5}" destId="{C4F41E07-4BBE-495E-BE85-73FD3999B16B}" srcOrd="0" destOrd="0" presId="urn:microsoft.com/office/officeart/2005/8/layout/orgChart1"/>
    <dgm:cxn modelId="{F13E6B1E-F597-4F4D-B8AF-DE0B4D8E3484}" type="presParOf" srcId="{2EC7C59B-4016-4BF7-ADAB-57BB548F6AC5}" destId="{D62457F7-4709-49D8-8C69-4CC05A5E76F6}" srcOrd="1" destOrd="0" presId="urn:microsoft.com/office/officeart/2005/8/layout/orgChart1"/>
    <dgm:cxn modelId="{303F7A2C-8905-4485-9413-5F4B0699130A}" type="presParOf" srcId="{E63C138C-6F35-4116-8CF9-FCF6A89506F9}" destId="{36A4C883-323D-4965-913A-40E95BDB01D2}" srcOrd="1" destOrd="0" presId="urn:microsoft.com/office/officeart/2005/8/layout/orgChart1"/>
    <dgm:cxn modelId="{2E242684-846B-4BA7-90C0-BFCE74873252}" type="presParOf" srcId="{E63C138C-6F35-4116-8CF9-FCF6A89506F9}" destId="{978523A8-352A-49D9-B301-0F4B8F3B3314}" srcOrd="2" destOrd="0" presId="urn:microsoft.com/office/officeart/2005/8/layout/orgChart1"/>
    <dgm:cxn modelId="{6A8F9F48-B88D-4E09-8487-946DA95EC259}" type="presParOf" srcId="{978523A8-352A-49D9-B301-0F4B8F3B3314}" destId="{02AC13FD-71E3-47FC-BC75-619FC6BFCBB7}" srcOrd="0" destOrd="0" presId="urn:microsoft.com/office/officeart/2005/8/layout/orgChart1"/>
    <dgm:cxn modelId="{FADEB8B7-4183-4F5C-A653-8281E9184154}" type="presParOf" srcId="{978523A8-352A-49D9-B301-0F4B8F3B3314}" destId="{DFD6189E-9F82-4B8C-9E86-560F032E05B1}" srcOrd="1" destOrd="0" presId="urn:microsoft.com/office/officeart/2005/8/layout/orgChart1"/>
    <dgm:cxn modelId="{BCB142F5-66CA-43C3-A40D-A5CC479BE104}" type="presParOf" srcId="{DFD6189E-9F82-4B8C-9E86-560F032E05B1}" destId="{56A3B258-9C0C-4485-BE21-F4122EF20230}" srcOrd="0" destOrd="0" presId="urn:microsoft.com/office/officeart/2005/8/layout/orgChart1"/>
    <dgm:cxn modelId="{1C4D8B99-CEAC-4B76-8F2A-001E99143E34}" type="presParOf" srcId="{56A3B258-9C0C-4485-BE21-F4122EF20230}" destId="{B9CC2E5C-D4FA-455D-AEED-BA46050FC348}" srcOrd="0" destOrd="0" presId="urn:microsoft.com/office/officeart/2005/8/layout/orgChart1"/>
    <dgm:cxn modelId="{8443CFCF-7BBA-4BF3-A0D2-63E182C2C2B2}" type="presParOf" srcId="{56A3B258-9C0C-4485-BE21-F4122EF20230}" destId="{8B77044D-EBB3-4151-A457-C4F58B6B776D}" srcOrd="1" destOrd="0" presId="urn:microsoft.com/office/officeart/2005/8/layout/orgChart1"/>
    <dgm:cxn modelId="{6CA85B78-236D-4A71-8251-C91ABB7E27DF}" type="presParOf" srcId="{DFD6189E-9F82-4B8C-9E86-560F032E05B1}" destId="{7E58649E-4B58-4F1B-ABEA-1BC8DDE7B4DD}" srcOrd="1" destOrd="0" presId="urn:microsoft.com/office/officeart/2005/8/layout/orgChart1"/>
    <dgm:cxn modelId="{C9AE92D4-516E-498E-8017-6B6ECA26E2CD}" type="presParOf" srcId="{DFD6189E-9F82-4B8C-9E86-560F032E05B1}" destId="{73EC5899-1DE9-4D99-B685-F3A2E67F7D6D}" srcOrd="2" destOrd="0" presId="urn:microsoft.com/office/officeart/2005/8/layout/orgChart1"/>
    <dgm:cxn modelId="{051941CA-8F20-437A-AE89-B94C655DEBD4}" type="presParOf" srcId="{978523A8-352A-49D9-B301-0F4B8F3B3314}" destId="{D9734527-D050-4E9B-8163-193C1EF2D6F8}" srcOrd="2" destOrd="0" presId="urn:microsoft.com/office/officeart/2005/8/layout/orgChart1"/>
    <dgm:cxn modelId="{8BC1CC9F-286B-4758-B613-7BB0D1CD2B37}" type="presParOf" srcId="{978523A8-352A-49D9-B301-0F4B8F3B3314}" destId="{9277F4B3-81B4-4F24-8A43-AD2DF8B75D46}" srcOrd="3" destOrd="0" presId="urn:microsoft.com/office/officeart/2005/8/layout/orgChart1"/>
    <dgm:cxn modelId="{67D6A76F-8B6F-4609-92F5-B2A3A4A6C1DE}" type="presParOf" srcId="{9277F4B3-81B4-4F24-8A43-AD2DF8B75D46}" destId="{96E481A1-4DEE-4E95-B1B5-26C4360A96BC}" srcOrd="0" destOrd="0" presId="urn:microsoft.com/office/officeart/2005/8/layout/orgChart1"/>
    <dgm:cxn modelId="{59451F0D-1AB8-41D6-B795-CDE35D5C2C6A}" type="presParOf" srcId="{96E481A1-4DEE-4E95-B1B5-26C4360A96BC}" destId="{FCDBC1BD-49E4-4355-94ED-CC076D3D93AE}" srcOrd="0" destOrd="0" presId="urn:microsoft.com/office/officeart/2005/8/layout/orgChart1"/>
    <dgm:cxn modelId="{AD997C00-1947-43B9-97BA-CCE429004C00}" type="presParOf" srcId="{96E481A1-4DEE-4E95-B1B5-26C4360A96BC}" destId="{1C413688-0430-4C44-82BB-093375724147}" srcOrd="1" destOrd="0" presId="urn:microsoft.com/office/officeart/2005/8/layout/orgChart1"/>
    <dgm:cxn modelId="{026B8BCF-5811-4BB1-B81A-59CE426877A8}" type="presParOf" srcId="{9277F4B3-81B4-4F24-8A43-AD2DF8B75D46}" destId="{B4C0C8B1-45F6-4E2B-81BE-42F68C0DE538}" srcOrd="1" destOrd="0" presId="urn:microsoft.com/office/officeart/2005/8/layout/orgChart1"/>
    <dgm:cxn modelId="{3917CDF8-D998-438B-8194-E73A03E38841}" type="presParOf" srcId="{9277F4B3-81B4-4F24-8A43-AD2DF8B75D46}" destId="{77459956-3FA5-4F5C-A8E9-30C6765C05FF}" srcOrd="2" destOrd="0" presId="urn:microsoft.com/office/officeart/2005/8/layout/orgChart1"/>
    <dgm:cxn modelId="{59B3FF49-7921-47B4-AC28-AB949F66B574}" type="presParOf" srcId="{978523A8-352A-49D9-B301-0F4B8F3B3314}" destId="{C3CB1576-5480-4377-8709-B8CC6B4232DF}" srcOrd="4" destOrd="0" presId="urn:microsoft.com/office/officeart/2005/8/layout/orgChart1"/>
    <dgm:cxn modelId="{29DB016E-C531-4684-BF3C-1A64A2AE9661}" type="presParOf" srcId="{978523A8-352A-49D9-B301-0F4B8F3B3314}" destId="{354714B8-7819-48B4-94FF-0674D7EA8D24}" srcOrd="5" destOrd="0" presId="urn:microsoft.com/office/officeart/2005/8/layout/orgChart1"/>
    <dgm:cxn modelId="{2339A15C-BB24-493C-A767-9C8B2415E5C6}" type="presParOf" srcId="{354714B8-7819-48B4-94FF-0674D7EA8D24}" destId="{7E532DAF-C64D-428B-B799-075C8F2AB2D4}" srcOrd="0" destOrd="0" presId="urn:microsoft.com/office/officeart/2005/8/layout/orgChart1"/>
    <dgm:cxn modelId="{4F4AAC5C-49CE-4A80-9B43-1BBF4D6B9737}" type="presParOf" srcId="{7E532DAF-C64D-428B-B799-075C8F2AB2D4}" destId="{9582F20E-69F2-44F2-9E8D-19801B0521BC}" srcOrd="0" destOrd="0" presId="urn:microsoft.com/office/officeart/2005/8/layout/orgChart1"/>
    <dgm:cxn modelId="{F55B9E8C-F60C-4C58-97DF-25B61CA30741}" type="presParOf" srcId="{7E532DAF-C64D-428B-B799-075C8F2AB2D4}" destId="{2CBAEC2F-A78E-41A3-9AA9-676C63BD1C7F}" srcOrd="1" destOrd="0" presId="urn:microsoft.com/office/officeart/2005/8/layout/orgChart1"/>
    <dgm:cxn modelId="{5AE9090B-9B9E-4782-B4FB-4C412525F528}" type="presParOf" srcId="{354714B8-7819-48B4-94FF-0674D7EA8D24}" destId="{3738E86F-3FEC-4BEB-952C-E45FFF4B11F1}" srcOrd="1" destOrd="0" presId="urn:microsoft.com/office/officeart/2005/8/layout/orgChart1"/>
    <dgm:cxn modelId="{F38AE853-E0A4-42FA-B6A0-2B68602D5CA8}" type="presParOf" srcId="{354714B8-7819-48B4-94FF-0674D7EA8D24}" destId="{EF0BBA30-B932-47C1-8254-7E32E618ACE3}" srcOrd="2" destOrd="0" presId="urn:microsoft.com/office/officeart/2005/8/layout/orgChart1"/>
    <dgm:cxn modelId="{6413D7AD-0C5E-45A7-BAC5-BAF0FD765725}" type="presParOf" srcId="{978523A8-352A-49D9-B301-0F4B8F3B3314}" destId="{7DA3FEEA-99F0-4E69-9D37-0F06777AE691}" srcOrd="6" destOrd="0" presId="urn:microsoft.com/office/officeart/2005/8/layout/orgChart1"/>
    <dgm:cxn modelId="{A50549BF-B73B-4F1F-A2DA-59D94D60A138}" type="presParOf" srcId="{978523A8-352A-49D9-B301-0F4B8F3B3314}" destId="{920CB333-2874-465C-B27C-454FDAEBA485}" srcOrd="7" destOrd="0" presId="urn:microsoft.com/office/officeart/2005/8/layout/orgChart1"/>
    <dgm:cxn modelId="{3AC0ED8E-A6F9-44FE-8BAC-77F81B52B746}" type="presParOf" srcId="{920CB333-2874-465C-B27C-454FDAEBA485}" destId="{23BCE181-2701-4E72-9EC7-0E08ED5DEF20}" srcOrd="0" destOrd="0" presId="urn:microsoft.com/office/officeart/2005/8/layout/orgChart1"/>
    <dgm:cxn modelId="{916A4F81-35DF-441B-A2EF-9E50348A0A32}" type="presParOf" srcId="{23BCE181-2701-4E72-9EC7-0E08ED5DEF20}" destId="{C99D4250-0107-4D6D-B582-C80D6D666FC2}" srcOrd="0" destOrd="0" presId="urn:microsoft.com/office/officeart/2005/8/layout/orgChart1"/>
    <dgm:cxn modelId="{9F054458-B4DA-4DFE-BA0B-D0B66C00D9E9}" type="presParOf" srcId="{23BCE181-2701-4E72-9EC7-0E08ED5DEF20}" destId="{DF377639-14A5-4359-918D-44EE5242BEC5}" srcOrd="1" destOrd="0" presId="urn:microsoft.com/office/officeart/2005/8/layout/orgChart1"/>
    <dgm:cxn modelId="{42038C61-A37C-43AA-83B7-DDE52693C48D}" type="presParOf" srcId="{920CB333-2874-465C-B27C-454FDAEBA485}" destId="{48EFC981-460F-4B5C-842B-5141954AABE8}" srcOrd="1" destOrd="0" presId="urn:microsoft.com/office/officeart/2005/8/layout/orgChart1"/>
    <dgm:cxn modelId="{6F1AD710-4CE7-4A54-A79A-A9A5E9C20CD7}" type="presParOf" srcId="{920CB333-2874-465C-B27C-454FDAEBA485}" destId="{796A6579-1643-404D-9272-7D6E0D696B83}" srcOrd="2" destOrd="0" presId="urn:microsoft.com/office/officeart/2005/8/layout/orgChart1"/>
    <dgm:cxn modelId="{2F84306E-6BDE-4AEC-9180-C34706B4D788}" type="presParOf" srcId="{2CF979F5-4869-4417-99CB-48BA3B1DFEDF}" destId="{239E1C60-16B7-4977-9892-631CB94EFF46}" srcOrd="2" destOrd="0" presId="urn:microsoft.com/office/officeart/2005/8/layout/orgChart1"/>
    <dgm:cxn modelId="{23AA8469-FB21-4EC5-911D-61321FADFD74}" type="presParOf" srcId="{2CF979F5-4869-4417-99CB-48BA3B1DFEDF}" destId="{60D6BA6D-1183-44E1-BE9E-9962EE6A3780}" srcOrd="3" destOrd="0" presId="urn:microsoft.com/office/officeart/2005/8/layout/orgChart1"/>
    <dgm:cxn modelId="{BE812845-54B9-47E9-B374-540767584D4C}" type="presParOf" srcId="{60D6BA6D-1183-44E1-BE9E-9962EE6A3780}" destId="{CE2A49CE-17EF-41CD-91E5-E0B44D5C993C}" srcOrd="0" destOrd="0" presId="urn:microsoft.com/office/officeart/2005/8/layout/orgChart1"/>
    <dgm:cxn modelId="{4BE76C75-E0DF-4200-BE8F-50C0F389F062}" type="presParOf" srcId="{CE2A49CE-17EF-41CD-91E5-E0B44D5C993C}" destId="{408A77E9-D261-4EA1-A4A3-BA743F101866}" srcOrd="0" destOrd="0" presId="urn:microsoft.com/office/officeart/2005/8/layout/orgChart1"/>
    <dgm:cxn modelId="{294F2228-3F72-4DD4-8D7F-C2EC771294CC}" type="presParOf" srcId="{CE2A49CE-17EF-41CD-91E5-E0B44D5C993C}" destId="{60E4A359-F1EA-477C-8179-D492D2B24E79}" srcOrd="1" destOrd="0" presId="urn:microsoft.com/office/officeart/2005/8/layout/orgChart1"/>
    <dgm:cxn modelId="{80CD5385-DA37-4B75-8D8A-C234C7C49991}" type="presParOf" srcId="{60D6BA6D-1183-44E1-BE9E-9962EE6A3780}" destId="{A40BD09B-010F-421C-919A-9760C596F9C2}" srcOrd="1" destOrd="0" presId="urn:microsoft.com/office/officeart/2005/8/layout/orgChart1"/>
    <dgm:cxn modelId="{3284513E-CF68-405B-B491-BA2A454CCF5A}" type="presParOf" srcId="{60D6BA6D-1183-44E1-BE9E-9962EE6A3780}" destId="{C54F24EB-048C-49F7-A11D-76EA2B42BE15}" srcOrd="2" destOrd="0" presId="urn:microsoft.com/office/officeart/2005/8/layout/orgChart1"/>
    <dgm:cxn modelId="{35639B11-1BB5-4F94-B392-7438E6063302}" type="presParOf" srcId="{C54F24EB-048C-49F7-A11D-76EA2B42BE15}" destId="{68217063-3D58-4BFE-B8AE-53B04BCDA9AC}" srcOrd="0" destOrd="0" presId="urn:microsoft.com/office/officeart/2005/8/layout/orgChart1"/>
    <dgm:cxn modelId="{9B7F92F6-0109-4659-946B-212BC2BE1D35}" type="presParOf" srcId="{C54F24EB-048C-49F7-A11D-76EA2B42BE15}" destId="{BD2BB7AE-ED21-41FE-8D7A-3C322E2862B5}" srcOrd="1" destOrd="0" presId="urn:microsoft.com/office/officeart/2005/8/layout/orgChart1"/>
    <dgm:cxn modelId="{8152CDFC-1D1A-48DE-948A-C69301459D50}" type="presParOf" srcId="{BD2BB7AE-ED21-41FE-8D7A-3C322E2862B5}" destId="{C5AE80FF-0F11-486A-8156-4B0FB57EA361}" srcOrd="0" destOrd="0" presId="urn:microsoft.com/office/officeart/2005/8/layout/orgChart1"/>
    <dgm:cxn modelId="{4062EB7D-F08A-4FD4-AA44-249676D1836F}" type="presParOf" srcId="{C5AE80FF-0F11-486A-8156-4B0FB57EA361}" destId="{250ACF21-A262-49FF-89F4-E0C33F685D74}" srcOrd="0" destOrd="0" presId="urn:microsoft.com/office/officeart/2005/8/layout/orgChart1"/>
    <dgm:cxn modelId="{1FBC43E4-2140-434A-AFC2-F75B0D6ECC6B}" type="presParOf" srcId="{C5AE80FF-0F11-486A-8156-4B0FB57EA361}" destId="{CD5617A5-7423-46D4-BEB7-6ED02FAC3597}" srcOrd="1" destOrd="0" presId="urn:microsoft.com/office/officeart/2005/8/layout/orgChart1"/>
    <dgm:cxn modelId="{D07217FC-727D-4F15-888C-7573D531E3ED}" type="presParOf" srcId="{BD2BB7AE-ED21-41FE-8D7A-3C322E2862B5}" destId="{0209F485-B71D-4D03-BA68-3A534E20E8A1}" srcOrd="1" destOrd="0" presId="urn:microsoft.com/office/officeart/2005/8/layout/orgChart1"/>
    <dgm:cxn modelId="{F2CCD316-6235-49E7-BA9C-725B9C94BBE3}" type="presParOf" srcId="{BD2BB7AE-ED21-41FE-8D7A-3C322E2862B5}" destId="{35DAED17-C5D2-4047-B89B-553F4A7998C3}" srcOrd="2" destOrd="0" presId="urn:microsoft.com/office/officeart/2005/8/layout/orgChart1"/>
    <dgm:cxn modelId="{F5AD317F-3950-4BAA-AD37-15E5DC9235B3}" type="presParOf" srcId="{C54F24EB-048C-49F7-A11D-76EA2B42BE15}" destId="{DCF809CD-A161-45F2-AC72-1EC779E6F297}" srcOrd="2" destOrd="0" presId="urn:microsoft.com/office/officeart/2005/8/layout/orgChart1"/>
    <dgm:cxn modelId="{81CEBCA0-5C5C-4C75-A798-0BF4E92AD734}" type="presParOf" srcId="{C54F24EB-048C-49F7-A11D-76EA2B42BE15}" destId="{854BB7D5-F5B5-4F9D-B0CE-CC922E7623CE}" srcOrd="3" destOrd="0" presId="urn:microsoft.com/office/officeart/2005/8/layout/orgChart1"/>
    <dgm:cxn modelId="{12CEFE6A-7F4F-4894-9C54-18FEE23FDD8E}" type="presParOf" srcId="{854BB7D5-F5B5-4F9D-B0CE-CC922E7623CE}" destId="{058336E8-60FA-480D-86E3-C69AE26A8DA8}" srcOrd="0" destOrd="0" presId="urn:microsoft.com/office/officeart/2005/8/layout/orgChart1"/>
    <dgm:cxn modelId="{8D8E56E6-E60F-4DBF-8370-5CAAD1CB1DB2}" type="presParOf" srcId="{058336E8-60FA-480D-86E3-C69AE26A8DA8}" destId="{35965886-DBAB-4FB6-AA4B-1D0BE01129BA}" srcOrd="0" destOrd="0" presId="urn:microsoft.com/office/officeart/2005/8/layout/orgChart1"/>
    <dgm:cxn modelId="{539039B8-BD21-4526-B009-56E59F0EB34E}" type="presParOf" srcId="{058336E8-60FA-480D-86E3-C69AE26A8DA8}" destId="{8BEA610C-96C7-4610-9600-6515B39BE56B}" srcOrd="1" destOrd="0" presId="urn:microsoft.com/office/officeart/2005/8/layout/orgChart1"/>
    <dgm:cxn modelId="{04026D86-76AE-491A-BDF0-30DCB3060881}" type="presParOf" srcId="{854BB7D5-F5B5-4F9D-B0CE-CC922E7623CE}" destId="{CCCE14E3-9FDD-4798-BEF1-0FC2BEBE6582}" srcOrd="1" destOrd="0" presId="urn:microsoft.com/office/officeart/2005/8/layout/orgChart1"/>
    <dgm:cxn modelId="{6E44DB27-CBF9-4B05-82B4-446B377B932B}" type="presParOf" srcId="{854BB7D5-F5B5-4F9D-B0CE-CC922E7623CE}" destId="{72EEAB7F-8213-41D4-B3A5-BC4087F5689A}" srcOrd="2" destOrd="0" presId="urn:microsoft.com/office/officeart/2005/8/layout/orgChart1"/>
    <dgm:cxn modelId="{D12F7823-BAF8-46D3-B035-D7830DE62E52}" type="presParOf" srcId="{C54F24EB-048C-49F7-A11D-76EA2B42BE15}" destId="{DE9D5D71-007D-4C65-839B-28C759DCF329}" srcOrd="4" destOrd="0" presId="urn:microsoft.com/office/officeart/2005/8/layout/orgChart1"/>
    <dgm:cxn modelId="{43934A13-6881-4745-9334-382E6A041F51}" type="presParOf" srcId="{C54F24EB-048C-49F7-A11D-76EA2B42BE15}" destId="{F284EA36-24D0-4BD8-A5D4-8D69A25432C0}" srcOrd="5" destOrd="0" presId="urn:microsoft.com/office/officeart/2005/8/layout/orgChart1"/>
    <dgm:cxn modelId="{FA8AA9B6-BC36-475A-A148-DAE03EFB8894}" type="presParOf" srcId="{F284EA36-24D0-4BD8-A5D4-8D69A25432C0}" destId="{EA9630EB-D18D-4CAC-9A62-71BFB901807D}" srcOrd="0" destOrd="0" presId="urn:microsoft.com/office/officeart/2005/8/layout/orgChart1"/>
    <dgm:cxn modelId="{EFAEAEAA-977F-4B52-BAE9-2B9E21D9F615}" type="presParOf" srcId="{EA9630EB-D18D-4CAC-9A62-71BFB901807D}" destId="{C1694F65-BBE9-43C2-9B32-7E1108858CC8}" srcOrd="0" destOrd="0" presId="urn:microsoft.com/office/officeart/2005/8/layout/orgChart1"/>
    <dgm:cxn modelId="{114E1A3D-78FD-409D-8A8E-D7F1EC4ED56B}" type="presParOf" srcId="{EA9630EB-D18D-4CAC-9A62-71BFB901807D}" destId="{31C48E3A-4260-42C2-A772-829FC95AAEB1}" srcOrd="1" destOrd="0" presId="urn:microsoft.com/office/officeart/2005/8/layout/orgChart1"/>
    <dgm:cxn modelId="{0269CF0E-FFBF-4AF2-9780-CB36B8C0187E}" type="presParOf" srcId="{F284EA36-24D0-4BD8-A5D4-8D69A25432C0}" destId="{521A85EE-4835-429D-A991-C45F811C5866}" srcOrd="1" destOrd="0" presId="urn:microsoft.com/office/officeart/2005/8/layout/orgChart1"/>
    <dgm:cxn modelId="{0A4A451A-77BA-4EA6-92CB-FAE25E0157F6}" type="presParOf" srcId="{F284EA36-24D0-4BD8-A5D4-8D69A25432C0}" destId="{0131EE7E-3691-4227-AE5B-634E30AB73AA}" srcOrd="2" destOrd="0" presId="urn:microsoft.com/office/officeart/2005/8/layout/orgChart1"/>
    <dgm:cxn modelId="{D9365EF8-0E32-453C-AADC-7D2530DC4439}" type="presParOf" srcId="{C54F24EB-048C-49F7-A11D-76EA2B42BE15}" destId="{CEB78D34-9FD9-46CA-84AA-A5FB150D9BBF}" srcOrd="6" destOrd="0" presId="urn:microsoft.com/office/officeart/2005/8/layout/orgChart1"/>
    <dgm:cxn modelId="{E302CA46-8472-408C-B72C-9C361FB20E02}" type="presParOf" srcId="{C54F24EB-048C-49F7-A11D-76EA2B42BE15}" destId="{DB54BEBE-D602-4D65-80B4-6E385A14019D}" srcOrd="7" destOrd="0" presId="urn:microsoft.com/office/officeart/2005/8/layout/orgChart1"/>
    <dgm:cxn modelId="{FEADC476-58DD-43C5-920C-0D4F97093AF3}" type="presParOf" srcId="{DB54BEBE-D602-4D65-80B4-6E385A14019D}" destId="{D8551A57-D822-4CF5-861C-C889057E8C72}" srcOrd="0" destOrd="0" presId="urn:microsoft.com/office/officeart/2005/8/layout/orgChart1"/>
    <dgm:cxn modelId="{FB651893-77E5-433C-A5EA-7D1E8FFC359D}" type="presParOf" srcId="{D8551A57-D822-4CF5-861C-C889057E8C72}" destId="{B83F5A13-17ED-4818-BC47-6588FBA2543C}" srcOrd="0" destOrd="0" presId="urn:microsoft.com/office/officeart/2005/8/layout/orgChart1"/>
    <dgm:cxn modelId="{BF116669-4937-4FB9-9EE1-9D5575A5EBAD}" type="presParOf" srcId="{D8551A57-D822-4CF5-861C-C889057E8C72}" destId="{E6681D34-8ADA-404F-9323-74EB473DCDC2}" srcOrd="1" destOrd="0" presId="urn:microsoft.com/office/officeart/2005/8/layout/orgChart1"/>
    <dgm:cxn modelId="{92D246E8-232C-4F1D-A586-A3E7E5EC9DEC}" type="presParOf" srcId="{DB54BEBE-D602-4D65-80B4-6E385A14019D}" destId="{EBBCA6CB-0287-4034-B276-E3E8198CDC9B}" srcOrd="1" destOrd="0" presId="urn:microsoft.com/office/officeart/2005/8/layout/orgChart1"/>
    <dgm:cxn modelId="{0974C474-8158-4DD1-81EE-1C7462C9B50E}" type="presParOf" srcId="{DB54BEBE-D602-4D65-80B4-6E385A14019D}" destId="{C412B720-1555-4C49-A5D4-98EAEBDE8E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C9EF5-C9D1-44B9-9633-F027932C4ABC}">
      <dsp:nvSpPr>
        <dsp:cNvPr id="0" name=""/>
        <dsp:cNvSpPr/>
      </dsp:nvSpPr>
      <dsp:spPr>
        <a:xfrm>
          <a:off x="1017" y="1060025"/>
          <a:ext cx="2380828" cy="1190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</a:rPr>
            <a:t>Proprietary </a:t>
          </a:r>
          <a:endParaRPr lang="en-US" sz="2000" b="1" kern="1200" dirty="0">
            <a:latin typeface="+mn-lt"/>
          </a:endParaRPr>
        </a:p>
      </dsp:txBody>
      <dsp:txXfrm>
        <a:off x="35883" y="1094891"/>
        <a:ext cx="2311096" cy="1120682"/>
      </dsp:txXfrm>
    </dsp:sp>
    <dsp:sp modelId="{8AE11028-884F-48EB-8C91-F8C843CED815}">
      <dsp:nvSpPr>
        <dsp:cNvPr id="0" name=""/>
        <dsp:cNvSpPr/>
      </dsp:nvSpPr>
      <dsp:spPr>
        <a:xfrm>
          <a:off x="239100" y="2250439"/>
          <a:ext cx="238082" cy="892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810"/>
              </a:lnTo>
              <a:lnTo>
                <a:pt x="238082" y="89281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85FC8-3CF6-43BF-B3E5-27EBC939812B}">
      <dsp:nvSpPr>
        <dsp:cNvPr id="0" name=""/>
        <dsp:cNvSpPr/>
      </dsp:nvSpPr>
      <dsp:spPr>
        <a:xfrm>
          <a:off x="477183" y="2548042"/>
          <a:ext cx="2173524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Book Antiqua" pitchFamily="18" charset="0"/>
          </a:endParaRP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latin typeface="Book Antiqua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Developers or distributors reserve all freedoms and rights.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Book Antiqua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Book Antiqua" pitchFamily="18" charset="0"/>
          </a:endParaRPr>
        </a:p>
      </dsp:txBody>
      <dsp:txXfrm>
        <a:off x="512049" y="2582908"/>
        <a:ext cx="2103792" cy="1120682"/>
      </dsp:txXfrm>
    </dsp:sp>
    <dsp:sp modelId="{FE005E87-F781-49A8-9182-550182D25378}">
      <dsp:nvSpPr>
        <dsp:cNvPr id="0" name=""/>
        <dsp:cNvSpPr/>
      </dsp:nvSpPr>
      <dsp:spPr>
        <a:xfrm>
          <a:off x="239100" y="2250439"/>
          <a:ext cx="238082" cy="238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828"/>
              </a:lnTo>
              <a:lnTo>
                <a:pt x="238082" y="23808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90191-C6E0-4F6F-9FC8-AE2D16DC659D}">
      <dsp:nvSpPr>
        <dsp:cNvPr id="0" name=""/>
        <dsp:cNvSpPr/>
      </dsp:nvSpPr>
      <dsp:spPr>
        <a:xfrm>
          <a:off x="477183" y="4036060"/>
          <a:ext cx="2211636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</a:rPr>
            <a:t>Most commercially available software is covered under proprietary licenses</a:t>
          </a:r>
        </a:p>
      </dsp:txBody>
      <dsp:txXfrm>
        <a:off x="512049" y="4070926"/>
        <a:ext cx="2141904" cy="1120682"/>
      </dsp:txXfrm>
    </dsp:sp>
    <dsp:sp modelId="{5A30168F-8630-4EAA-BAAE-300FFD431E7A}">
      <dsp:nvSpPr>
        <dsp:cNvPr id="0" name=""/>
        <dsp:cNvSpPr/>
      </dsp:nvSpPr>
      <dsp:spPr>
        <a:xfrm>
          <a:off x="2977052" y="1060025"/>
          <a:ext cx="2380828" cy="1190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>
              <a:latin typeface="+mn-lt"/>
            </a:rPr>
            <a:t>Free &amp; Open Source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</a:rPr>
            <a:t>(FOSS)</a:t>
          </a:r>
          <a:endParaRPr lang="en-US" sz="2000" b="1" kern="1200" dirty="0">
            <a:latin typeface="+mn-lt"/>
          </a:endParaRPr>
        </a:p>
      </dsp:txBody>
      <dsp:txXfrm>
        <a:off x="3011918" y="1094891"/>
        <a:ext cx="2311096" cy="1120682"/>
      </dsp:txXfrm>
    </dsp:sp>
    <dsp:sp modelId="{933EC986-FEF4-44EC-A7CD-A4AEC1453E26}">
      <dsp:nvSpPr>
        <dsp:cNvPr id="0" name=""/>
        <dsp:cNvSpPr/>
      </dsp:nvSpPr>
      <dsp:spPr>
        <a:xfrm>
          <a:off x="3215135" y="2250439"/>
          <a:ext cx="238082" cy="892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810"/>
              </a:lnTo>
              <a:lnTo>
                <a:pt x="238082" y="89281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3CE0D-7B71-4698-86B2-D3770B200E10}">
      <dsp:nvSpPr>
        <dsp:cNvPr id="0" name=""/>
        <dsp:cNvSpPr/>
      </dsp:nvSpPr>
      <dsp:spPr>
        <a:xfrm>
          <a:off x="3453218" y="2548042"/>
          <a:ext cx="1904662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Grants a user substantial</a:t>
          </a:r>
          <a:r>
            <a:rPr lang="en-US" sz="1600" i="0" kern="1200" dirty="0" smtClean="0">
              <a:latin typeface="+mj-lt"/>
            </a:rPr>
            <a:t> rights and freedoms.</a:t>
          </a:r>
          <a:endParaRPr lang="en-US" sz="1600" kern="1200" dirty="0">
            <a:latin typeface="+mj-lt"/>
          </a:endParaRPr>
        </a:p>
      </dsp:txBody>
      <dsp:txXfrm>
        <a:off x="3488084" y="2582908"/>
        <a:ext cx="1834930" cy="1120682"/>
      </dsp:txXfrm>
    </dsp:sp>
    <dsp:sp modelId="{DA84E914-0C25-4E70-AB3D-E9583DD08410}">
      <dsp:nvSpPr>
        <dsp:cNvPr id="0" name=""/>
        <dsp:cNvSpPr/>
      </dsp:nvSpPr>
      <dsp:spPr>
        <a:xfrm>
          <a:off x="3215135" y="2250439"/>
          <a:ext cx="238082" cy="238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828"/>
              </a:lnTo>
              <a:lnTo>
                <a:pt x="238082" y="23808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2ABB7-D8D2-4F51-ACFA-CA26C4DA74CA}">
      <dsp:nvSpPr>
        <dsp:cNvPr id="0" name=""/>
        <dsp:cNvSpPr/>
      </dsp:nvSpPr>
      <dsp:spPr>
        <a:xfrm>
          <a:off x="3453218" y="4036060"/>
          <a:ext cx="1904662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</a:rPr>
            <a:t>Rights to redistribute, study and modify free software owing to unfettered access to its source code without any royalty</a:t>
          </a:r>
          <a:endParaRPr lang="en-US" sz="1200" kern="1200" dirty="0">
            <a:latin typeface="+mn-lt"/>
          </a:endParaRPr>
        </a:p>
      </dsp:txBody>
      <dsp:txXfrm>
        <a:off x="3488084" y="4070926"/>
        <a:ext cx="1834930" cy="1120682"/>
      </dsp:txXfrm>
    </dsp:sp>
    <dsp:sp modelId="{31CB7498-E85C-4936-9865-6DF6FAAF879F}">
      <dsp:nvSpPr>
        <dsp:cNvPr id="0" name=""/>
        <dsp:cNvSpPr/>
      </dsp:nvSpPr>
      <dsp:spPr>
        <a:xfrm>
          <a:off x="5953087" y="1060025"/>
          <a:ext cx="2380828" cy="1190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</a:rPr>
            <a:t>Hybrids</a:t>
          </a:r>
          <a:endParaRPr lang="en-US" sz="2000" b="1" kern="1200" dirty="0">
            <a:latin typeface="+mn-lt"/>
          </a:endParaRPr>
        </a:p>
      </dsp:txBody>
      <dsp:txXfrm>
        <a:off x="5987953" y="1094891"/>
        <a:ext cx="2311096" cy="1120682"/>
      </dsp:txXfrm>
    </dsp:sp>
    <dsp:sp modelId="{82E6751E-9899-485B-9FCE-702495216521}">
      <dsp:nvSpPr>
        <dsp:cNvPr id="0" name=""/>
        <dsp:cNvSpPr/>
      </dsp:nvSpPr>
      <dsp:spPr>
        <a:xfrm>
          <a:off x="6191170" y="2250439"/>
          <a:ext cx="238082" cy="892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810"/>
              </a:lnTo>
              <a:lnTo>
                <a:pt x="238082" y="89281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8489-C463-4CBF-8347-87F0DE56C9C8}">
      <dsp:nvSpPr>
        <dsp:cNvPr id="0" name=""/>
        <dsp:cNvSpPr/>
      </dsp:nvSpPr>
      <dsp:spPr>
        <a:xfrm>
          <a:off x="6429253" y="2548042"/>
          <a:ext cx="1904662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Combination of FOSS with a Proprietary license</a:t>
          </a:r>
          <a:endParaRPr lang="en-US" sz="1600" kern="1200" dirty="0">
            <a:latin typeface="+mj-lt"/>
          </a:endParaRPr>
        </a:p>
      </dsp:txBody>
      <dsp:txXfrm>
        <a:off x="6464119" y="2582908"/>
        <a:ext cx="1834930" cy="1120682"/>
      </dsp:txXfrm>
    </dsp:sp>
    <dsp:sp modelId="{4E2075F0-14D0-4468-AC48-B55E6A63EBBB}">
      <dsp:nvSpPr>
        <dsp:cNvPr id="0" name=""/>
        <dsp:cNvSpPr/>
      </dsp:nvSpPr>
      <dsp:spPr>
        <a:xfrm>
          <a:off x="6191170" y="2250439"/>
          <a:ext cx="238082" cy="238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828"/>
              </a:lnTo>
              <a:lnTo>
                <a:pt x="238082" y="23808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5855A-9C20-46EA-BE7D-A8C74067B588}">
      <dsp:nvSpPr>
        <dsp:cNvPr id="0" name=""/>
        <dsp:cNvSpPr/>
      </dsp:nvSpPr>
      <dsp:spPr>
        <a:xfrm>
          <a:off x="6429253" y="4036060"/>
          <a:ext cx="1904662" cy="1190414"/>
        </a:xfrm>
        <a:prstGeom prst="roundRect">
          <a:avLst>
            <a:gd name="adj" fmla="val 10000"/>
          </a:avLst>
        </a:prstGeom>
        <a:solidFill>
          <a:srgbClr val="CAC3F3">
            <a:alpha val="89804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</a:rPr>
            <a:t>Provides flexibility of both proprietary and FOSS licensing models</a:t>
          </a:r>
          <a:endParaRPr lang="en-US" sz="1600" kern="1200" dirty="0">
            <a:latin typeface="+mn-lt"/>
          </a:endParaRPr>
        </a:p>
      </dsp:txBody>
      <dsp:txXfrm>
        <a:off x="6464119" y="4070926"/>
        <a:ext cx="1834930" cy="1120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8D34-9FD9-46CA-84AA-A5FB150D9BBF}">
      <dsp:nvSpPr>
        <dsp:cNvPr id="0" name=""/>
        <dsp:cNvSpPr/>
      </dsp:nvSpPr>
      <dsp:spPr>
        <a:xfrm>
          <a:off x="4601371" y="1998753"/>
          <a:ext cx="176206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76206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D5D71-007D-4C65-839B-28C759DCF329}">
      <dsp:nvSpPr>
        <dsp:cNvPr id="0" name=""/>
        <dsp:cNvSpPr/>
      </dsp:nvSpPr>
      <dsp:spPr>
        <a:xfrm>
          <a:off x="4501371" y="1998753"/>
          <a:ext cx="99999" cy="1538864"/>
        </a:xfrm>
        <a:custGeom>
          <a:avLst/>
          <a:gdLst/>
          <a:ahLst/>
          <a:cxnLst/>
          <a:rect l="0" t="0" r="0" b="0"/>
          <a:pathLst>
            <a:path>
              <a:moveTo>
                <a:pt x="99999" y="0"/>
              </a:moveTo>
              <a:lnTo>
                <a:pt x="99999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09CD-A161-45F2-AC72-1EC779E6F297}">
      <dsp:nvSpPr>
        <dsp:cNvPr id="0" name=""/>
        <dsp:cNvSpPr/>
      </dsp:nvSpPr>
      <dsp:spPr>
        <a:xfrm>
          <a:off x="4601371" y="1998753"/>
          <a:ext cx="176206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76206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17063-3D58-4BFE-B8AE-53B04BCDA9AC}">
      <dsp:nvSpPr>
        <dsp:cNvPr id="0" name=""/>
        <dsp:cNvSpPr/>
      </dsp:nvSpPr>
      <dsp:spPr>
        <a:xfrm>
          <a:off x="4501371" y="1998753"/>
          <a:ext cx="99999" cy="605023"/>
        </a:xfrm>
        <a:custGeom>
          <a:avLst/>
          <a:gdLst/>
          <a:ahLst/>
          <a:cxnLst/>
          <a:rect l="0" t="0" r="0" b="0"/>
          <a:pathLst>
            <a:path>
              <a:moveTo>
                <a:pt x="99999" y="0"/>
              </a:moveTo>
              <a:lnTo>
                <a:pt x="99999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E1C60-16B7-4977-9892-631CB94EFF46}">
      <dsp:nvSpPr>
        <dsp:cNvPr id="0" name=""/>
        <dsp:cNvSpPr/>
      </dsp:nvSpPr>
      <dsp:spPr>
        <a:xfrm>
          <a:off x="3048000" y="851628"/>
          <a:ext cx="374351" cy="71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665"/>
              </a:lnTo>
              <a:lnTo>
                <a:pt x="374351" y="711665"/>
              </a:lnTo>
            </a:path>
          </a:pathLst>
        </a:custGeom>
        <a:noFill/>
        <a:ln w="25400" cap="flat" cmpd="sng" algn="ctr">
          <a:solidFill>
            <a:srgbClr val="4F81B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3FEEA-99F0-4E69-9D37-0F06777AE691}">
      <dsp:nvSpPr>
        <dsp:cNvPr id="0" name=""/>
        <dsp:cNvSpPr/>
      </dsp:nvSpPr>
      <dsp:spPr>
        <a:xfrm>
          <a:off x="1456525" y="2002324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38103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B1576-5480-4377-8709-B8CC6B4232DF}">
      <dsp:nvSpPr>
        <dsp:cNvPr id="0" name=""/>
        <dsp:cNvSpPr/>
      </dsp:nvSpPr>
      <dsp:spPr>
        <a:xfrm>
          <a:off x="1318421" y="2002324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34527-D050-4E9B-8163-193C1EF2D6F8}">
      <dsp:nvSpPr>
        <dsp:cNvPr id="0" name=""/>
        <dsp:cNvSpPr/>
      </dsp:nvSpPr>
      <dsp:spPr>
        <a:xfrm>
          <a:off x="1456525" y="2002324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13FD-71E3-47FC-BC75-619FC6BFCBB7}">
      <dsp:nvSpPr>
        <dsp:cNvPr id="0" name=""/>
        <dsp:cNvSpPr/>
      </dsp:nvSpPr>
      <dsp:spPr>
        <a:xfrm>
          <a:off x="1318421" y="2002324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rgbClr val="4F81BD">
              <a:tint val="7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BEF9-1815-4F1F-A070-710643C4B5EC}">
      <dsp:nvSpPr>
        <dsp:cNvPr id="0" name=""/>
        <dsp:cNvSpPr/>
      </dsp:nvSpPr>
      <dsp:spPr>
        <a:xfrm>
          <a:off x="2621899" y="851628"/>
          <a:ext cx="426100" cy="713450"/>
        </a:xfrm>
        <a:custGeom>
          <a:avLst/>
          <a:gdLst/>
          <a:ahLst/>
          <a:cxnLst/>
          <a:rect l="0" t="0" r="0" b="0"/>
          <a:pathLst>
            <a:path>
              <a:moveTo>
                <a:pt x="426100" y="0"/>
              </a:moveTo>
              <a:lnTo>
                <a:pt x="426100" y="713450"/>
              </a:lnTo>
              <a:lnTo>
                <a:pt x="0" y="713450"/>
              </a:lnTo>
            </a:path>
          </a:pathLst>
        </a:custGeom>
        <a:noFill/>
        <a:ln w="25400" cap="flat" cmpd="sng" algn="ctr">
          <a:solidFill>
            <a:srgbClr val="4F81B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502F-644F-478A-B07E-CECB41EE13C9}">
      <dsp:nvSpPr>
        <dsp:cNvPr id="0" name=""/>
        <dsp:cNvSpPr/>
      </dsp:nvSpPr>
      <dsp:spPr>
        <a:xfrm>
          <a:off x="2288346" y="193994"/>
          <a:ext cx="1519306" cy="657634"/>
        </a:xfrm>
        <a:prstGeom prst="rect">
          <a:avLst/>
        </a:prstGeom>
        <a:solidFill>
          <a:srgbClr val="4F81BD">
            <a:alpha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OSS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2288346" y="193994"/>
        <a:ext cx="1519306" cy="657634"/>
      </dsp:txXfrm>
    </dsp:sp>
    <dsp:sp modelId="{C4F41E07-4BBE-495E-BE85-73FD3999B16B}">
      <dsp:nvSpPr>
        <dsp:cNvPr id="0" name=""/>
        <dsp:cNvSpPr/>
      </dsp:nvSpPr>
      <dsp:spPr>
        <a:xfrm>
          <a:off x="291151" y="1127835"/>
          <a:ext cx="2330747" cy="874489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Permissive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291151" y="1127835"/>
        <a:ext cx="2330747" cy="874489"/>
      </dsp:txXfrm>
    </dsp:sp>
    <dsp:sp modelId="{B9CC2E5C-D4FA-455D-AEED-BA46050FC348}">
      <dsp:nvSpPr>
        <dsp:cNvPr id="0" name=""/>
        <dsp:cNvSpPr/>
      </dsp:nvSpPr>
      <dsp:spPr>
        <a:xfrm>
          <a:off x="3153" y="227853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Apache</a:t>
          </a:r>
          <a:endParaRPr lang="en-US" sz="28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3153" y="2278530"/>
        <a:ext cx="1315268" cy="657634"/>
      </dsp:txXfrm>
    </dsp:sp>
    <dsp:sp modelId="{FCDBC1BD-49E4-4355-94ED-CC076D3D93AE}">
      <dsp:nvSpPr>
        <dsp:cNvPr id="0" name=""/>
        <dsp:cNvSpPr/>
      </dsp:nvSpPr>
      <dsp:spPr>
        <a:xfrm>
          <a:off x="1594628" y="227853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BSD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1594628" y="2278530"/>
        <a:ext cx="1315268" cy="657634"/>
      </dsp:txXfrm>
    </dsp:sp>
    <dsp:sp modelId="{9582F20E-69F2-44F2-9E8D-19801B0521BC}">
      <dsp:nvSpPr>
        <dsp:cNvPr id="0" name=""/>
        <dsp:cNvSpPr/>
      </dsp:nvSpPr>
      <dsp:spPr>
        <a:xfrm>
          <a:off x="3153" y="3212371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MIT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3153" y="3212371"/>
        <a:ext cx="1315268" cy="657634"/>
      </dsp:txXfrm>
    </dsp:sp>
    <dsp:sp modelId="{C99D4250-0107-4D6D-B582-C80D6D666FC2}">
      <dsp:nvSpPr>
        <dsp:cNvPr id="0" name=""/>
        <dsp:cNvSpPr/>
      </dsp:nvSpPr>
      <dsp:spPr>
        <a:xfrm>
          <a:off x="1594628" y="3212371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W3C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1594628" y="3212371"/>
        <a:ext cx="1315268" cy="657634"/>
      </dsp:txXfrm>
    </dsp:sp>
    <dsp:sp modelId="{408A77E9-D261-4EA1-A4A3-BA743F101866}">
      <dsp:nvSpPr>
        <dsp:cNvPr id="0" name=""/>
        <dsp:cNvSpPr/>
      </dsp:nvSpPr>
      <dsp:spPr>
        <a:xfrm>
          <a:off x="3422351" y="1127835"/>
          <a:ext cx="2358039" cy="870918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Copyleft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3422351" y="1127835"/>
        <a:ext cx="2358039" cy="870918"/>
      </dsp:txXfrm>
    </dsp:sp>
    <dsp:sp modelId="{250ACF21-A262-49FF-89F4-E0C33F685D74}">
      <dsp:nvSpPr>
        <dsp:cNvPr id="0" name=""/>
        <dsp:cNvSpPr/>
      </dsp:nvSpPr>
      <dsp:spPr>
        <a:xfrm>
          <a:off x="3186103" y="2274959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GPL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3186103" y="2274959"/>
        <a:ext cx="1315268" cy="657634"/>
      </dsp:txXfrm>
    </dsp:sp>
    <dsp:sp modelId="{35965886-DBAB-4FB6-AA4B-1D0BE01129BA}">
      <dsp:nvSpPr>
        <dsp:cNvPr id="0" name=""/>
        <dsp:cNvSpPr/>
      </dsp:nvSpPr>
      <dsp:spPr>
        <a:xfrm>
          <a:off x="4777578" y="2274959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LGPL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4777578" y="2274959"/>
        <a:ext cx="1315268" cy="657634"/>
      </dsp:txXfrm>
    </dsp:sp>
    <dsp:sp modelId="{C1694F65-BBE9-43C2-9B32-7E1108858CC8}">
      <dsp:nvSpPr>
        <dsp:cNvPr id="0" name=""/>
        <dsp:cNvSpPr/>
      </dsp:nvSpPr>
      <dsp:spPr>
        <a:xfrm>
          <a:off x="3186103" y="320880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MPL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3186103" y="3208800"/>
        <a:ext cx="1315268" cy="657634"/>
      </dsp:txXfrm>
    </dsp:sp>
    <dsp:sp modelId="{B83F5A13-17ED-4818-BC47-6588FBA2543C}">
      <dsp:nvSpPr>
        <dsp:cNvPr id="0" name=""/>
        <dsp:cNvSpPr/>
      </dsp:nvSpPr>
      <dsp:spPr>
        <a:xfrm>
          <a:off x="4777578" y="3208800"/>
          <a:ext cx="1315268" cy="657634"/>
        </a:xfrm>
        <a:prstGeom prst="rect">
          <a:avLst/>
        </a:prstGeom>
        <a:solidFill>
          <a:srgbClr val="4F81BD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EPL</a:t>
          </a:r>
          <a:endParaRPr lang="en-US" sz="2400" b="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4777578" y="3208800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8217-6CDA-4820-9679-41742BDCE11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8FE12-B970-40E0-9738-06B96DAC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CFB82-F2A2-478C-A417-FF8D23EA61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CFB82-F2A2-478C-A417-FF8D23EA618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3" y="527648"/>
            <a:ext cx="8424863" cy="685801"/>
          </a:xfrm>
        </p:spPr>
        <p:txBody>
          <a:bodyPr anchor="t"/>
          <a:lstStyle>
            <a:lvl1pPr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6297" y="6642917"/>
            <a:ext cx="1907704" cy="228600"/>
          </a:xfrm>
          <a:ln/>
        </p:spPr>
        <p:txBody>
          <a:bodyPr anchor="b"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642917"/>
            <a:ext cx="2628900" cy="228600"/>
          </a:xfrm>
          <a:ln/>
        </p:spPr>
        <p:txBody>
          <a:bodyPr anchor="b"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527646"/>
            <a:ext cx="8424863" cy="685800"/>
          </a:xfrm>
        </p:spPr>
        <p:txBody>
          <a:bodyPr anchor="t"/>
          <a:lstStyle>
            <a:lvl1pPr>
              <a:defRPr sz="165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1707-FB3D-48FC-9B6C-6921FB908B1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8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685D-292B-40A6-B11E-6846A6CDBAD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37"/>
          <p:cNvSpPr txBox="1">
            <a:spLocks noChangeArrowheads="1"/>
          </p:cNvSpPr>
          <p:nvPr userDrawn="1"/>
        </p:nvSpPr>
        <p:spPr bwMode="auto">
          <a:xfrm>
            <a:off x="2643861" y="6464279"/>
            <a:ext cx="3592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9" tIns="45669" rIns="91339" bIns="45669">
            <a:spAutoFit/>
          </a:bodyPr>
          <a:lstStyle>
            <a:lvl1pPr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1pPr>
            <a:lvl2pPr marL="742950" indent="-28575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2pPr>
            <a:lvl3pPr marL="11430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3pPr>
            <a:lvl4pPr marL="16002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4pPr>
            <a:lvl5pPr marL="20574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5pPr>
            <a:lvl6pPr marL="25146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6pPr>
            <a:lvl7pPr marL="29718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7pPr>
            <a:lvl8pPr marL="34290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8pPr>
            <a:lvl9pPr marL="38862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</a:pPr>
            <a:r>
              <a:rPr lang="en-US" sz="700" b="1" i="0" dirty="0">
                <a:solidFill>
                  <a:schemeClr val="tx1"/>
                </a:solidFill>
                <a:latin typeface="Arial" pitchFamily="34" charset="0"/>
              </a:rPr>
              <a:t>© COPYRIGHT </a:t>
            </a:r>
            <a:r>
              <a:rPr lang="en-US" sz="700" b="1" i="0" dirty="0" smtClean="0">
                <a:solidFill>
                  <a:schemeClr val="tx1"/>
                </a:solidFill>
                <a:latin typeface="Arial" pitchFamily="34" charset="0"/>
              </a:rPr>
              <a:t>2015, </a:t>
            </a:r>
            <a:r>
              <a:rPr lang="en-US" sz="700" b="1" i="0" dirty="0">
                <a:solidFill>
                  <a:schemeClr val="tx1"/>
                </a:solidFill>
                <a:latin typeface="Arial" pitchFamily="34" charset="0"/>
              </a:rPr>
              <a:t>LAKSHMI KUMARAN &amp; </a:t>
            </a:r>
            <a:r>
              <a:rPr lang="en-US" sz="700" b="1" i="0" dirty="0" smtClean="0">
                <a:solidFill>
                  <a:schemeClr val="tx1"/>
                </a:solidFill>
                <a:latin typeface="Arial" pitchFamily="34" charset="0"/>
              </a:rPr>
              <a:t>SRIDHARAN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291643"/>
            <a:ext cx="1551764" cy="46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3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587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1C5D-9C45-4739-88A6-4CA988A95593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26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CED-EFC5-4A40-8844-49721EC0101C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70E46-B847-4A1D-8D97-8BF7D7F8160F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01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3B99D-AC0A-4425-AEE1-1AC897B145BC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05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42" y="354446"/>
            <a:ext cx="8210948" cy="251222"/>
          </a:xfrm>
        </p:spPr>
        <p:txBody>
          <a:bodyPr/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09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ccom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1"/>
            <a:ext cx="8686800" cy="609600"/>
          </a:xfrm>
        </p:spPr>
        <p:txBody>
          <a:bodyPr>
            <a:normAutofit/>
          </a:bodyPr>
          <a:lstStyle>
            <a:lvl1pPr>
              <a:defRPr sz="1350" b="1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49201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2" y="990600"/>
            <a:ext cx="8242300" cy="458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3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527646"/>
            <a:ext cx="8424863" cy="685800"/>
          </a:xfrm>
        </p:spPr>
        <p:txBody>
          <a:bodyPr anchor="t"/>
          <a:lstStyle>
            <a:lvl1pPr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45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7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2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13399B-E885-4ADC-B10A-7307FD90BF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8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46C6B69-A650-4E17-A255-B77E6AA93E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47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6F6F99-A4BF-4F8F-B38C-5F585A5AA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69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5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74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8AAC1E-72C7-4F91-81C2-43B991E1E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8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808F7F-8524-4378-9BCD-5204B637A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9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A6D986-A544-41D4-8673-D21C2BDC3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5C284C-0A1E-45B5-8FB2-52F98BCD9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dirty="0" smtClean="0"/>
              <a:t>Source: NASSCOM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5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48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7648-52A3-48F0-842D-D325886B2AF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94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ACC5-AAD9-482F-8FEB-86875D7D5389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196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48D1A-1DD9-4765-B729-A671A746B595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13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023C0-1C6D-4C27-8C2E-90815A54BBC0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8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153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9240-2AA8-43A8-8BB7-BD46C0E915C2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4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9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6BEA3-CFE9-46E5-9F60-8C31A7E13725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3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587C-4669-4D1D-A902-D5F9063E0C18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21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D2941-B5AC-4963-A490-DE253A4BBD38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7DFA-3CC0-4509-8C3C-A7E4931E9B9A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55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F2FE9-215A-47B2-B6CA-748F14297D8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84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08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AAB1C-A79B-4050-BCDA-85B1C5FFBA29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4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65D4F-0185-4789-9974-D7F2921ED9E3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933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19AEA-0BFC-429A-9DA8-E37E2DD4759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302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00C6-DFA5-44F4-A3C8-0756A6389816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778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6F98-2656-4640-BBF3-763FC6BBC123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42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455B9-BD1B-435E-99F9-59B80B72C92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67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3E1A-D789-4F42-83B4-A7419A5F5DC7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50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A835-03EA-4F2B-93D3-AE04625E89AA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05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DF-3818-4A7D-B1C6-62461EB4106E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772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59EB-E471-4CCC-96BE-7D61CC85315A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670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904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7D451-FE42-43A8-A629-89A62AACC43D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394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4554-C7CA-4430-A07B-81A0A6C65DD6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A28C-49D1-4AFA-808B-7CCD26574678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42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A22B9-2D7C-4255-BB7A-E56FAE5818D9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90751-3B33-4AA4-86EC-FDC4B08F72B7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83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8D68-1372-496D-84A6-4792E664298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8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EF5AE-B167-4968-B6A6-A976170421F6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542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1DEA-F235-444E-A519-DC9BDB16337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4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57155-E1BA-4862-BDF1-05EDADBDF985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590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0C1A2-BAA0-49E9-891D-A4335C4137B7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3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409A6-25B1-413B-9557-02D45866437D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07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81F9-4E1E-401F-9F6F-D0112AF5C9CC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CC277-7B91-4099-9765-DF9349C10AB9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99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1C49-65FB-4972-9606-649A2B057D9E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E29A-B1BB-45B8-8CD7-49C77EEF5093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652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B099B-5389-41FC-B439-3A6FA1422820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AC25-EE79-4E66-B5EB-D98775BAE92D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1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5202F-F533-4B48-BF2D-D4BC701321D5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09C5C-6D52-41B5-B901-DF2582D8448B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698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221A55D-97AD-4112-AF17-06F37414DC23}" type="slidenum">
              <a:rPr lang="en-US" sz="750">
                <a:solidFill>
                  <a:srgbClr val="000000"/>
                </a:solidFill>
                <a:cs typeface="Arial" charset="0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85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83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A8506-708D-407A-B47C-15D690280A31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6FA2D-6A46-4E08-894D-4D88D6706FCE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217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1707-FB3D-48FC-9B6C-6921FB908B1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ADE1C-C0DB-4432-8968-D17E03EB6FCA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062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993900"/>
            <a:ext cx="4038600" cy="3581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89D7F-0E77-4A97-8EBE-C542EE492236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EF49F-42D5-4CE3-97FF-C178625F8A13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800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685D-292B-40A6-B11E-6846A6CDBADD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8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92170-13A2-4B88-8BFE-CDE7718690D3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2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6F9D8-B057-481A-A913-0EFEF78114F5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4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98B05-7095-4450-9FDB-5A32C99B9EC9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231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EF4C7-8D45-422C-AEEA-02D7C99D2B13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3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EB44-AC4D-4709-B01B-0EA782A3E9CA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967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1C5D-9C45-4739-88A6-4CA988A95593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318C-02CC-4341-88D7-DD88A0448E39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055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CED-EFC5-4A40-8844-49721EC0101C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E5FF2-05B3-43C1-A270-E0E9E4DE1D54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937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70E46-B847-4A1D-8D97-8BF7D7F8160F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7DCD-37DC-48D2-9D7B-203E82F6B480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324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7" y="990600"/>
            <a:ext cx="2060575" cy="458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990600"/>
            <a:ext cx="6029325" cy="458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3B99D-AC0A-4425-AEE1-1AC897B145BC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776E-A433-4232-B310-0378A283B3CE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779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42" y="354446"/>
            <a:ext cx="8210948" cy="251222"/>
          </a:xfrm>
        </p:spPr>
        <p:txBody>
          <a:bodyPr/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25" baseline="-25000" dirty="0">
              <a:solidFill>
                <a:srgbClr val="4C4C4C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670" y="6644193"/>
            <a:ext cx="190493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750" b="0">
                <a:latin typeface="Calibri" pitchFamily="34" charset="0"/>
                <a:ea typeface="Calibri" pitchFamily="34" charset="0"/>
                <a:cs typeface="Arial" pitchFamily="-97" charset="0"/>
              </a:defRPr>
            </a:lvl1pPr>
          </a:lstStyle>
          <a:p>
            <a:pPr>
              <a:defRPr/>
            </a:pPr>
            <a:fld id="{DD63077E-93C6-4700-AE65-B948BAB89C7E}" type="slidenum">
              <a:rPr lang="en-US" smtClean="0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82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ccom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1"/>
            <a:ext cx="8686800" cy="609600"/>
          </a:xfrm>
        </p:spPr>
        <p:txBody>
          <a:bodyPr>
            <a:normAutofit/>
          </a:bodyPr>
          <a:lstStyle>
            <a:lvl1pPr>
              <a:defRPr sz="1350" b="1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201680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2" y="990600"/>
            <a:ext cx="8242300" cy="458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08800" y="6400800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B229-6E4A-4008-BFE4-1575C216F989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953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6222E-8E75-4DD0-BA55-92F557565868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889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527646"/>
            <a:ext cx="8424863" cy="685800"/>
          </a:xfrm>
        </p:spPr>
        <p:txBody>
          <a:bodyPr anchor="t"/>
          <a:lstStyle>
            <a:lvl1pPr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6297" y="6642915"/>
            <a:ext cx="1907704" cy="228600"/>
          </a:xfrm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59E3F579-844F-4549-AAE2-12B17D9634F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642915"/>
            <a:ext cx="2628900" cy="228600"/>
          </a:xfrm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8964BB13-5A89-4BAC-BF97-69CB0E7636A5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airman'sde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2655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33890" y="3690938"/>
            <a:ext cx="4608512" cy="576262"/>
          </a:xfrm>
        </p:spPr>
        <p:txBody>
          <a:bodyPr/>
          <a:lstStyle>
            <a:lvl1pPr marL="0" indent="0">
              <a:buFont typeface="Times" pitchFamily="80" charset="0"/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14554"/>
            <a:ext cx="4495800" cy="1143000"/>
          </a:xfrm>
        </p:spPr>
        <p:txBody>
          <a:bodyPr anchor="t"/>
          <a:lstStyle>
            <a:lvl1pPr algn="r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" y="1381126"/>
            <a:ext cx="9230497" cy="581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5" tIns="34283" rIns="68565" bIns="34283" numCol="1" rtlCol="0" anchor="t" anchorCtr="0" compatLnSpc="1">
            <a:prstTxWarp prst="textNoShape">
              <a:avLst/>
            </a:prstTxWarp>
          </a:bodyPr>
          <a:lstStyle/>
          <a:p>
            <a:pPr defTabSz="6856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25" baseline="-25000" dirty="0">
                <a:solidFill>
                  <a:srgbClr val="4C4C4C"/>
                </a:solidFill>
                <a:latin typeface="Trebuchet MS" pitchFamily="80" charset="0"/>
              </a:rPr>
              <a:t> </a:t>
            </a:r>
          </a:p>
        </p:txBody>
      </p:sp>
      <p:pic>
        <p:nvPicPr>
          <p:cNvPr id="5" name="Picture 7" descr="chairman'sdesk.jpg"/>
          <p:cNvPicPr>
            <a:picLocks noChangeAspect="1"/>
          </p:cNvPicPr>
          <p:nvPr/>
        </p:nvPicPr>
        <p:blipFill rotWithShape="1">
          <a:blip r:embed="rId2" cstate="print"/>
          <a:srcRect l="23833" t="21475" r="55825" b="72878"/>
          <a:stretch/>
        </p:blipFill>
        <p:spPr bwMode="auto">
          <a:xfrm>
            <a:off x="599566" y="1476669"/>
            <a:ext cx="1876928" cy="3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sample1 cop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250BC"/>
              </a:clrFrom>
              <a:clrTo>
                <a:srgbClr val="0250BC">
                  <a:alpha val="0"/>
                </a:srgbClr>
              </a:clrTo>
            </a:clrChange>
          </a:blip>
          <a:srcRect l="2272" t="19528" r="83102" b="27856"/>
          <a:stretch/>
        </p:blipFill>
        <p:spPr bwMode="auto">
          <a:xfrm>
            <a:off x="7624146" y="1519593"/>
            <a:ext cx="1194946" cy="30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7662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3" y="527648"/>
            <a:ext cx="8424863" cy="685801"/>
          </a:xfrm>
        </p:spPr>
        <p:txBody>
          <a:bodyPr anchor="t"/>
          <a:lstStyle>
            <a:lvl1pPr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6297" y="6642917"/>
            <a:ext cx="1907704" cy="228600"/>
          </a:xfrm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59E3F579-844F-4549-AAE2-12B17D9634FB}" type="slidenum">
              <a:rPr 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642917"/>
            <a:ext cx="2628900" cy="228600"/>
          </a:xfrm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8964BB13-5A89-4BAC-BF97-69CB0E7636A5}" type="datetime5">
              <a:rPr lang="en-US">
                <a:solidFill>
                  <a:srgbClr val="4C4C4C"/>
                </a:solidFill>
              </a:rPr>
              <a:pPr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536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4C4C4C"/>
                </a:solidFill>
              </a:rPr>
              <a:t>Source: NASSCOM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76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E066B932-E6EF-41C1-B352-18E479BD8B8C}" type="slidenum">
              <a:rPr lang="en-US" smtClean="0"/>
              <a:t>‹#›</a:t>
            </a:fld>
            <a:endParaRPr lang="en-US"/>
          </a:p>
        </p:txBody>
      </p:sp>
      <p:sp>
        <p:nvSpPr>
          <p:cNvPr id="4100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24600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07D0633B-6C5B-4C03-AA49-A6A14E82FB4E}" type="datetimeFigureOut">
              <a:rPr lang="en-US" smtClean="0"/>
              <a:t>7/15/2015</a:t>
            </a:fld>
            <a:endParaRPr lang="en-US"/>
          </a:p>
        </p:txBody>
      </p:sp>
      <p:pic>
        <p:nvPicPr>
          <p:cNvPr id="4102" name="Picture 67" descr="title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6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500">
          <a:solidFill>
            <a:srgbClr val="4D4D4F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2100">
          <a:solidFill>
            <a:srgbClr val="4D4D4F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200">
          <a:solidFill>
            <a:srgbClr val="4D4D4F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125">
          <a:solidFill>
            <a:srgbClr val="4D4D4F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614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50" name="Picture 67" descr="title0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291643"/>
            <a:ext cx="1551764" cy="46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7"/>
          <p:cNvSpPr txBox="1">
            <a:spLocks noChangeArrowheads="1"/>
          </p:cNvSpPr>
          <p:nvPr userDrawn="1"/>
        </p:nvSpPr>
        <p:spPr bwMode="auto">
          <a:xfrm>
            <a:off x="2643861" y="6464279"/>
            <a:ext cx="3592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9" tIns="45669" rIns="91339" bIns="45669">
            <a:spAutoFit/>
          </a:bodyPr>
          <a:lstStyle>
            <a:lvl1pPr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1pPr>
            <a:lvl2pPr marL="742950" indent="-28575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2pPr>
            <a:lvl3pPr marL="11430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3pPr>
            <a:lvl4pPr marL="16002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4pPr>
            <a:lvl5pPr marL="2057400" indent="-228600" defTabSz="1176338" eaLnBrk="0" hangingPunct="0"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5pPr>
            <a:lvl6pPr marL="25146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6pPr>
            <a:lvl7pPr marL="29718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7pPr>
            <a:lvl8pPr marL="34290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8pPr>
            <a:lvl9pPr marL="38862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bg1"/>
                </a:solidFill>
                <a:latin typeface="Georgia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</a:pPr>
            <a:r>
              <a:rPr lang="en-US" sz="700" b="1" i="0" dirty="0">
                <a:solidFill>
                  <a:schemeClr val="tx1"/>
                </a:solidFill>
                <a:latin typeface="Arial" pitchFamily="34" charset="0"/>
              </a:rPr>
              <a:t>© COPYRIGHT </a:t>
            </a:r>
            <a:r>
              <a:rPr lang="en-US" sz="700" b="1" i="0" dirty="0" smtClean="0">
                <a:solidFill>
                  <a:schemeClr val="tx1"/>
                </a:solidFill>
                <a:latin typeface="Arial" pitchFamily="34" charset="0"/>
              </a:rPr>
              <a:t>2015, </a:t>
            </a:r>
            <a:r>
              <a:rPr lang="en-US" sz="700" b="1" i="0" dirty="0">
                <a:solidFill>
                  <a:schemeClr val="tx1"/>
                </a:solidFill>
                <a:latin typeface="Arial" pitchFamily="34" charset="0"/>
              </a:rPr>
              <a:t>LAKSHMI KUMARAN &amp; </a:t>
            </a:r>
            <a:r>
              <a:rPr lang="en-US" sz="700" b="1" i="0" dirty="0" smtClean="0">
                <a:solidFill>
                  <a:schemeClr val="tx1"/>
                </a:solidFill>
                <a:latin typeface="Arial" pitchFamily="34" charset="0"/>
              </a:rPr>
              <a:t>SRIDHARAN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D4D4F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2000">
          <a:solidFill>
            <a:srgbClr val="4D4D4F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800">
          <a:solidFill>
            <a:srgbClr val="4D4D4F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600">
          <a:solidFill>
            <a:srgbClr val="4D4D4F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600">
          <a:solidFill>
            <a:srgbClr val="4D4D4F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400">
          <a:solidFill>
            <a:srgbClr val="4D4D4F"/>
          </a:solidFill>
          <a:latin typeface="+mn-lt"/>
          <a:ea typeface="+mn-ea"/>
          <a:cs typeface="ＭＳ Ｐゴシック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4100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2" name="Picture 67" descr="title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8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500">
          <a:solidFill>
            <a:srgbClr val="4D4D4F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2100">
          <a:solidFill>
            <a:srgbClr val="4D4D4F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200">
          <a:solidFill>
            <a:srgbClr val="4D4D4F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125">
          <a:solidFill>
            <a:srgbClr val="4D4D4F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050">
          <a:solidFill>
            <a:srgbClr val="4D4D4F"/>
          </a:solidFill>
          <a:latin typeface="+mn-lt"/>
          <a:ea typeface="+mn-ea"/>
          <a:cs typeface="ＭＳ Ｐゴシック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67" descr="title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/>
        <a:buChar char="•"/>
        <a:defRPr sz="1500">
          <a:solidFill>
            <a:srgbClr val="4D4D4F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/>
        <a:buChar char="•"/>
        <a:defRPr sz="2100">
          <a:solidFill>
            <a:srgbClr val="4D4D4F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/>
        <a:buChar char="•"/>
        <a:defRPr sz="1200">
          <a:solidFill>
            <a:srgbClr val="4D4D4F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/>
        <a:buChar char="•"/>
        <a:defRPr sz="1125">
          <a:solidFill>
            <a:srgbClr val="4D4D4F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/>
        <a:buChar char="•"/>
        <a:defRPr sz="1050">
          <a:solidFill>
            <a:srgbClr val="4D4D4F"/>
          </a:solidFill>
          <a:latin typeface="+mn-lt"/>
          <a:ea typeface="+mn-ea"/>
          <a:cs typeface="ＭＳ Ｐゴシック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ＭＳ Ｐゴシック" pitchFamily="80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DE4430-1040-48BD-9962-47A3C8B76663}" type="slidenum">
              <a:rPr lang="en-US">
                <a:solidFill>
                  <a:srgbClr val="4C4C4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4100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2" name="Picture 67" descr="title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3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500">
          <a:solidFill>
            <a:srgbClr val="4D4D4F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2100">
          <a:solidFill>
            <a:srgbClr val="4D4D4F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200">
          <a:solidFill>
            <a:srgbClr val="4D4D4F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125">
          <a:solidFill>
            <a:srgbClr val="4D4D4F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 baseline="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775C027-D309-42AE-B1BB-3AD0EBC79295}" type="slidenum">
              <a:rPr lang="en-US">
                <a:solidFill>
                  <a:srgbClr val="4C4C4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4100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24600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aseline="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BB122D-3704-4DE0-BC14-0E55E848C9E6}" type="datetime5">
              <a:rPr lang="en-US">
                <a:solidFill>
                  <a:srgbClr val="4C4C4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15-Jul-15</a:t>
            </a:fld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4102" name="Picture 67" descr="title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4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500">
          <a:solidFill>
            <a:srgbClr val="4D4D4F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2100">
          <a:solidFill>
            <a:srgbClr val="4D4D4F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200">
          <a:solidFill>
            <a:srgbClr val="4D4D4F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125">
          <a:solidFill>
            <a:srgbClr val="4D4D4F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296659" y="73342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>
              <a:solidFill>
                <a:srgbClr val="4C4C4C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" baseline="0">
                <a:solidFill>
                  <a:schemeClr val="bg2"/>
                </a:solidFill>
                <a:latin typeface="+mn-lt"/>
                <a:ea typeface="ＭＳ Ｐゴシック" pitchFamily="80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1B28CC-F2E8-476F-8EEB-5B1B950FA988}" type="slidenum">
              <a:rPr 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24600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" baseline="0">
                <a:solidFill>
                  <a:schemeClr val="bg2"/>
                </a:solidFill>
                <a:latin typeface="+mn-lt"/>
                <a:ea typeface="ＭＳ Ｐゴシック" pitchFamily="80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143C5D-CC37-4A76-9AD4-020CE18C734C}" type="datetime5">
              <a:rPr 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  <p:pic>
        <p:nvPicPr>
          <p:cNvPr id="6150" name="Picture 67" descr="title0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588" y="0"/>
            <a:ext cx="91455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0"/>
            <a:ext cx="6796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42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75" indent="-257175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500">
          <a:solidFill>
            <a:srgbClr val="4D4D4F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2100">
          <a:solidFill>
            <a:srgbClr val="4D4D4F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200">
          <a:solidFill>
            <a:srgbClr val="4D4D4F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125">
          <a:solidFill>
            <a:srgbClr val="4D4D4F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050">
          <a:solidFill>
            <a:srgbClr val="4D4D4F"/>
          </a:solidFill>
          <a:latin typeface="+mn-lt"/>
          <a:ea typeface="+mn-ea"/>
          <a:cs typeface="ＭＳ Ｐゴシック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342856" y="733428"/>
            <a:ext cx="138534" cy="2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65" tIns="34283" rIns="68565" bIns="34283">
            <a:spAutoFit/>
          </a:bodyPr>
          <a:lstStyle/>
          <a:p>
            <a:pPr algn="r" defTabSz="68565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aseline="-25000" dirty="0">
              <a:solidFill>
                <a:srgbClr val="4C4C4C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" baseline="0">
                <a:solidFill>
                  <a:schemeClr val="bg2"/>
                </a:solidFill>
                <a:latin typeface="+mn-lt"/>
                <a:ea typeface="ＭＳ Ｐゴシック" pitchFamily="80" charset="-128"/>
                <a:cs typeface="+mn-cs"/>
              </a:defRPr>
            </a:lvl1pPr>
          </a:lstStyle>
          <a:p>
            <a:pPr defTabSz="685655" fontAlgn="base">
              <a:spcBef>
                <a:spcPct val="0"/>
              </a:spcBef>
              <a:spcAft>
                <a:spcPct val="0"/>
              </a:spcAft>
              <a:defRPr/>
            </a:pPr>
            <a:fld id="{5288A521-927D-4435-9CF5-E91B4F7B4F24}" type="slidenum">
              <a:rPr lang="en-US" smtClean="0">
                <a:solidFill>
                  <a:srgbClr val="4C4C4C"/>
                </a:solidFill>
              </a:rPr>
              <a:pPr defTabSz="68565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939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24602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" baseline="0">
                <a:solidFill>
                  <a:schemeClr val="bg2"/>
                </a:solidFill>
                <a:latin typeface="+mn-lt"/>
                <a:ea typeface="ＭＳ Ｐゴシック" pitchFamily="80" charset="-128"/>
                <a:cs typeface="+mn-cs"/>
              </a:defRPr>
            </a:lvl1pPr>
          </a:lstStyle>
          <a:p>
            <a:pPr defTabSz="685655" fontAlgn="base">
              <a:spcBef>
                <a:spcPct val="0"/>
              </a:spcBef>
              <a:spcAft>
                <a:spcPct val="0"/>
              </a:spcAft>
              <a:defRPr/>
            </a:pPr>
            <a:fld id="{690EC450-67F7-4B82-817A-D54F9BC64A9F}" type="datetime5">
              <a:rPr lang="en-US" smtClean="0">
                <a:solidFill>
                  <a:srgbClr val="4C4C4C"/>
                </a:solidFill>
              </a:rPr>
              <a:pPr defTabSz="685655" fontAlgn="base">
                <a:spcBef>
                  <a:spcPct val="0"/>
                </a:spcBef>
                <a:spcAft>
                  <a:spcPct val="0"/>
                </a:spcAft>
                <a:defRPr/>
              </a:pPr>
              <a:t>15-Jul-15</a:t>
            </a:fld>
            <a:endParaRPr lang="en-US">
              <a:solidFill>
                <a:srgbClr val="4C4C4C"/>
              </a:solidFill>
            </a:endParaRPr>
          </a:p>
        </p:txBody>
      </p:sp>
      <p:pic>
        <p:nvPicPr>
          <p:cNvPr id="6150" name="Picture 67" descr="title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88" y="4"/>
            <a:ext cx="9145588" cy="9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90603"/>
            <a:ext cx="6796088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8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  <a:cs typeface="ＭＳ Ｐゴシック"/>
        </a:defRPr>
      </a:lvl5pPr>
      <a:lvl6pPr marL="342828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6pPr>
      <a:lvl7pPr marL="685655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7pPr>
      <a:lvl8pPr marL="1028483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8pPr>
      <a:lvl9pPr marL="1371309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D4D4F"/>
          </a:solidFill>
          <a:latin typeface="Arial" charset="0"/>
          <a:ea typeface="ＭＳ Ｐゴシック" pitchFamily="80" charset="-128"/>
        </a:defRPr>
      </a:lvl9pPr>
    </p:titleStyle>
    <p:bodyStyle>
      <a:lvl1pPr marL="257121" indent="-257121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500">
          <a:solidFill>
            <a:srgbClr val="4D4D4F"/>
          </a:solidFill>
          <a:latin typeface="+mn-lt"/>
          <a:ea typeface="+mn-ea"/>
          <a:cs typeface="ＭＳ Ｐゴシック"/>
        </a:defRPr>
      </a:lvl1pPr>
      <a:lvl2pPr marL="557095" indent="-214268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2100">
          <a:solidFill>
            <a:srgbClr val="4D4D4F"/>
          </a:solidFill>
          <a:latin typeface="+mn-lt"/>
          <a:ea typeface="+mn-ea"/>
          <a:cs typeface="ＭＳ Ｐゴシック"/>
        </a:defRPr>
      </a:lvl2pPr>
      <a:lvl3pPr marL="857068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200">
          <a:solidFill>
            <a:srgbClr val="4D4D4F"/>
          </a:solidFill>
          <a:latin typeface="+mn-lt"/>
          <a:ea typeface="+mn-ea"/>
          <a:cs typeface="ＭＳ Ｐゴシック"/>
        </a:defRPr>
      </a:lvl3pPr>
      <a:lvl4pPr marL="1199895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125">
          <a:solidFill>
            <a:srgbClr val="4D4D4F"/>
          </a:solidFill>
          <a:latin typeface="+mn-lt"/>
          <a:ea typeface="+mn-ea"/>
          <a:cs typeface="ＭＳ Ｐゴシック"/>
        </a:defRPr>
      </a:lvl4pPr>
      <a:lvl5pPr marL="1542723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18" charset="0"/>
        <a:buChar char="•"/>
        <a:defRPr sz="1050">
          <a:solidFill>
            <a:srgbClr val="4D4D4F"/>
          </a:solidFill>
          <a:latin typeface="+mn-lt"/>
          <a:ea typeface="+mn-ea"/>
          <a:cs typeface="ＭＳ Ｐゴシック"/>
        </a:defRPr>
      </a:lvl5pPr>
      <a:lvl6pPr marL="1885550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6pPr>
      <a:lvl7pPr marL="2228378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7pPr>
      <a:lvl8pPr marL="2571205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8pPr>
      <a:lvl9pPr marL="2914032" indent="-171413" algn="l" rtl="0" eaLnBrk="1" fontAlgn="base" hangingPunct="1">
        <a:spcBef>
          <a:spcPct val="30000"/>
        </a:spcBef>
        <a:spcAft>
          <a:spcPct val="0"/>
        </a:spcAft>
        <a:buClr>
          <a:srgbClr val="4D4D4F"/>
        </a:buClr>
        <a:buFont typeface="Times" pitchFamily="80" charset="0"/>
        <a:buChar char="•"/>
        <a:defRPr sz="1050">
          <a:solidFill>
            <a:srgbClr val="4D4D4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8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5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83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09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37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64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92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19" algn="l" defTabSz="6856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org/licenses/MIT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org/licenses/BSD-3-Clause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org/licenses/Apache-2.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org/licenses/GPL-2.0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org/licenses/LGPL-2.1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099" y="2463568"/>
            <a:ext cx="4127501" cy="1917932"/>
          </a:xfrm>
        </p:spPr>
        <p:txBody>
          <a:bodyPr/>
          <a:lstStyle/>
          <a:p>
            <a:r>
              <a:rPr lang="en-US" sz="1600" b="1" dirty="0" smtClean="0"/>
              <a:t>In association with</a:t>
            </a:r>
          </a:p>
          <a:p>
            <a:r>
              <a:rPr lang="en-US" sz="1600" b="1" dirty="0" smtClean="0"/>
              <a:t>LAKSHMIKUMARAN </a:t>
            </a:r>
            <a:r>
              <a:rPr lang="en-US" sz="1600" b="1" dirty="0"/>
              <a:t>AND </a:t>
            </a:r>
            <a:r>
              <a:rPr lang="en-US" sz="1600" b="1" dirty="0" smtClean="0"/>
              <a:t>SRIDHARAN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DR. MUKUNDAN CHAKRAPANI</a:t>
            </a:r>
          </a:p>
          <a:p>
            <a:r>
              <a:rPr lang="en-US" sz="1600" b="1" dirty="0" smtClean="0"/>
              <a:t>PRASHANT PHILLIPS</a:t>
            </a:r>
          </a:p>
          <a:p>
            <a:r>
              <a:rPr lang="en-US" sz="1600" b="1" dirty="0" smtClean="0"/>
              <a:t>RAGHAV SARDA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4754554"/>
            <a:ext cx="5321300" cy="1143000"/>
          </a:xfrm>
        </p:spPr>
        <p:txBody>
          <a:bodyPr/>
          <a:lstStyle/>
          <a:p>
            <a:r>
              <a:rPr lang="en-US" dirty="0" smtClean="0"/>
              <a:t>SOFTWARE LICENSING &amp;</a:t>
            </a:r>
            <a:br>
              <a:rPr lang="en-US" dirty="0" smtClean="0"/>
            </a:br>
            <a:r>
              <a:rPr lang="en-US" dirty="0" smtClean="0"/>
              <a:t>OPEN SOURCE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Impact of a Proprietary License on a User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805218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EULA may itself be quite complex and long. It is important for one to understand the scope of the use which is permitted through the license – any use should be permitted by the license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Reverse engineering is nearly always prohibited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Violating any of the conditions would result in copyright infringement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However, EULA should also adhere to principles applicable to legal contract – if certain terms are not enforceable, then such terms would be held as invalid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How is OPEN SOURCE SOFTWARE defined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Does it mean that OSS is free of charge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Different definitions exist: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Open Source Definition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Free Software Definition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software and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02022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Free </a:t>
            </a:r>
            <a:r>
              <a:rPr lang="en-US" sz="1800" dirty="0"/>
              <a:t>software was coined in 1980s, which refers to software that users can safely run, adapt, and redistribute without legal restraint.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Emphasized on Freedom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Open source software is a software with source code that is publically available under a license that gives users the right to study, change, and distribute that software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Emphasized on security, cost saving, and transparency.</a:t>
            </a: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Hence, free and open source software (FOSS) came into being.</a:t>
            </a: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FOSS allows to use, copy, study, modify the software, and the source code  to be openly shared  so that people are encouraged to voluntarily improve the design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79207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therefore, OSS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Certain commonalities exists between the definition as provided by the OSD and the FSD</a:t>
            </a:r>
          </a:p>
          <a:p>
            <a:pPr>
              <a:lnSpc>
                <a:spcPct val="150000"/>
              </a:lnSpc>
            </a:pPr>
            <a:r>
              <a:rPr lang="en-US" dirty="0"/>
              <a:t>Many licenses are both complying with the OSD and the FSD</a:t>
            </a:r>
          </a:p>
          <a:p>
            <a:pPr>
              <a:lnSpc>
                <a:spcPct val="150000"/>
              </a:lnSpc>
            </a:pPr>
            <a:r>
              <a:rPr lang="en-US" dirty="0"/>
              <a:t>Any OSS would therefore :</a:t>
            </a:r>
          </a:p>
          <a:p>
            <a:pPr marL="557212" lvl="2" indent="-257175">
              <a:lnSpc>
                <a:spcPct val="150000"/>
              </a:lnSpc>
            </a:pPr>
            <a:r>
              <a:rPr lang="en-US" sz="1800" dirty="0"/>
              <a:t>Freedom to </a:t>
            </a:r>
            <a:r>
              <a:rPr lang="en-US" sz="1800" dirty="0" smtClean="0"/>
              <a:t>use </a:t>
            </a:r>
            <a:r>
              <a:rPr lang="en-US" sz="1800" dirty="0"/>
              <a:t>the source code</a:t>
            </a:r>
          </a:p>
          <a:p>
            <a:pPr marL="557212" lvl="2" indent="-257175">
              <a:lnSpc>
                <a:spcPct val="150000"/>
              </a:lnSpc>
            </a:pPr>
            <a:r>
              <a:rPr lang="en-US" sz="1800" dirty="0"/>
              <a:t>Share the source code and/or modifications carried out</a:t>
            </a:r>
          </a:p>
          <a:p>
            <a:pPr marL="557212" lvl="2" indent="-257175">
              <a:lnSpc>
                <a:spcPct val="150000"/>
              </a:lnSpc>
            </a:pPr>
            <a:r>
              <a:rPr lang="en-US" sz="1800" dirty="0"/>
              <a:t>Allow the rights in copyright to other users</a:t>
            </a:r>
          </a:p>
          <a:p>
            <a:pPr>
              <a:lnSpc>
                <a:spcPct val="150000"/>
              </a:lnSpc>
            </a:pPr>
            <a:r>
              <a:rPr lang="en-US" dirty="0"/>
              <a:t>Enabled through OSS Licenses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60" y="1244933"/>
            <a:ext cx="8235950" cy="501650"/>
          </a:xfrm>
        </p:spPr>
        <p:txBody>
          <a:bodyPr>
            <a:normAutofit/>
          </a:bodyPr>
          <a:lstStyle/>
          <a:p>
            <a:r>
              <a:rPr lang="en-US" dirty="0"/>
              <a:t>Open Source </a:t>
            </a:r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OSS License is a typical license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Focusses on the copyright of the author of the software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Provides various privileges to the user of the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Imposes obligations for distributing the source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Source code availability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Modifications to be shared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Attribution requirement (e.g., BSD license)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Acknowledge name of the original authors (e.g., MIT license)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smtClean="0"/>
              <a:t>OSS </a:t>
            </a:r>
            <a:r>
              <a:rPr lang="en-US" dirty="0"/>
              <a:t>Licenses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6882855"/>
              </p:ext>
            </p:extLst>
          </p:nvPr>
        </p:nvGraphicFramePr>
        <p:xfrm>
          <a:off x="1538514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8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Permissive</a:t>
            </a:r>
            <a:r>
              <a:rPr lang="en-US" sz="3200" b="1" dirty="0" smtClean="0"/>
              <a:t> </a:t>
            </a:r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700" y="1596575"/>
            <a:ext cx="8229600" cy="38045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Provides very basic requirements for distribution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Provides a royalty free license to do virtually anything with the source code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Using, copying, modifying, merging, publishing, distributing, sublicensing, </a:t>
            </a:r>
            <a:r>
              <a:rPr lang="en-US" sz="1800" dirty="0">
                <a:solidFill>
                  <a:schemeClr val="tx1"/>
                </a:solidFill>
              </a:rPr>
              <a:t>and/or </a:t>
            </a:r>
            <a:r>
              <a:rPr lang="en-US" sz="1800" dirty="0" smtClean="0">
                <a:solidFill>
                  <a:schemeClr val="tx1"/>
                </a:solidFill>
              </a:rPr>
              <a:t>selling (MIT)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Does not require distribution of source code (or modifications)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Source code may be distributed – would violating the permissive license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May specifically point out to absence of any warranties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More open for commercial use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Examples include -  Apache, BSD, MIT, W3C, etc.</a:t>
            </a:r>
          </a:p>
        </p:txBody>
      </p:sp>
    </p:spTree>
    <p:extLst>
      <p:ext uri="{BB962C8B-B14F-4D97-AF65-F5344CB8AC3E}">
        <p14:creationId xmlns:p14="http://schemas.microsoft.com/office/powerpoint/2010/main" val="36551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89002"/>
            <a:ext cx="6796088" cy="685800"/>
          </a:xfrm>
        </p:spPr>
        <p:txBody>
          <a:bodyPr/>
          <a:lstStyle/>
          <a:p>
            <a:r>
              <a:rPr lang="en-US" dirty="0"/>
              <a:t>The MIT License (MIT)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582060"/>
            <a:ext cx="8229600" cy="386261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This license permits reuse within proprietary software provided all copies of the licensed software include a copy of the MIT License terms and the copyright notice.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No obligation to provide source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No royalty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Such proprietary software retains its proprietary nature even though it incorporates software under the MIT License.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license is also GPL-compatible, meaning that the GPL permits combination and redistribution with software that uses the MIT </a:t>
            </a:r>
            <a:r>
              <a:rPr lang="en-US" dirty="0" smtClean="0">
                <a:solidFill>
                  <a:schemeClr val="tx1"/>
                </a:solidFill>
              </a:rPr>
              <a:t>License  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  <a:hlinkClick r:id="rId2"/>
              </a:rPr>
              <a:t>http</a:t>
            </a:r>
            <a:r>
              <a:rPr lang="en-US" sz="1400" b="1" dirty="0">
                <a:solidFill>
                  <a:schemeClr val="tx1"/>
                </a:solidFill>
                <a:latin typeface="+mj-lt"/>
                <a:hlinkClick r:id="rId2"/>
              </a:rPr>
              <a:t>://opensource.org/licenses/MIT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1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57" y="1698164"/>
            <a:ext cx="8229600" cy="387712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BSD </a:t>
            </a:r>
            <a:r>
              <a:rPr lang="en-US" dirty="0">
                <a:solidFill>
                  <a:schemeClr val="tx1"/>
                </a:solidFill>
              </a:rPr>
              <a:t>licenses are a family of permissive free software licenses.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BSD-3 allows unlimited redistribution for any purpose as long as its copyright notices and the license's disclaimers of warranty are maintained.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license also contains a clause restricting use of the names of contributors for endorsement of a derived work without specific permission.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No obligation to provide source </a:t>
            </a:r>
            <a:r>
              <a:rPr lang="en-US" dirty="0" smtClean="0">
                <a:solidFill>
                  <a:schemeClr val="tx1"/>
                </a:solidFill>
              </a:rPr>
              <a:t>code and royalty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Compatible with GPL license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://opensource.org/licenses/BSD-3-Clause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961572"/>
            <a:ext cx="6796088" cy="685800"/>
          </a:xfrm>
        </p:spPr>
        <p:txBody>
          <a:bodyPr/>
          <a:lstStyle/>
          <a:p>
            <a:r>
              <a:rPr lang="en-US" dirty="0"/>
              <a:t>The BSD 3-Clause License</a:t>
            </a:r>
          </a:p>
        </p:txBody>
      </p:sp>
    </p:spTree>
    <p:extLst>
      <p:ext uri="{BB962C8B-B14F-4D97-AF65-F5344CB8AC3E}">
        <p14:creationId xmlns:p14="http://schemas.microsoft.com/office/powerpoint/2010/main" val="263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8" y="845455"/>
            <a:ext cx="6796088" cy="685800"/>
          </a:xfrm>
        </p:spPr>
        <p:txBody>
          <a:bodyPr/>
          <a:lstStyle/>
          <a:p>
            <a:r>
              <a:rPr lang="en-US" dirty="0"/>
              <a:t>Apache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31" y="1440192"/>
            <a:ext cx="8565379" cy="424215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Freedom to use the software for any purpose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No obligation to provide source </a:t>
            </a:r>
            <a:r>
              <a:rPr lang="en-US" dirty="0" smtClean="0">
                <a:solidFill>
                  <a:schemeClr val="tx1"/>
                </a:solidFill>
              </a:rPr>
              <a:t>code and </a:t>
            </a:r>
            <a:r>
              <a:rPr lang="en-US" dirty="0">
                <a:solidFill>
                  <a:schemeClr val="tx1"/>
                </a:solidFill>
              </a:rPr>
              <a:t>royalties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Does not require a derivative work of the software, or modifications to the original, to be </a:t>
            </a:r>
            <a:r>
              <a:rPr lang="en-US" dirty="0" smtClean="0">
                <a:solidFill>
                  <a:schemeClr val="tx1"/>
                </a:solidFill>
              </a:rPr>
              <a:t>compulsorily distributed </a:t>
            </a:r>
            <a:r>
              <a:rPr lang="en-US" dirty="0">
                <a:solidFill>
                  <a:schemeClr val="tx1"/>
                </a:solidFill>
              </a:rPr>
              <a:t>using the same license.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However it still requires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u="sng" dirty="0">
                <a:solidFill>
                  <a:schemeClr val="tx1"/>
                </a:solidFill>
              </a:rPr>
              <a:t>application of the same license to all unmodified parts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Indicate that any original copyright, patent, trademark, and attribution notices in redistributed code must be preserved (excluding notices that do not pertain to any part of the derivative works); and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 case of any modifications</a:t>
            </a:r>
            <a:r>
              <a:rPr lang="en-US" u="sng" dirty="0">
                <a:solidFill>
                  <a:schemeClr val="tx1"/>
                </a:solidFill>
              </a:rPr>
              <a:t>, a notification must be added stating that changes have been made to that </a:t>
            </a:r>
            <a:r>
              <a:rPr lang="en-US" u="sng" dirty="0" smtClean="0">
                <a:solidFill>
                  <a:schemeClr val="tx1"/>
                </a:solidFill>
              </a:rPr>
              <a:t>file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hlinkClick r:id="rId2"/>
              </a:rPr>
              <a:t>http</a:t>
            </a:r>
            <a:r>
              <a:rPr lang="en-US" sz="1400" dirty="0">
                <a:solidFill>
                  <a:schemeClr val="tx1"/>
                </a:solidFill>
                <a:latin typeface="+mj-lt"/>
                <a:hlinkClick r:id="rId2"/>
              </a:rPr>
              <a:t>://opensource.org/licenses/Apache-2.0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What is a SOFTWARE LICENSE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Different </a:t>
            </a:r>
            <a:r>
              <a:rPr lang="en-US" dirty="0"/>
              <a:t>types of Software Licenses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Effects of a Software </a:t>
            </a:r>
            <a:r>
              <a:rPr lang="en-US" dirty="0" smtClean="0"/>
              <a:t>License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What </a:t>
            </a:r>
            <a:r>
              <a:rPr lang="en-US" dirty="0"/>
              <a:t>is OPEN SOURCE SOFTWARE (OSS)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Different types of licenses used for OSS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Protection afforded by the OSS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Obligations arising out of the OSS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Comparison of OSS models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Copyleft v. Permissive</a:t>
            </a:r>
          </a:p>
        </p:txBody>
      </p:sp>
    </p:spTree>
    <p:extLst>
      <p:ext uri="{BB962C8B-B14F-4D97-AF65-F5344CB8AC3E}">
        <p14:creationId xmlns:p14="http://schemas.microsoft.com/office/powerpoint/2010/main" val="30211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0" y="947058"/>
            <a:ext cx="6796088" cy="685800"/>
          </a:xfrm>
        </p:spPr>
        <p:txBody>
          <a:bodyPr/>
          <a:lstStyle/>
          <a:p>
            <a:r>
              <a:rPr lang="en-US" dirty="0" smtClean="0"/>
              <a:t>Copyleft Licenses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0700" y="1587508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Provides more exhaustive and restrictive conditions for distribution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Making source code and binaries available is a must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err="1">
                <a:solidFill>
                  <a:schemeClr val="tx1"/>
                </a:solidFill>
              </a:rPr>
              <a:t>copyleft</a:t>
            </a:r>
            <a:r>
              <a:rPr lang="en-US" dirty="0">
                <a:solidFill>
                  <a:schemeClr val="tx1"/>
                </a:solidFill>
              </a:rPr>
              <a:t> licenses may also require that the modifications be clearly indicated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Modifications also covered under the </a:t>
            </a:r>
            <a:r>
              <a:rPr lang="en-US" dirty="0" err="1">
                <a:solidFill>
                  <a:schemeClr val="tx1"/>
                </a:solidFill>
              </a:rPr>
              <a:t>copyleft</a:t>
            </a:r>
            <a:r>
              <a:rPr lang="en-US" dirty="0">
                <a:solidFill>
                  <a:schemeClr val="tx1"/>
                </a:solidFill>
              </a:rPr>
              <a:t> licenses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May also be applicable over new code depending on the nature of linking with the </a:t>
            </a:r>
            <a:r>
              <a:rPr lang="en-US" dirty="0" err="1">
                <a:solidFill>
                  <a:schemeClr val="tx1"/>
                </a:solidFill>
              </a:rPr>
              <a:t>copyleft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Example include – General Public License (GPL), Lesser General Public License (LGPL), Mozilla Public License (MPL), etc.</a:t>
            </a:r>
          </a:p>
        </p:txBody>
      </p:sp>
    </p:spTree>
    <p:extLst>
      <p:ext uri="{BB962C8B-B14F-4D97-AF65-F5344CB8AC3E}">
        <p14:creationId xmlns:p14="http://schemas.microsoft.com/office/powerpoint/2010/main" val="5208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Copyleft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Permissive: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22811"/>
              </p:ext>
            </p:extLst>
          </p:nvPr>
        </p:nvGraphicFramePr>
        <p:xfrm>
          <a:off x="696685" y="2481944"/>
          <a:ext cx="7798857" cy="2889574"/>
        </p:xfrm>
        <a:graphic>
          <a:graphicData uri="http://schemas.openxmlformats.org/drawingml/2006/table">
            <a:tbl>
              <a:tblPr firstRow="1" bandRow="1"/>
              <a:tblGrid>
                <a:gridCol w="2599619"/>
                <a:gridCol w="2599619"/>
                <a:gridCol w="2599619"/>
              </a:tblGrid>
              <a:tr h="462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Permissive License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Copyleft License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6667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Source Code/Binaries</a:t>
                      </a:r>
                      <a:r>
                        <a:rPr lang="en-US" sz="1600" b="0" baseline="0" dirty="0" smtClean="0">
                          <a:latin typeface="+mj-lt"/>
                        </a:rPr>
                        <a:t> </a:t>
                      </a:r>
                      <a:r>
                        <a:rPr lang="en-US" sz="1600" b="0" dirty="0" smtClean="0">
                          <a:latin typeface="+mj-lt"/>
                        </a:rPr>
                        <a:t>Availability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May/ may not provide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Have to provide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269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Modifications</a:t>
                      </a:r>
                      <a:r>
                        <a:rPr lang="en-US" sz="1600" b="0" baseline="0" dirty="0" smtClean="0">
                          <a:latin typeface="+mj-lt"/>
                        </a:rPr>
                        <a:t> 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provide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provide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667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Attribution</a:t>
                      </a:r>
                      <a:r>
                        <a:rPr lang="en-US" sz="1600" b="0" baseline="0" dirty="0" smtClean="0">
                          <a:latin typeface="+mj-lt"/>
                        </a:rPr>
                        <a:t> 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Include in source code only with permission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Include in source code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667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Notice Requirement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Provide copyright notice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atin typeface="+mj-lt"/>
                        </a:rPr>
                        <a:t>Provide</a:t>
                      </a:r>
                      <a:r>
                        <a:rPr lang="en-US" sz="1600" b="0" baseline="0" dirty="0" smtClean="0">
                          <a:latin typeface="+mj-lt"/>
                        </a:rPr>
                        <a:t> notice about modifications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572994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GPL is a strong </a:t>
            </a:r>
            <a:r>
              <a:rPr lang="en-US" dirty="0" err="1">
                <a:solidFill>
                  <a:schemeClr val="tx1"/>
                </a:solidFill>
              </a:rPr>
              <a:t>copyleft</a:t>
            </a:r>
            <a:r>
              <a:rPr lang="en-US" dirty="0">
                <a:solidFill>
                  <a:schemeClr val="tx1"/>
                </a:solidFill>
              </a:rPr>
              <a:t> license, which means that derived works can only be distributed under the same license terms.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GPL limitation - GPL is designed to prevent proprietary commercialization of Open Source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GPL requires that </a:t>
            </a:r>
          </a:p>
          <a:p>
            <a:pPr marL="465138" lvl="1" indent="390525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(1) software derived from a GPL-licensed software must also be released under the GPL license; and </a:t>
            </a:r>
          </a:p>
          <a:p>
            <a:pPr marL="465138" lvl="1" indent="390525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(2) all re-distributions of the GPL-licensed software, including modified versions or software derived from GPL-licensed software, must make the full source code freely available.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http://opensource.org/licenses/GPL-2.0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GNU </a:t>
            </a:r>
            <a:r>
              <a:rPr lang="en-US" dirty="0"/>
              <a:t>General Public License (GPL)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732648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consequence of the strong </a:t>
            </a:r>
            <a:r>
              <a:rPr lang="en-US" dirty="0" err="1">
                <a:solidFill>
                  <a:schemeClr val="tx1"/>
                </a:solidFill>
              </a:rPr>
              <a:t>copyleft</a:t>
            </a:r>
            <a:r>
              <a:rPr lang="en-US" dirty="0">
                <a:solidFill>
                  <a:schemeClr val="tx1"/>
                </a:solidFill>
              </a:rPr>
              <a:t> terms of the GPL is that even many free and open source software projects are prohibited from using </a:t>
            </a:r>
            <a:r>
              <a:rPr lang="en-US" dirty="0" err="1">
                <a:solidFill>
                  <a:schemeClr val="tx1"/>
                </a:solidFill>
              </a:rPr>
              <a:t>GPLed</a:t>
            </a:r>
            <a:r>
              <a:rPr lang="en-US" dirty="0">
                <a:solidFill>
                  <a:schemeClr val="tx1"/>
                </a:solidFill>
              </a:rPr>
              <a:t> libraries.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GPL may </a:t>
            </a:r>
            <a:r>
              <a:rPr lang="en-US" dirty="0">
                <a:solidFill>
                  <a:schemeClr val="tx1"/>
                </a:solidFill>
              </a:rPr>
              <a:t>override the terms of the other license, </a:t>
            </a:r>
            <a:endParaRPr lang="en-US" dirty="0" smtClean="0">
              <a:solidFill>
                <a:schemeClr val="tx1"/>
              </a:solidFill>
            </a:endParaRPr>
          </a:p>
          <a:p>
            <a:pPr marL="682625" indent="231775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require </a:t>
            </a:r>
            <a:r>
              <a:rPr lang="en-US" dirty="0">
                <a:solidFill>
                  <a:schemeClr val="tx1"/>
                </a:solidFill>
              </a:rPr>
              <a:t>relicensing the entire project </a:t>
            </a:r>
            <a:endParaRPr lang="en-US" dirty="0" smtClean="0">
              <a:solidFill>
                <a:schemeClr val="tx1"/>
              </a:solidFill>
            </a:endParaRPr>
          </a:p>
          <a:p>
            <a:pPr marL="682625" indent="231775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choice that </a:t>
            </a:r>
            <a:r>
              <a:rPr lang="en-US" dirty="0" smtClean="0">
                <a:solidFill>
                  <a:schemeClr val="tx1"/>
                </a:solidFill>
              </a:rPr>
              <a:t>may </a:t>
            </a:r>
            <a:r>
              <a:rPr lang="en-US" dirty="0">
                <a:solidFill>
                  <a:schemeClr val="tx1"/>
                </a:solidFill>
              </a:rPr>
              <a:t>be unpalatable to many projects.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GPL - limitation</a:t>
            </a:r>
          </a:p>
        </p:txBody>
      </p:sp>
    </p:spTree>
    <p:extLst>
      <p:ext uri="{BB962C8B-B14F-4D97-AF65-F5344CB8AC3E}">
        <p14:creationId xmlns:p14="http://schemas.microsoft.com/office/powerpoint/2010/main" val="12627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89002"/>
            <a:ext cx="6796088" cy="685800"/>
          </a:xfrm>
        </p:spPr>
        <p:txBody>
          <a:bodyPr/>
          <a:lstStyle/>
          <a:p>
            <a:r>
              <a:rPr lang="en-US" dirty="0"/>
              <a:t>The GNU General Public License </a:t>
            </a:r>
            <a:r>
              <a:rPr lang="en-US" dirty="0" smtClean="0"/>
              <a:t>(LGPL)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500424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Similar </a:t>
            </a:r>
            <a:r>
              <a:rPr lang="en-US" dirty="0">
                <a:solidFill>
                  <a:schemeClr val="tx1"/>
                </a:solidFill>
              </a:rPr>
              <a:t>to the GPL, </a:t>
            </a:r>
            <a:r>
              <a:rPr lang="en-US" dirty="0" smtClean="0">
                <a:solidFill>
                  <a:schemeClr val="tx1"/>
                </a:solidFill>
              </a:rPr>
              <a:t>but designed </a:t>
            </a:r>
            <a:r>
              <a:rPr lang="en-US" dirty="0">
                <a:solidFill>
                  <a:schemeClr val="tx1"/>
                </a:solidFill>
              </a:rPr>
              <a:t>for software libraries where you want to allow non-GPL applications to link to your library and utilize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you modify the software, you still have to give back the source code, but you are allowed to link it with proprietary software/modules without giving the source code of the proprietary software/modules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word "Lesser" in the title shows that the LGPL does not guarantee the end user's complete freedom in the use of software: it only guarantees the freedom of modification for the LGPL-parts, but not for any proprietary software-parts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://opensource.org/licenses/LGPL-2.1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GPL VS LGPL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819732"/>
            <a:ext cx="8229600" cy="3581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the LGPL permits use of the library in proprietary programs; using the ordinary GPL for a library makes it available only for free programs (that are not proprietary).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main difference between the GPL and the LGPL is that the latter allows the code to be linked with a non-(L)</a:t>
            </a:r>
            <a:r>
              <a:rPr lang="en-US" dirty="0" err="1">
                <a:solidFill>
                  <a:schemeClr val="tx1"/>
                </a:solidFill>
              </a:rPr>
              <a:t>GPLed</a:t>
            </a:r>
            <a:r>
              <a:rPr lang="en-US" dirty="0">
                <a:solidFill>
                  <a:schemeClr val="tx1"/>
                </a:solidFill>
              </a:rPr>
              <a:t> program, regardless of whether or not it is proprietary software.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linking: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39115"/>
              </p:ext>
            </p:extLst>
          </p:nvPr>
        </p:nvGraphicFramePr>
        <p:xfrm>
          <a:off x="450375" y="1824888"/>
          <a:ext cx="8135287" cy="3876129"/>
        </p:xfrm>
        <a:graphic>
          <a:graphicData uri="http://schemas.openxmlformats.org/drawingml/2006/table">
            <a:tbl>
              <a:tblPr firstRow="1" bandRow="1"/>
              <a:tblGrid>
                <a:gridCol w="1702880"/>
                <a:gridCol w="3006817"/>
                <a:gridCol w="3425590"/>
              </a:tblGrid>
              <a:tr h="85075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711129" rtl="0" eaLnBrk="1" latinLnBrk="0" hangingPunct="1"/>
                      <a:endParaRPr lang="en-US" sz="2000" b="1" i="0" u="sng" kern="1200" dirty="0">
                        <a:solidFill>
                          <a:schemeClr val="bg1"/>
                        </a:solidFill>
                        <a:latin typeface="+mj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b="1" i="0" u="sng" dirty="0" smtClean="0">
                          <a:solidFill>
                            <a:schemeClr val="bg1"/>
                          </a:solidFill>
                          <a:latin typeface="+mj-lt"/>
                          <a:ea typeface="MS PGothic" pitchFamily="34" charset="-128"/>
                          <a:cs typeface="ＭＳ Ｐゴシック" pitchFamily="18" charset="-128"/>
                        </a:rPr>
                        <a:t>Static Linking</a:t>
                      </a:r>
                      <a:endParaRPr lang="en-US" sz="2000" b="1" i="0" u="sng" dirty="0">
                        <a:solidFill>
                          <a:schemeClr val="bg1"/>
                        </a:solidFill>
                        <a:latin typeface="+mj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b="1" i="0" u="sng" dirty="0" smtClean="0">
                          <a:solidFill>
                            <a:schemeClr val="bg1"/>
                          </a:solidFill>
                          <a:latin typeface="+mj-lt"/>
                          <a:ea typeface="MS PGothic" pitchFamily="34" charset="-128"/>
                          <a:cs typeface="ＭＳ Ｐゴシック" pitchFamily="18" charset="-128"/>
                        </a:rPr>
                        <a:t>Dynamic Linking</a:t>
                      </a:r>
                      <a:endParaRPr lang="en-US" sz="2000" b="1" i="0" u="sng" dirty="0">
                        <a:solidFill>
                          <a:schemeClr val="bg1"/>
                        </a:solidFill>
                        <a:latin typeface="+mj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104667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711129" rtl="0" eaLnBrk="1" latinLnBrk="0" hangingPunct="1"/>
                      <a:r>
                        <a:rPr lang="en-US" sz="2000" b="1" i="0" u="sng" kern="1200" dirty="0" smtClean="0">
                          <a:solidFill>
                            <a:schemeClr val="bg1"/>
                          </a:solidFill>
                          <a:latin typeface="+mj-lt"/>
                          <a:ea typeface="MS PGothic" pitchFamily="34" charset="-128"/>
                          <a:cs typeface="ＭＳ Ｐゴシック" pitchFamily="18" charset="-128"/>
                        </a:rPr>
                        <a:t>GPL license</a:t>
                      </a:r>
                      <a:endParaRPr lang="en-US" sz="2000" b="1" i="0" u="sng" kern="1200" dirty="0">
                        <a:solidFill>
                          <a:schemeClr val="bg1"/>
                        </a:solidFill>
                        <a:latin typeface="+mj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Required</a:t>
                      </a:r>
                      <a:r>
                        <a:rPr lang="en-US" sz="1800" b="0" i="0" baseline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 to provide code (all under GPL)</a:t>
                      </a:r>
                      <a:endParaRPr lang="en-US" sz="1800" b="0" i="0" dirty="0">
                        <a:solidFill>
                          <a:srgbClr val="4D4D4D"/>
                        </a:solidFill>
                        <a:latin typeface="+mn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Only GPL code is to be distributed under GPL.</a:t>
                      </a:r>
                    </a:p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(new code</a:t>
                      </a:r>
                      <a:r>
                        <a:rPr lang="en-US" sz="1800" b="0" i="0" baseline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 may/may not be under GPL)</a:t>
                      </a:r>
                      <a:endParaRPr lang="en-US" sz="1800" b="0" i="0" dirty="0">
                        <a:solidFill>
                          <a:srgbClr val="4D4D4D"/>
                        </a:solidFill>
                        <a:latin typeface="+mn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183665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711129" rtl="0" eaLnBrk="1" latinLnBrk="0" hangingPunct="1"/>
                      <a:r>
                        <a:rPr lang="en-US" sz="2000" b="1" i="0" u="sng" kern="1200" dirty="0" smtClean="0">
                          <a:solidFill>
                            <a:schemeClr val="bg1"/>
                          </a:solidFill>
                          <a:latin typeface="+mj-lt"/>
                          <a:ea typeface="MS PGothic" pitchFamily="34" charset="-128"/>
                          <a:cs typeface="ＭＳ Ｐゴシック" pitchFamily="18" charset="-128"/>
                        </a:rPr>
                        <a:t>LGPL license</a:t>
                      </a:r>
                      <a:endParaRPr lang="en-US" sz="2000" b="1" i="0" u="sng" kern="1200" dirty="0">
                        <a:solidFill>
                          <a:schemeClr val="bg1"/>
                        </a:solidFill>
                        <a:latin typeface="+mj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Required to provide code </a:t>
                      </a:r>
                    </a:p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(</a:t>
                      </a:r>
                      <a:r>
                        <a:rPr lang="en-US" sz="1800" b="0" i="0" baseline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LGPL code stays LGPL)</a:t>
                      </a:r>
                      <a:endParaRPr lang="en-US" sz="1800" b="0" i="0" dirty="0">
                        <a:solidFill>
                          <a:srgbClr val="4D4D4D"/>
                        </a:solidFill>
                        <a:latin typeface="+mn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May/may not provide code</a:t>
                      </a:r>
                    </a:p>
                    <a:p>
                      <a:r>
                        <a:rPr lang="en-US" sz="1800" b="0" i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(</a:t>
                      </a:r>
                      <a:r>
                        <a:rPr lang="en-US" sz="1800" b="0" i="0" baseline="0" dirty="0" smtClean="0">
                          <a:solidFill>
                            <a:srgbClr val="4D4D4D"/>
                          </a:solidFill>
                          <a:latin typeface="+mn-lt"/>
                          <a:ea typeface="MS PGothic" pitchFamily="34" charset="-128"/>
                          <a:cs typeface="ＭＳ Ｐゴシック" pitchFamily="18" charset="-128"/>
                        </a:rPr>
                        <a:t>LGPL code stays LGPL, proprietary code can be kept proprietary)</a:t>
                      </a:r>
                      <a:endParaRPr lang="en-US" sz="1800" b="0" i="0" dirty="0">
                        <a:solidFill>
                          <a:srgbClr val="4D4D4D"/>
                        </a:solidFill>
                        <a:latin typeface="+mn-lt"/>
                        <a:ea typeface="MS PGothic" pitchFamily="34" charset="-128"/>
                        <a:cs typeface="ＭＳ Ｐゴシック" pitchFamily="18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GPL-3.0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055841"/>
              </p:ext>
            </p:extLst>
          </p:nvPr>
        </p:nvGraphicFramePr>
        <p:xfrm>
          <a:off x="327546" y="1594419"/>
          <a:ext cx="8488907" cy="4684361"/>
        </p:xfrm>
        <a:graphic>
          <a:graphicData uri="http://schemas.openxmlformats.org/drawingml/2006/table">
            <a:tbl>
              <a:tblPr firstRow="1" bandRow="1"/>
              <a:tblGrid>
                <a:gridCol w="4036137"/>
                <a:gridCol w="1422968"/>
                <a:gridCol w="3029802"/>
              </a:tblGrid>
              <a:tr h="87522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MANNER OF IMPLEMENTATION OF GPL-V3 LICENSED CODE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WORK BASED ON GPL LICENSED CODE?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CONSIDERATIONS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67829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value additions in the source code file of the GPL licensed code itself or in-lining all or part of the GPL licensed code into your source code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Final work retains substantial portions of the GPL licensed code?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72958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An entirely independent code (linking program) that is statically linked with all or part of the GPL licensed code (linked program)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711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work retains substantial portions of the GPL licensed code?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7829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or part of the GPL licensed code (linking program) is statically linked with your code (linked program)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711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code</a:t>
                      </a:r>
                      <a:r>
                        <a:rPr lang="en-US" baseline="0" dirty="0" smtClean="0"/>
                        <a:t> likely</a:t>
                      </a:r>
                      <a:r>
                        <a:rPr lang="en-US" dirty="0" smtClean="0"/>
                        <a:t> retains substantial portions of the GPL licensed code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893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An entirely independent code (linking program) that is dynamically linked with all or part of the GPL licensed code (linked program)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“Interface” code lines may possess copyright protection. Is your code specifically designed to work with the GPL licensed code?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7829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All or part of the GPL licensed code (linking program) is dynamically linked with your code (linked program)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711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code likely substantial portions of the GPL licensed code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4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Over </a:t>
            </a:r>
            <a:r>
              <a:rPr lang="en-US" dirty="0">
                <a:solidFill>
                  <a:schemeClr val="tx1"/>
                </a:solidFill>
              </a:rPr>
              <a:t>25% of the nearly 100,000 projects hosted on Google Code </a:t>
            </a:r>
            <a:r>
              <a:rPr lang="en-US" dirty="0" smtClean="0">
                <a:solidFill>
                  <a:schemeClr val="tx1"/>
                </a:solidFill>
              </a:rPr>
              <a:t>are estimated to be </a:t>
            </a:r>
            <a:r>
              <a:rPr lang="en-US" dirty="0">
                <a:solidFill>
                  <a:schemeClr val="tx1"/>
                </a:solidFill>
              </a:rPr>
              <a:t>using the Apache License.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 August 2013, according to Black Duck Software, the website's data show that the GPL license family is used by 54% of open-source projects, with a breakdown of the individual licenses shown in the following table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3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open source licenses in use: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364" y="5744494"/>
            <a:ext cx="758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: blackducksoftware.com</a:t>
            </a:r>
          </a:p>
          <a:p>
            <a:r>
              <a:rPr lang="en-US" sz="1200" dirty="0" smtClean="0"/>
              <a:t>As on May 2014</a:t>
            </a:r>
            <a:endParaRPr lang="en-US" sz="12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784209"/>
              </p:ext>
            </p:extLst>
          </p:nvPr>
        </p:nvGraphicFramePr>
        <p:xfrm>
          <a:off x="839337" y="1967907"/>
          <a:ext cx="7526742" cy="3502898"/>
        </p:xfrm>
        <a:graphic>
          <a:graphicData uri="http://schemas.openxmlformats.org/drawingml/2006/table">
            <a:tbl>
              <a:tblPr firstRow="1" bandRow="1"/>
              <a:tblGrid>
                <a:gridCol w="3763371"/>
                <a:gridCol w="3763371"/>
              </a:tblGrid>
              <a:tr h="54498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+mn-lt"/>
                        </a:rPr>
                        <a:t>License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+mn-lt"/>
                        </a:rPr>
                        <a:t>Percentage Usage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GPL-2.0/LGPL (2 and 3)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45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BSD/MIT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22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APACHE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15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ARTISTIC (</a:t>
                      </a:r>
                      <a:r>
                        <a:rPr lang="en-US" sz="1600" b="1" dirty="0" err="1" smtClean="0">
                          <a:latin typeface="+mn-lt"/>
                        </a:rPr>
                        <a:t>perl</a:t>
                      </a:r>
                      <a:r>
                        <a:rPr lang="en-US" sz="1600" b="1" dirty="0" smtClean="0">
                          <a:latin typeface="+mn-lt"/>
                        </a:rPr>
                        <a:t>)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EPL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MPL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ZLIB/LIBPNG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+mn-lt"/>
                        </a:rPr>
                        <a:t>&lt;1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97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515938" y="3888442"/>
            <a:ext cx="5551714" cy="120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4D4D4F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r>
              <a:rPr lang="en-US" dirty="0" smtClean="0"/>
              <a:t>SOFTWARE LICENSES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515938" y="2564747"/>
            <a:ext cx="5551714" cy="132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80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600">
                <a:solidFill>
                  <a:srgbClr val="4D4D4F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400">
                <a:solidFill>
                  <a:srgbClr val="4D4D4F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400">
                <a:solidFill>
                  <a:srgbClr val="4D4D4F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200">
                <a:solidFill>
                  <a:srgbClr val="4D4D4F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050">
                <a:solidFill>
                  <a:srgbClr val="4D4D4F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050">
                <a:solidFill>
                  <a:srgbClr val="4D4D4F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050">
                <a:solidFill>
                  <a:srgbClr val="4D4D4F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D4D4F"/>
              </a:buClr>
              <a:buFont typeface="Times" pitchFamily="80" charset="0"/>
              <a:buChar char="•"/>
              <a:defRPr sz="1050">
                <a:solidFill>
                  <a:srgbClr val="4D4D4F"/>
                </a:solidFill>
                <a:latin typeface="+mn-lt"/>
                <a:ea typeface="+mn-ea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59974"/>
            <a:ext cx="6796088" cy="685800"/>
          </a:xfrm>
        </p:spPr>
        <p:txBody>
          <a:bodyPr/>
          <a:lstStyle/>
          <a:p>
            <a:r>
              <a:rPr lang="en-US" dirty="0" smtClean="0"/>
              <a:t>General Comparison of Licenses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277479"/>
              </p:ext>
            </p:extLst>
          </p:nvPr>
        </p:nvGraphicFramePr>
        <p:xfrm>
          <a:off x="435427" y="1496690"/>
          <a:ext cx="8534401" cy="4602480"/>
        </p:xfrm>
        <a:graphic>
          <a:graphicData uri="http://schemas.openxmlformats.org/drawingml/2006/table">
            <a:tbl>
              <a:tblPr firstRow="1" bandRow="1"/>
              <a:tblGrid>
                <a:gridCol w="4267202"/>
                <a:gridCol w="642097"/>
                <a:gridCol w="709385"/>
                <a:gridCol w="651476"/>
                <a:gridCol w="854158"/>
                <a:gridCol w="765492"/>
                <a:gridCol w="644591"/>
              </a:tblGrid>
              <a:tr h="56228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j-lt"/>
                        </a:rPr>
                        <a:t>You may: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GPL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LGPL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MPL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Apache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BSD-3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MIT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Use/modify/distribute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yes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4390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Link to other programs under at least some circumstances without creating a derived work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yes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 smtClean="0">
                          <a:latin typeface="+mn-lt"/>
                        </a:rPr>
                        <a:t>If you distribute you are required to: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Make source code available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Display copyright notice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yes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Provide copy of license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yes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255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Mark changes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4390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License modified files within the work under the same terms (“weak </a:t>
                      </a:r>
                      <a:r>
                        <a:rPr lang="en-US" sz="1200" dirty="0" err="1" smtClean="0">
                          <a:latin typeface="+mn-lt"/>
                        </a:rPr>
                        <a:t>copyleft</a:t>
                      </a:r>
                      <a:r>
                        <a:rPr lang="en-US" sz="1200" dirty="0" smtClean="0">
                          <a:latin typeface="+mn-lt"/>
                        </a:rPr>
                        <a:t>”)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4390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License larger derived works under the same terms (“strong </a:t>
                      </a:r>
                      <a:r>
                        <a:rPr lang="en-US" sz="1200" dirty="0" err="1" smtClean="0">
                          <a:latin typeface="+mn-lt"/>
                        </a:rPr>
                        <a:t>copyleft</a:t>
                      </a:r>
                      <a:r>
                        <a:rPr lang="en-US" sz="1200" dirty="0" smtClean="0">
                          <a:latin typeface="+mn-lt"/>
                        </a:rPr>
                        <a:t>”)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2147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If you distribute you are prohibited</a:t>
                      </a:r>
                      <a:r>
                        <a:rPr lang="en-US" sz="1200" baseline="0" dirty="0" smtClean="0">
                          <a:latin typeface="+mn-lt"/>
                        </a:rPr>
                        <a:t> to use the names of original authors or contributors in advertising without permission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720903"/>
              </p:ext>
            </p:extLst>
          </p:nvPr>
        </p:nvGraphicFramePr>
        <p:xfrm>
          <a:off x="319312" y="1075599"/>
          <a:ext cx="8563431" cy="5078454"/>
        </p:xfrm>
        <a:graphic>
          <a:graphicData uri="http://schemas.openxmlformats.org/drawingml/2006/table">
            <a:tbl>
              <a:tblPr firstRow="1" bandRow="1"/>
              <a:tblGrid>
                <a:gridCol w="1252563"/>
                <a:gridCol w="1316467"/>
                <a:gridCol w="1763811"/>
                <a:gridCol w="1789374"/>
                <a:gridCol w="1533749"/>
                <a:gridCol w="907467"/>
              </a:tblGrid>
              <a:tr h="31676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GPL-V3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LGPL-V3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APACHE-V2.0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BSD-3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+mn-lt"/>
                        </a:rPr>
                        <a:t>MIT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126044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 smtClean="0">
                          <a:effectLst/>
                          <a:latin typeface="+mn-lt"/>
                        </a:rPr>
                        <a:t>Release Commercial Works?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Yes, but ALL source code must be distributed under GPL (viral).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184865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 smtClean="0">
                          <a:effectLst/>
                          <a:latin typeface="+mn-lt"/>
                        </a:rPr>
                        <a:t>Create Derivative Works?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Yes, but ALL source code must be distributed under GPL(viral).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Yes, but any derivative software must be released under a LGPL license and allow reverse engineering for client modifications and debugging.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65258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 smtClean="0">
                          <a:effectLst/>
                          <a:latin typeface="+mn-lt"/>
                        </a:rPr>
                        <a:t>Attribution?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Must be included in your source code and distribution.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Must be included in your source code and distribution.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711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Must be included with your source code, and you may be required to include it in your distribution if your licensor requires.</a:t>
                      </a:r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Must be included in your source code and any documentation that you include with the release of your software.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effectLst/>
                          <a:latin typeface="+mn-lt"/>
                        </a:rPr>
                        <a:t>Must be included with your source code.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7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85" y="1369786"/>
            <a:ext cx="8229600" cy="3581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This presentation is informational </a:t>
            </a:r>
            <a:r>
              <a:rPr lang="en-US" dirty="0" smtClean="0"/>
              <a:t>purpose only and does not purport to be advice or opinion, legal or otherwise, whatsoever. The information provided is not intended to create an attorney-client relationship and is not for advertising or soliciting. </a:t>
            </a:r>
            <a:r>
              <a:rPr lang="en-US" dirty="0" err="1" smtClean="0"/>
              <a:t>Lakshmikumaran</a:t>
            </a:r>
            <a:r>
              <a:rPr lang="en-US" dirty="0" smtClean="0"/>
              <a:t> &amp; </a:t>
            </a:r>
            <a:r>
              <a:rPr lang="en-US" dirty="0" err="1" smtClean="0"/>
              <a:t>Sridharan</a:t>
            </a:r>
            <a:r>
              <a:rPr lang="en-US" dirty="0" smtClean="0"/>
              <a:t> or its associates are not responsible for any error or omission in this presentation or for any action taken based on its contents.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69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521" y="1287463"/>
            <a:ext cx="7157657" cy="4757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16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Software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40114"/>
            <a:ext cx="8229600" cy="39351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All software is protected under copyright. Copyright is owned by the developer or publisher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Software </a:t>
            </a:r>
            <a:r>
              <a:rPr lang="en-US" dirty="0"/>
              <a:t>License is a </a:t>
            </a:r>
            <a:r>
              <a:rPr lang="en-US" dirty="0" smtClean="0"/>
              <a:t>LICENSE for the copyright in the software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License is generally just a </a:t>
            </a:r>
            <a:r>
              <a:rPr lang="en-US" i="1" dirty="0"/>
              <a:t>permission to use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Does not result in change in ownership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Implemented through a legal contract, i.e., subject to terms and conditions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Software License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Permission to </a:t>
            </a:r>
            <a:r>
              <a:rPr lang="en-US" i="1" dirty="0"/>
              <a:t>use a software – </a:t>
            </a:r>
            <a:r>
              <a:rPr lang="en-US" dirty="0"/>
              <a:t>one or more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Ownership with the publisher of the software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most case, terms of a software license have to be accepted before the software can be used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770743"/>
            <a:ext cx="8229600" cy="38045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 software license has similar elements as that of a contract or an agreement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Terms and conditions – prescribing how the software is to be used or prohibiting certain actions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Obligations – no copying unless permitted by the terms and conditions recited in the license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Terms of warranty and indemnification against any damage caused to data owing to use of software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Liability of each party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User’s rights in cases of specific situations or circumstances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Geographic restrictions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2342" y="1253027"/>
            <a:ext cx="6734175" cy="49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9" tIns="45669" rIns="91339" bIns="4566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0" i="0">
                <a:solidFill>
                  <a:srgbClr val="3E3A7C"/>
                </a:solidFill>
                <a:latin typeface="Georgia"/>
                <a:ea typeface="MS PGothic" pitchFamily="34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3E3A7C"/>
                </a:solidFill>
                <a:latin typeface="Georgia" pitchFamily="18" charset="0"/>
                <a:ea typeface="MS PGothic" pitchFamily="34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3E3A7C"/>
                </a:solidFill>
                <a:latin typeface="Georgia" pitchFamily="18" charset="0"/>
                <a:ea typeface="MS PGothic" pitchFamily="34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3E3A7C"/>
                </a:solidFill>
                <a:latin typeface="Georgia" pitchFamily="18" charset="0"/>
                <a:ea typeface="MS PGothic" pitchFamily="34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3E3A7C"/>
                </a:solidFill>
                <a:latin typeface="Georgia" pitchFamily="18" charset="0"/>
                <a:ea typeface="MS PGothic" pitchFamily="34" charset="-128"/>
                <a:cs typeface="ＭＳ Ｐゴシック" pitchFamily="18" charset="-128"/>
              </a:defRPr>
            </a:lvl5pPr>
            <a:lvl6pPr marL="355564" algn="l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rgbClr val="4D4D4D"/>
                </a:solidFill>
                <a:latin typeface="Arial" charset="0"/>
              </a:defRPr>
            </a:lvl6pPr>
            <a:lvl7pPr marL="711129" algn="l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rgbClr val="4D4D4D"/>
                </a:solidFill>
                <a:latin typeface="Arial" charset="0"/>
              </a:defRPr>
            </a:lvl7pPr>
            <a:lvl8pPr marL="1066693" algn="l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rgbClr val="4D4D4D"/>
                </a:solidFill>
                <a:latin typeface="Arial" charset="0"/>
              </a:defRPr>
            </a:lvl8pPr>
            <a:lvl9pPr marL="1422258" algn="l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b="1" dirty="0" smtClean="0">
              <a:solidFill>
                <a:srgbClr val="4A3EA5"/>
              </a:solidFill>
              <a:latin typeface="Georgia Bold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14805" y="1808766"/>
            <a:ext cx="3195872" cy="694444"/>
            <a:chOff x="452673" y="2516863"/>
            <a:chExt cx="1919335" cy="92333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673" y="2709841"/>
              <a:ext cx="1919335" cy="49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 smtClean="0">
                  <a:solidFill>
                    <a:schemeClr val="bg2"/>
                  </a:solidFill>
                </a:rPr>
                <a:t>AUTHOR/DEVELOPER</a:t>
              </a:r>
              <a:endParaRPr lang="en-US" b="1" i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8630" y="1808765"/>
            <a:ext cx="2037029" cy="1125664"/>
            <a:chOff x="525102" y="2007931"/>
            <a:chExt cx="2037029" cy="1125664"/>
          </a:xfrm>
        </p:grpSpPr>
        <p:sp>
          <p:nvSpPr>
            <p:cNvPr id="9" name="Oval 8"/>
            <p:cNvSpPr/>
            <p:nvPr/>
          </p:nvSpPr>
          <p:spPr bwMode="auto">
            <a:xfrm>
              <a:off x="525102" y="2007931"/>
              <a:ext cx="2037029" cy="1125664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277" y="2287495"/>
              <a:ext cx="1683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dirty="0" smtClean="0">
                  <a:solidFill>
                    <a:schemeClr val="bg2"/>
                  </a:solidFill>
                </a:rPr>
                <a:t>INDEPENDENT DEVELOPER</a:t>
              </a:r>
              <a:endParaRPr lang="en-US" sz="1600" b="1" i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47014" y="1755554"/>
            <a:ext cx="2037029" cy="1125664"/>
            <a:chOff x="525102" y="2007931"/>
            <a:chExt cx="2037029" cy="1125664"/>
          </a:xfrm>
        </p:grpSpPr>
        <p:sp>
          <p:nvSpPr>
            <p:cNvPr id="49" name="Oval 48"/>
            <p:cNvSpPr/>
            <p:nvPr/>
          </p:nvSpPr>
          <p:spPr bwMode="auto">
            <a:xfrm>
              <a:off x="525102" y="2007931"/>
              <a:ext cx="2037029" cy="1125664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277" y="2220820"/>
              <a:ext cx="1683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0" dirty="0" smtClean="0">
                  <a:solidFill>
                    <a:schemeClr val="bg2"/>
                  </a:solidFill>
                </a:rPr>
                <a:t>ORGANIZATION WHERE DEVEOPER EMPLOYED</a:t>
              </a:r>
              <a:endParaRPr lang="en-US" sz="1200" b="1" i="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 bwMode="auto">
          <a:xfrm flipH="1">
            <a:off x="6210677" y="2358283"/>
            <a:ext cx="50245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14812" y="2318386"/>
            <a:ext cx="52733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711230" y="2599972"/>
            <a:ext cx="0" cy="4431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3751562" y="3114389"/>
            <a:ext cx="1919335" cy="618966"/>
            <a:chOff x="452673" y="2516863"/>
            <a:chExt cx="1919335" cy="92333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2673" y="2516863"/>
              <a:ext cx="1919335" cy="87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/>
                  </a:solidFill>
                </a:rPr>
                <a:t>LICENSE GRANTED</a:t>
              </a:r>
              <a:endParaRPr lang="en-US" sz="1600" b="1" i="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>
            <a:off x="4695652" y="3819582"/>
            <a:ext cx="0" cy="4431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7" name="Group 66"/>
          <p:cNvGrpSpPr/>
          <p:nvPr/>
        </p:nvGrpSpPr>
        <p:grpSpPr>
          <a:xfrm>
            <a:off x="3241142" y="4366802"/>
            <a:ext cx="2773520" cy="759419"/>
            <a:chOff x="452673" y="2516863"/>
            <a:chExt cx="1919335" cy="92333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2673" y="2772714"/>
              <a:ext cx="1919335" cy="41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0" dirty="0" smtClean="0">
                  <a:solidFill>
                    <a:schemeClr val="bg2"/>
                  </a:solidFill>
                </a:rPr>
                <a:t>Terms </a:t>
              </a:r>
              <a:r>
                <a:rPr lang="en-US" sz="1600" i="0" dirty="0" smtClean="0">
                  <a:solidFill>
                    <a:schemeClr val="bg2"/>
                  </a:solidFill>
                </a:rPr>
                <a:t>agreed </a:t>
              </a:r>
              <a:r>
                <a:rPr lang="en-US" sz="1600" i="0" dirty="0" smtClean="0">
                  <a:solidFill>
                    <a:schemeClr val="bg2"/>
                  </a:solidFill>
                </a:rPr>
                <a:t>by Licensee</a:t>
              </a:r>
              <a:endParaRPr lang="en-US" sz="1600" i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1147" y="4423345"/>
            <a:ext cx="1919335" cy="618966"/>
            <a:chOff x="470779" y="2516863"/>
            <a:chExt cx="1919335" cy="92333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0779" y="2516863"/>
              <a:ext cx="1919335" cy="87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/>
                  </a:solidFill>
                </a:rPr>
                <a:t>PERPETUAL LICENSE</a:t>
              </a:r>
              <a:endParaRPr lang="en-US" b="1" i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22597" y="4394845"/>
            <a:ext cx="1919335" cy="618966"/>
            <a:chOff x="452673" y="2516863"/>
            <a:chExt cx="1919335" cy="92333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673" y="2516863"/>
              <a:ext cx="1919335" cy="87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dirty="0" smtClean="0">
                  <a:solidFill>
                    <a:schemeClr val="bg2"/>
                  </a:solidFill>
                </a:rPr>
                <a:t>NO-PERPETUAL LICENSE</a:t>
              </a:r>
              <a:endParaRPr lang="en-US" b="1" i="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 flipH="1">
            <a:off x="2566738" y="4718011"/>
            <a:ext cx="6744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973779" y="4717658"/>
            <a:ext cx="61151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563655" y="5126221"/>
            <a:ext cx="0" cy="4431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632058" y="5098002"/>
            <a:ext cx="0" cy="4431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614195" y="5610728"/>
            <a:ext cx="1919335" cy="618966"/>
            <a:chOff x="452673" y="2516863"/>
            <a:chExt cx="1919335" cy="92333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2673" y="2723903"/>
              <a:ext cx="1919335" cy="50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/>
                  </a:solidFill>
                </a:rPr>
                <a:t>NO RENEWAL</a:t>
              </a:r>
              <a:endParaRPr lang="en-US" b="1" i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21508" y="5593046"/>
            <a:ext cx="1919335" cy="618966"/>
            <a:chOff x="452673" y="2516863"/>
            <a:chExt cx="1919335" cy="92333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525101" y="2516863"/>
              <a:ext cx="1756372" cy="92333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6170" y="2516863"/>
              <a:ext cx="151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2673" y="2673159"/>
              <a:ext cx="1919335" cy="50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/>
                  </a:solidFill>
                </a:rPr>
                <a:t>RENEWAL</a:t>
              </a:r>
              <a:endParaRPr lang="en-US" b="1" i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47058"/>
            <a:ext cx="6796088" cy="685800"/>
          </a:xfrm>
        </p:spPr>
        <p:txBody>
          <a:bodyPr/>
          <a:lstStyle/>
          <a:p>
            <a:r>
              <a:rPr lang="en-US" sz="2400" dirty="0" smtClean="0"/>
              <a:t>Procedure for Software Licensing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91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Classification of Software Licenses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92277852"/>
              </p:ext>
            </p:extLst>
          </p:nvPr>
        </p:nvGraphicFramePr>
        <p:xfrm>
          <a:off x="342342" y="714375"/>
          <a:ext cx="8334933" cy="62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9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used licensing model for commercially available software – End User License Agreement (EULA)</a:t>
            </a:r>
          </a:p>
          <a:p>
            <a:r>
              <a:rPr lang="en-US" dirty="0"/>
              <a:t>Dictate the terms of use of the associated software</a:t>
            </a:r>
          </a:p>
          <a:p>
            <a:r>
              <a:rPr lang="en-US" dirty="0"/>
              <a:t>Implemented commonly through:</a:t>
            </a:r>
          </a:p>
          <a:p>
            <a:pPr lvl="1"/>
            <a:r>
              <a:rPr lang="en-US" dirty="0"/>
              <a:t>Click-wrap license: User accepts the terms and conditions of a license through a clickable interface usually at the time of installation</a:t>
            </a:r>
          </a:p>
          <a:p>
            <a:pPr lvl="1"/>
            <a:r>
              <a:rPr lang="en-US" dirty="0"/>
              <a:t>Shrink-wrap license: enclosed along with the packaging of the software</a:t>
            </a:r>
          </a:p>
          <a:p>
            <a:r>
              <a:rPr lang="en-US" dirty="0"/>
              <a:t>Not all click-wrap or shrink-wrap have been found to be enforceable – but invariably the terms of the license have been upheld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Salient Features of a Proprietary License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rights in the software subsists with the owner/developer/publisher</a:t>
            </a:r>
          </a:p>
          <a:p>
            <a:r>
              <a:rPr lang="en-US" dirty="0"/>
              <a:t>No transfer of right occurs owing to the license</a:t>
            </a:r>
          </a:p>
          <a:p>
            <a:r>
              <a:rPr lang="en-US" dirty="0"/>
              <a:t>Violation of the proprietary license amounts to copyright infringement</a:t>
            </a:r>
          </a:p>
          <a:p>
            <a:r>
              <a:rPr lang="en-US" dirty="0"/>
              <a:t>Restricts inspection, modification of source code and further distribution</a:t>
            </a:r>
          </a:p>
          <a:p>
            <a:r>
              <a:rPr lang="en-US" dirty="0"/>
              <a:t>Freeware (i.e., no costs) can be distributed using proprietary licenses</a:t>
            </a:r>
          </a:p>
          <a:p>
            <a:r>
              <a:rPr lang="en-US" dirty="0"/>
              <a:t>Can be used if the source code is a trade secret</a:t>
            </a:r>
          </a:p>
          <a:p>
            <a:r>
              <a:rPr lang="en-US" dirty="0"/>
              <a:t>Not affected by first-sale doctrine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4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SSCOM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Custom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NASSCOM presentation" id="{AD458B53-101E-4907-BBF2-C3825053127D}" vid="{1272FF4E-CAA3-468B-94FE-2B3941CB6AE4}"/>
    </a:ext>
  </a:ext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Blank Presentation">
  <a:themeElements>
    <a:clrScheme name="">
      <a:dk1>
        <a:srgbClr val="4C4C4C"/>
      </a:dk1>
      <a:lt1>
        <a:srgbClr val="FFFFFF"/>
      </a:lt1>
      <a:dk2>
        <a:srgbClr val="333399"/>
      </a:dk2>
      <a:lt2>
        <a:srgbClr val="4C4C4C"/>
      </a:lt2>
      <a:accent1>
        <a:srgbClr val="C8F913"/>
      </a:accent1>
      <a:accent2>
        <a:srgbClr val="333399"/>
      </a:accent2>
      <a:accent3>
        <a:srgbClr val="FFFFFF"/>
      </a:accent3>
      <a:accent4>
        <a:srgbClr val="404040"/>
      </a:accent4>
      <a:accent5>
        <a:srgbClr val="E0FBAA"/>
      </a:accent5>
      <a:accent6>
        <a:srgbClr val="2D2D8A"/>
      </a:accent6>
      <a:hlink>
        <a:srgbClr val="C0C5B3"/>
      </a:hlink>
      <a:folHlink>
        <a:srgbClr val="D4FF8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rebuchet M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AEAEAE"/>
        </a:accent6>
        <a:hlink>
          <a:srgbClr val="CC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333399"/>
        </a:dk2>
        <a:lt2>
          <a:srgbClr val="777777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333399"/>
        </a:dk2>
        <a:lt2>
          <a:srgbClr val="4C4C4C"/>
        </a:lt2>
        <a:accent1>
          <a:srgbClr val="C8F91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FBAA"/>
        </a:accent5>
        <a:accent6>
          <a:srgbClr val="2D2D8A"/>
        </a:accent6>
        <a:hlink>
          <a:srgbClr val="C0C5B3"/>
        </a:hlink>
        <a:folHlink>
          <a:srgbClr val="D4FF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C4C4C"/>
    </a:dk1>
    <a:lt1>
      <a:srgbClr val="FFFFFF"/>
    </a:lt1>
    <a:dk2>
      <a:srgbClr val="333399"/>
    </a:dk2>
    <a:lt2>
      <a:srgbClr val="4C4C4C"/>
    </a:lt2>
    <a:accent1>
      <a:srgbClr val="C8F913"/>
    </a:accent1>
    <a:accent2>
      <a:srgbClr val="333399"/>
    </a:accent2>
    <a:accent3>
      <a:srgbClr val="FFFFFF"/>
    </a:accent3>
    <a:accent4>
      <a:srgbClr val="404040"/>
    </a:accent4>
    <a:accent5>
      <a:srgbClr val="E0FBAA"/>
    </a:accent5>
    <a:accent6>
      <a:srgbClr val="2D2D8A"/>
    </a:accent6>
    <a:hlink>
      <a:srgbClr val="C0C5B3"/>
    </a:hlink>
    <a:folHlink>
      <a:srgbClr val="D4FF8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NASSCOM presentation</Template>
  <TotalTime>202</TotalTime>
  <Words>2430</Words>
  <Application>Microsoft Office PowerPoint</Application>
  <PresentationFormat>On-screen Show (4:3)</PresentationFormat>
  <Paragraphs>336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NASSCOM presentation</vt:lpstr>
      <vt:lpstr>1_Blank Presentation</vt:lpstr>
      <vt:lpstr>6_Blank Presentation</vt:lpstr>
      <vt:lpstr>2_Blank Presentation</vt:lpstr>
      <vt:lpstr>8_Blank Presentation</vt:lpstr>
      <vt:lpstr>3_Blank Presentation</vt:lpstr>
      <vt:lpstr>4_Blank Presentation</vt:lpstr>
      <vt:lpstr>5_Blank Presentation</vt:lpstr>
      <vt:lpstr>SOFTWARE LICENSING &amp; OPEN SOURCE SOFTWARE</vt:lpstr>
      <vt:lpstr>Agenda</vt:lpstr>
      <vt:lpstr>PowerPoint Presentation</vt:lpstr>
      <vt:lpstr>Software License</vt:lpstr>
      <vt:lpstr>Software License</vt:lpstr>
      <vt:lpstr>Procedure for Software Licensing</vt:lpstr>
      <vt:lpstr>Broad Classification of Software Licenses</vt:lpstr>
      <vt:lpstr>Proprietary Software Licenses</vt:lpstr>
      <vt:lpstr>Salient Features of a Proprietary License </vt:lpstr>
      <vt:lpstr>Impact of a Proprietary License on a User </vt:lpstr>
      <vt:lpstr>OPEN SOURCE SOFTWARE</vt:lpstr>
      <vt:lpstr>Free software and Open source</vt:lpstr>
      <vt:lpstr>And therefore, OSS is…</vt:lpstr>
      <vt:lpstr>Open Source Licenses</vt:lpstr>
      <vt:lpstr>Two types of OSS Licenses</vt:lpstr>
      <vt:lpstr>Permissive Licenses</vt:lpstr>
      <vt:lpstr>The MIT License (MIT)</vt:lpstr>
      <vt:lpstr>The BSD 3-Clause License</vt:lpstr>
      <vt:lpstr>Apache License</vt:lpstr>
      <vt:lpstr>Copyleft Licenses</vt:lpstr>
      <vt:lpstr>Copyleft Vs Permissive:</vt:lpstr>
      <vt:lpstr>The GNU General Public License (GPL) </vt:lpstr>
      <vt:lpstr>GPL - limitation</vt:lpstr>
      <vt:lpstr>The GNU General Public License (LGPL)</vt:lpstr>
      <vt:lpstr>GPL VS LGPL</vt:lpstr>
      <vt:lpstr>Effect of linking:</vt:lpstr>
      <vt:lpstr>GPL-3.0</vt:lpstr>
      <vt:lpstr>Facts and Figures</vt:lpstr>
      <vt:lpstr>Top open source licenses in use:</vt:lpstr>
      <vt:lpstr>General Comparison of Licenses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</dc:creator>
  <cp:lastModifiedBy>prashant.phillips</cp:lastModifiedBy>
  <cp:revision>34</cp:revision>
  <dcterms:created xsi:type="dcterms:W3CDTF">2015-07-15T02:16:00Z</dcterms:created>
  <dcterms:modified xsi:type="dcterms:W3CDTF">2015-07-15T07:54:35Z</dcterms:modified>
</cp:coreProperties>
</file>