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319" r:id="rId3"/>
    <p:sldId id="320" r:id="rId4"/>
    <p:sldId id="321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>
            <p14:sldId id="259"/>
          </p14:sldIdLst>
        </p14:section>
        <p14:section name="目录与章节过渡" id="{847108E3-22F3-4CD9-A82A-834291DC17F4}">
          <p14:sldIdLst>
            <p14:sldId id="319"/>
            <p14:sldId id="320"/>
            <p14:sldId id="321"/>
          </p14:sldIdLst>
        </p14:section>
        <p14:section name="封底" id="{843E591D-6EE2-4691-951C-C0C689F22170}">
          <p14:sldIdLst/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207" autoAdjust="0"/>
  </p:normalViewPr>
  <p:slideViewPr>
    <p:cSldViewPr snapToGrid="0" showGuides="1">
      <p:cViewPr varScale="1">
        <p:scale>
          <a:sx n="75" d="100"/>
          <a:sy n="75" d="100"/>
        </p:scale>
        <p:origin x="768" y="53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816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长给我的建议就是尽快看一下二进制描述子的生成，然后看看他们怎么实现的，尽快模仿改写一下学长的描述子网络，看看效果。后续再自己找一些二进制的创新点，形成自己的论文。所以我最近看的论文比较有针对性，主要就看二进制描述子的生成方式，尽快试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Triplet network</a:t>
            </a:r>
            <a:r>
              <a:rPr lang="zh-CN" altLang="en-US" dirty="0" smtClean="0"/>
              <a:t>是用三张图片，一张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，一张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，一张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，同时通过网络得到</a:t>
            </a:r>
            <a:r>
              <a:rPr lang="en-US" altLang="zh-CN" dirty="0" err="1" smtClean="0"/>
              <a:t>xa,xp,xn</a:t>
            </a:r>
            <a:r>
              <a:rPr lang="zh-CN" altLang="en-US" dirty="0" smtClean="0"/>
              <a:t>，然后分别求出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图片与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图片的网络结果的距离，以及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的距离，用</a:t>
            </a:r>
            <a:r>
              <a:rPr lang="en-US" altLang="zh-CN" dirty="0" smtClean="0"/>
              <a:t>ρ</a:t>
            </a:r>
            <a:r>
              <a:rPr lang="zh-CN" altLang="en-US" dirty="0" smtClean="0"/>
              <a:t>这个公式来表示两者的距离，但是当两者同时增大或者减小的时候，</a:t>
            </a:r>
            <a:r>
              <a:rPr lang="en-US" altLang="zh-CN" dirty="0" smtClean="0"/>
              <a:t>ρ</a:t>
            </a:r>
            <a:r>
              <a:rPr lang="zh-CN" altLang="en-US" dirty="0" smtClean="0"/>
              <a:t>不变，导致了尺度不一致。文章中引入一个尺度因子，可以同时观测到两者的同时变化。在</a:t>
            </a:r>
            <a:r>
              <a:rPr lang="en-US" altLang="zh-CN" dirty="0" smtClean="0"/>
              <a:t>loss function</a:t>
            </a:r>
            <a:r>
              <a:rPr lang="zh-CN" altLang="en-US" dirty="0" smtClean="0"/>
              <a:t>里面引入这个因子，就可以引导网络注意到尺度的变化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8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6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8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8" y="2016174"/>
            <a:ext cx="9379365" cy="1060855"/>
          </a:xfrm>
        </p:spPr>
        <p:txBody>
          <a:bodyPr/>
          <a:lstStyle/>
          <a:p>
            <a:r>
              <a:rPr lang="zh-CN" altLang="en-US" dirty="0" smtClean="0"/>
              <a:t>深度学习生成二进制描述符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----</a:t>
            </a:r>
            <a:r>
              <a:rPr lang="zh-CN" altLang="en-US" dirty="0" smtClean="0"/>
              <a:t>文献阅读汇报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3F1C-568E-4080-8C79-B487B35A7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fld id="{045CE301-1C36-4793-AA14-14B8D1577BED}" type="datetime2">
              <a:rPr lang="zh-CN" altLang="en-US" smtClean="0"/>
              <a:pPr/>
              <a:t>2020年8月31日</a:t>
            </a:fld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姓名 古雪峰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44" y="4486611"/>
            <a:ext cx="4534293" cy="161558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ASD-SLAM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A70999-E66F-43CE-AC40-56421C315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69BB67-7DB8-4BEB-BA2E-F6ECD1400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z="2400" smtClean="0"/>
              <a:pPr/>
              <a:t>2</a:t>
            </a:fld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>
        <p:nvSpPr>
          <p:cNvPr id="20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87451" y="3413958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60849" y="3566821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307812" y="3503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实现方法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62461" y="1833474"/>
            <a:ext cx="11405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图片的匹配利用的是图片的描述子的匹配来完成，但是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中的描述子与图片检索之类的功能不一样，</a:t>
            </a:r>
            <a:endParaRPr lang="en-US" altLang="zh-CN" dirty="0" smtClean="0"/>
          </a:p>
          <a:p>
            <a:r>
              <a:rPr lang="zh-CN" altLang="en-US" dirty="0" smtClean="0"/>
              <a:t>需要描述子的尺度空间一致。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文章提出了一种自适应尺度的 </a:t>
            </a:r>
            <a:r>
              <a:rPr lang="en-US" altLang="zh-CN" dirty="0" smtClean="0"/>
              <a:t>triplet loss function</a:t>
            </a:r>
            <a:r>
              <a:rPr lang="zh-CN" altLang="en-US" dirty="0" smtClean="0"/>
              <a:t>，得到了自适应尺度描述子，并由此设计了</a:t>
            </a:r>
            <a:r>
              <a:rPr lang="en-US" altLang="zh-CN" dirty="0" smtClean="0"/>
              <a:t>ASD-SLAM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达到了较好的效果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404309" y="4076054"/>
                <a:ext cx="171989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309" y="4076054"/>
                <a:ext cx="1719893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400269" y="4590303"/>
                <a:ext cx="1723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69" y="4590303"/>
                <a:ext cx="1723933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1400269" y="4998766"/>
                <a:ext cx="2525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69" y="4998766"/>
                <a:ext cx="252543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形标注 25"/>
          <p:cNvSpPr/>
          <p:nvPr/>
        </p:nvSpPr>
        <p:spPr>
          <a:xfrm>
            <a:off x="3217761" y="3938323"/>
            <a:ext cx="3561730" cy="974628"/>
          </a:xfrm>
          <a:prstGeom prst="wedgeEllipseCallout">
            <a:avLst>
              <a:gd name="adj1" fmla="val -40232"/>
              <a:gd name="adj2" fmla="val 681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84756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358144" y="4102471"/>
                <a:ext cx="30955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dirty="0" smtClean="0"/>
                  <a:t>同时增大减小，</a:t>
                </a:r>
                <a:r>
                  <a:rPr lang="en-US" altLang="zh-CN" dirty="0" smtClean="0"/>
                  <a:t>ρ</a:t>
                </a:r>
                <a:r>
                  <a:rPr lang="zh-CN" altLang="en-US" dirty="0" smtClean="0"/>
                  <a:t>不变，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导致了尺度不一定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44" y="4102471"/>
                <a:ext cx="3095533" cy="646331"/>
              </a:xfrm>
              <a:prstGeom prst="rect">
                <a:avLst/>
              </a:prstGeom>
              <a:blipFill>
                <a:blip r:embed="rId7"/>
                <a:stretch>
                  <a:fillRect l="-1772" t="-5660" r="-885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373636" y="5758574"/>
                <a:ext cx="917880" cy="665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636" y="5758574"/>
                <a:ext cx="917880" cy="665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形标注 31"/>
          <p:cNvSpPr/>
          <p:nvPr/>
        </p:nvSpPr>
        <p:spPr>
          <a:xfrm>
            <a:off x="3576007" y="5309825"/>
            <a:ext cx="3501689" cy="974628"/>
          </a:xfrm>
          <a:prstGeom prst="wedgeEllipseCallout">
            <a:avLst>
              <a:gd name="adj1" fmla="val -78428"/>
              <a:gd name="adj2" fmla="val 362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引入尺度因子，则可以观测到两者的同时变化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536873" y="416373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function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0" y="5491916"/>
            <a:ext cx="2202371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05" y="3412045"/>
            <a:ext cx="5335139" cy="2534191"/>
          </a:xfrm>
          <a:prstGeom prst="rect">
            <a:avLst/>
          </a:prstGeom>
        </p:spPr>
      </p:pic>
      <p:sp>
        <p:nvSpPr>
          <p:cNvPr id="17" name="椭圆形标注 16"/>
          <p:cNvSpPr/>
          <p:nvPr/>
        </p:nvSpPr>
        <p:spPr>
          <a:xfrm>
            <a:off x="8364435" y="2479805"/>
            <a:ext cx="3892220" cy="983158"/>
          </a:xfrm>
          <a:prstGeom prst="wedgeEllipseCallout">
            <a:avLst>
              <a:gd name="adj1" fmla="val -43119"/>
              <a:gd name="adj2" fmla="val 919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神经网络不涉及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函数，不存在梯度消失的问题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862280" cy="598488"/>
          </a:xfrm>
        </p:spPr>
        <p:txBody>
          <a:bodyPr/>
          <a:lstStyle/>
          <a:p>
            <a:r>
              <a:rPr lang="en-US" altLang="zh-CN" dirty="0" smtClean="0"/>
              <a:t>Learning Compact Binary Descriptor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>
        <p:nvSpPr>
          <p:cNvPr id="20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87451" y="2605069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60849" y="275793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307812" y="26943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实现方法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62461" y="1833474"/>
            <a:ext cx="907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利用无监督</a:t>
            </a:r>
            <a:r>
              <a:rPr lang="en-US" altLang="zh-CN" dirty="0" smtClean="0"/>
              <a:t>Deep Neural Networks</a:t>
            </a:r>
            <a:r>
              <a:rPr lang="zh-CN" altLang="en-US" dirty="0" smtClean="0"/>
              <a:t>，得到了二进制描述子，具有三个优点：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）最小的量化损失；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）平均分布的二进制编码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）相互无关联的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（表达更多信息）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84756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62461" y="3412045"/>
                <a:ext cx="3788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=0.5×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𝐷𝑁𝑁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))+1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61" y="3412045"/>
                <a:ext cx="3788088" cy="369332"/>
              </a:xfrm>
              <a:prstGeom prst="rect">
                <a:avLst/>
              </a:prstGeom>
              <a:blipFill>
                <a:blip r:embed="rId4"/>
                <a:stretch>
                  <a:fillRect t="-120000" r="-12862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8" y="4015131"/>
            <a:ext cx="2987299" cy="800169"/>
          </a:xfrm>
          <a:prstGeom prst="rect">
            <a:avLst/>
          </a:prstGeom>
        </p:spPr>
      </p:pic>
      <p:sp>
        <p:nvSpPr>
          <p:cNvPr id="14" name="椭圆形标注 13"/>
          <p:cNvSpPr/>
          <p:nvPr/>
        </p:nvSpPr>
        <p:spPr>
          <a:xfrm>
            <a:off x="951346" y="5004407"/>
            <a:ext cx="3611418" cy="1128537"/>
          </a:xfrm>
          <a:prstGeom prst="wedgeEllipseCallout">
            <a:avLst>
              <a:gd name="adj1" fmla="val -40374"/>
              <a:gd name="adj2" fmla="val -821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所有训练数据生成的描述子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的均值接近</a:t>
            </a:r>
            <a:r>
              <a:rPr lang="en-US" altLang="zh-CN" dirty="0" smtClean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9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862280" cy="598488"/>
          </a:xfrm>
        </p:spPr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2873" y="1330036"/>
            <a:ext cx="105400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根据论文的二进制方法，重写</a:t>
            </a:r>
            <a:r>
              <a:rPr lang="en-US" altLang="zh-CN" dirty="0" err="1" smtClean="0"/>
              <a:t>ASDNet</a:t>
            </a:r>
            <a:r>
              <a:rPr lang="zh-CN" altLang="en-US" dirty="0" smtClean="0"/>
              <a:t>的损失函数，使其生成二进制描述子</a:t>
            </a:r>
            <a:r>
              <a:rPr lang="zh-CN" altLang="en-US" dirty="0" smtClean="0"/>
              <a:t>，着重关注尺度一致问题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，最小化量化损失问题，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分布均匀问题，最后</a:t>
            </a:r>
            <a:r>
              <a:rPr lang="zh-CN" altLang="en-US" dirty="0" smtClean="0"/>
              <a:t>看看</a:t>
            </a:r>
            <a:r>
              <a:rPr lang="zh-CN" altLang="en-US" dirty="0" smtClean="0"/>
              <a:t>初步效果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后续再阅读其他的二进制描述子的论文，对网络的二进制化进行改进，得到较好的二进制描述子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最终改写</a:t>
            </a:r>
            <a:r>
              <a:rPr lang="en-US" altLang="zh-CN" dirty="0" smtClean="0"/>
              <a:t>ASD-SLAM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545</Words>
  <Application>Microsoft Office PowerPoint</Application>
  <PresentationFormat>宽屏</PresentationFormat>
  <Paragraphs>47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Cambria Math</vt:lpstr>
      <vt:lpstr>Wingdings</vt:lpstr>
      <vt:lpstr>Office 主题​​</vt:lpstr>
      <vt:lpstr>深度学习生成二进制描述符 ----文献阅读汇报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gxf</cp:lastModifiedBy>
  <cp:revision>237</cp:revision>
  <dcterms:created xsi:type="dcterms:W3CDTF">2019-01-23T14:14:04Z</dcterms:created>
  <dcterms:modified xsi:type="dcterms:W3CDTF">2020-08-31T07:37:06Z</dcterms:modified>
</cp:coreProperties>
</file>