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319" r:id="rId3"/>
    <p:sldId id="323" r:id="rId4"/>
    <p:sldId id="324" r:id="rId5"/>
    <p:sldId id="321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259"/>
          </p14:sldIdLst>
        </p14:section>
        <p14:section name="目录与章节过渡" id="{847108E3-22F3-4CD9-A82A-834291DC17F4}">
          <p14:sldIdLst>
            <p14:sldId id="319"/>
            <p14:sldId id="323"/>
            <p14:sldId id="324"/>
            <p14:sldId id="321"/>
          </p14:sldIdLst>
        </p14:section>
        <p14:section name="封底" id="{843E591D-6EE2-4691-951C-C0C689F22170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207" autoAdjust="0"/>
  </p:normalViewPr>
  <p:slideViewPr>
    <p:cSldViewPr snapToGrid="0" showGuides="1">
      <p:cViewPr varScale="1">
        <p:scale>
          <a:sx n="75" d="100"/>
          <a:sy n="75" d="100"/>
        </p:scale>
        <p:origin x="768" y="62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故事引用的接口可以是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马太原的为基础，为了提高效率，有很多二进制方法。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Triplet loss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就是为了让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的距离更近，与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的距离更远。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Quantization loss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是为了让浮点型描述子向量转换为二进制描述子向量的量化损失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8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Loss</a:t>
            </a:r>
            <a:r>
              <a:rPr lang="zh-CN" altLang="en-US" dirty="0" smtClean="0"/>
              <a:t>不收敛，可能的原因是</a:t>
            </a:r>
            <a:r>
              <a:rPr lang="en-US" altLang="zh-CN" dirty="0" smtClean="0"/>
              <a:t>triplet loss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log 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计算的，而</a:t>
            </a:r>
            <a:r>
              <a:rPr lang="en-US" altLang="zh-CN" dirty="0" smtClean="0"/>
              <a:t>quantization loss</a:t>
            </a:r>
            <a:r>
              <a:rPr lang="zh-CN" altLang="en-US" dirty="0" smtClean="0"/>
              <a:t>用的二范数。两个同时优化可能会有点问题。后面可以试试多个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分别优化两者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4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总结一下，有了符号函数之后，整个优化过程就变得比较复杂。一般是使用交替优化的方式，固定一部分，优化另一部分，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zh-CN" altLang="en-US" dirty="0" smtClean="0"/>
              <a:t>深度学习生成二进制描述符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</a:t>
            </a:r>
            <a:r>
              <a:rPr lang="zh-CN" altLang="en-US" dirty="0" smtClean="0"/>
              <a:t>网络训练汇报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smtClean="0"/>
              <a:pPr/>
              <a:t>2020年9月20日</a:t>
            </a:fld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姓名 古雪峰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二进制化的尝试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2281" y="1069342"/>
            <a:ext cx="2312184" cy="547822"/>
            <a:chOff x="452281" y="1069342"/>
            <a:chExt cx="2312184" cy="54782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52281" y="1069342"/>
              <a:ext cx="2312184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25679" y="1222205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72642" y="1158586"/>
              <a:ext cx="1291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Triplet loss</a:t>
              </a:r>
              <a:endParaRPr lang="zh-CN" altLang="en-US" dirty="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2" t="296" b="64165"/>
          <a:stretch/>
        </p:blipFill>
        <p:spPr>
          <a:xfrm>
            <a:off x="1134419" y="3728380"/>
            <a:ext cx="2987989" cy="574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111836" y="1879967"/>
                <a:ext cx="171989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36" y="1879967"/>
                <a:ext cx="1719893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101422" y="2421987"/>
                <a:ext cx="1723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22" y="2421987"/>
                <a:ext cx="172393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形标注 28"/>
              <p:cNvSpPr/>
              <p:nvPr/>
            </p:nvSpPr>
            <p:spPr>
              <a:xfrm>
                <a:off x="2937863" y="1073618"/>
                <a:ext cx="3561730" cy="974628"/>
              </a:xfrm>
              <a:prstGeom prst="wedgeEllipseCallout">
                <a:avLst>
                  <a:gd name="adj1" fmla="val -40232"/>
                  <a:gd name="adj2" fmla="val 6818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网络得到的</a:t>
                </a:r>
                <a:r>
                  <a:rPr lang="en-US" altLang="zh-CN" dirty="0" smtClean="0"/>
                  <a:t>128</a:t>
                </a:r>
                <a:r>
                  <a:rPr lang="zh-CN" altLang="en-US" dirty="0" smtClean="0"/>
                  <a:t>维浮点型向量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椭圆形标注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63" y="1073618"/>
                <a:ext cx="3561730" cy="974628"/>
              </a:xfrm>
              <a:prstGeom prst="wedgeEllipseCallout">
                <a:avLst>
                  <a:gd name="adj1" fmla="val -40232"/>
                  <a:gd name="adj2" fmla="val 6818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111836" y="2927034"/>
                <a:ext cx="917880" cy="665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36" y="2927034"/>
                <a:ext cx="917880" cy="665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形标注 31"/>
          <p:cNvSpPr/>
          <p:nvPr/>
        </p:nvSpPr>
        <p:spPr>
          <a:xfrm>
            <a:off x="3267659" y="2460292"/>
            <a:ext cx="3501689" cy="974628"/>
          </a:xfrm>
          <a:prstGeom prst="wedgeEllipseCallout">
            <a:avLst>
              <a:gd name="adj1" fmla="val -78428"/>
              <a:gd name="adj2" fmla="val 362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引入尺度因子，则可以观测到两者的同时变化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7000936" y="1158586"/>
            <a:ext cx="2866078" cy="547822"/>
            <a:chOff x="452281" y="1069342"/>
            <a:chExt cx="2866078" cy="547822"/>
          </a:xfrm>
        </p:grpSpPr>
        <p:sp>
          <p:nvSpPr>
            <p:cNvPr id="36" name="矩形: 圆角 8">
              <a:extLst>
                <a:ext uri="{FF2B5EF4-FFF2-40B4-BE49-F238E27FC236}">
                  <a16:creationId xmlns:a16="http://schemas.microsoft.com/office/drawing/2014/main" id="{8F74F224-48EC-462B-BF6E-875C52DAA32F}"/>
                </a:ext>
              </a:extLst>
            </p:cNvPr>
            <p:cNvSpPr/>
            <p:nvPr/>
          </p:nvSpPr>
          <p:spPr>
            <a:xfrm>
              <a:off x="452281" y="1069342"/>
              <a:ext cx="2866078" cy="54782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46DCB084-08AF-4AB1-B64F-F8BDCCAD3953}"/>
                </a:ext>
              </a:extLst>
            </p:cNvPr>
            <p:cNvSpPr/>
            <p:nvPr/>
          </p:nvSpPr>
          <p:spPr>
            <a:xfrm>
              <a:off x="625679" y="1222205"/>
              <a:ext cx="473565" cy="242093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72642" y="1158586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Quantization loss</a:t>
              </a:r>
              <a:endParaRPr lang="zh-CN" altLang="en-US" dirty="0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87"/>
          <a:stretch/>
        </p:blipFill>
        <p:spPr>
          <a:xfrm>
            <a:off x="1134419" y="4438253"/>
            <a:ext cx="4534293" cy="1090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174334" y="1918151"/>
                <a:ext cx="2847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=0.5×(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34" y="1918151"/>
                <a:ext cx="2847766" cy="369332"/>
              </a:xfrm>
              <a:prstGeom prst="rect">
                <a:avLst/>
              </a:prstGeom>
              <a:blipFill>
                <a:blip r:embed="rId8"/>
                <a:stretch>
                  <a:fillRect t="-120000" r="-17131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174334" y="2409517"/>
                <a:ext cx="3350724" cy="88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m:rPr>
                              <m:lit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−0.5−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34" y="2409517"/>
                <a:ext cx="3350724" cy="8808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174334" y="4070237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函数导数几乎处处为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，所以不利于</a:t>
            </a:r>
            <a:endParaRPr lang="en-US" altLang="zh-CN" dirty="0"/>
          </a:p>
          <a:p>
            <a:r>
              <a:rPr lang="zh-CN" altLang="en-US" dirty="0" smtClean="0"/>
              <a:t>神经网络的方向传播。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8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二进制化的尝试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A70999-E66F-43CE-AC40-56421C315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69BB67-7DB8-4BEB-BA2E-F6ECD1400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z="2400" smtClean="0"/>
              <a:pPr/>
              <a:t>3</a:t>
            </a:fld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5351" y="1767417"/>
            <a:ext cx="9650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While epoch &lt; epochs: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while batch  &lt; batches:</a:t>
            </a:r>
          </a:p>
          <a:p>
            <a:r>
              <a:rPr lang="en-US" altLang="zh-CN" sz="2800" dirty="0"/>
              <a:t>	 </a:t>
            </a:r>
            <a:r>
              <a:rPr lang="en-US" altLang="zh-CN" sz="2800" dirty="0" smtClean="0"/>
              <a:t>  Fix W update </a:t>
            </a:r>
            <a:r>
              <a:rPr lang="en-US" altLang="zh-CN" sz="2800" dirty="0" err="1" smtClean="0"/>
              <a:t>ba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	 </a:t>
            </a:r>
            <a:r>
              <a:rPr lang="en-US" altLang="zh-CN" sz="2800" dirty="0" smtClean="0"/>
              <a:t>  while </a:t>
            </a:r>
            <a:r>
              <a:rPr lang="en-US" altLang="zh-CN" sz="2800" dirty="0" err="1" smtClean="0"/>
              <a:t>iter</a:t>
            </a:r>
            <a:r>
              <a:rPr lang="en-US" altLang="zh-CN" sz="2800" dirty="0" smtClean="0"/>
              <a:t> &lt; </a:t>
            </a:r>
            <a:r>
              <a:rPr lang="en-US" altLang="zh-CN" sz="2800" dirty="0" err="1" smtClean="0"/>
              <a:t>max_iter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/>
              <a:t>	 </a:t>
            </a:r>
            <a:r>
              <a:rPr lang="en-US" altLang="zh-CN" sz="2800" dirty="0" smtClean="0"/>
              <a:t>             Fix </a:t>
            </a:r>
            <a:r>
              <a:rPr lang="en-US" altLang="zh-CN" sz="2800" dirty="0" err="1" smtClean="0"/>
              <a:t>ba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update W by minimizing the sum of T and Q</a:t>
            </a:r>
            <a:endParaRPr lang="zh-CN" altLang="en-US" sz="2800" dirty="0"/>
          </a:p>
        </p:txBody>
      </p:sp>
      <p:sp>
        <p:nvSpPr>
          <p:cNvPr id="12" name="圆角矩形标注 11"/>
          <p:cNvSpPr/>
          <p:nvPr/>
        </p:nvSpPr>
        <p:spPr>
          <a:xfrm>
            <a:off x="6375970" y="1788319"/>
            <a:ext cx="4614530" cy="1417301"/>
          </a:xfrm>
          <a:prstGeom prst="wedgeRoundRectCallout">
            <a:avLst>
              <a:gd name="adj1" fmla="val -81662"/>
              <a:gd name="adj2" fmla="val 902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sign</a:t>
            </a:r>
            <a:r>
              <a:rPr lang="zh-CN" altLang="en-US" dirty="0"/>
              <a:t>函数导数几乎处处为</a:t>
            </a:r>
            <a:r>
              <a:rPr lang="en-US" altLang="zh-CN" dirty="0"/>
              <a:t>0</a:t>
            </a:r>
            <a:r>
              <a:rPr lang="zh-CN" altLang="en-US" dirty="0"/>
              <a:t>，所以不利于</a:t>
            </a:r>
            <a:endParaRPr lang="en-US" altLang="zh-CN" dirty="0"/>
          </a:p>
          <a:p>
            <a:r>
              <a:rPr lang="zh-CN" altLang="en-US" dirty="0"/>
              <a:t>神经网络的方向传播。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6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二进制化的尝试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A70999-E66F-43CE-AC40-56421C315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74F224-48EC-462B-BF6E-875C52DAA32F}"/>
              </a:ext>
            </a:extLst>
          </p:cNvPr>
          <p:cNvSpPr/>
          <p:nvPr/>
        </p:nvSpPr>
        <p:spPr>
          <a:xfrm>
            <a:off x="452281" y="1069342"/>
            <a:ext cx="1904057" cy="547822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just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46DCB084-08AF-4AB1-B64F-F8BDCCAD3953}"/>
              </a:ext>
            </a:extLst>
          </p:cNvPr>
          <p:cNvSpPr/>
          <p:nvPr/>
        </p:nvSpPr>
        <p:spPr>
          <a:xfrm>
            <a:off x="625679" y="1222205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69BB67-7DB8-4BEB-BA2E-F6ECD1400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z="2400" smtClean="0"/>
              <a:pPr/>
              <a:t>4</a:t>
            </a:fld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2642" y="1158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初步结果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2044359"/>
            <a:ext cx="11646485" cy="36324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81423" y="1158586"/>
            <a:ext cx="647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Triplet loss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quantization loss</a:t>
            </a:r>
            <a:r>
              <a:rPr lang="zh-CN" altLang="en-US" dirty="0" smtClean="0"/>
              <a:t>不持续</a:t>
            </a:r>
            <a:r>
              <a:rPr lang="zh-CN" altLang="en-US" dirty="0" smtClean="0"/>
              <a:t>下降，且在一个范围震荡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862280" cy="598488"/>
          </a:xfrm>
        </p:spPr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84E3AE-C81A-4171-854B-C67101B1D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2873" y="1330036"/>
            <a:ext cx="36535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函数，以及训练的方式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358</Words>
  <Application>Microsoft Office PowerPoint</Application>
  <PresentationFormat>宽屏</PresentationFormat>
  <Paragraphs>48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Cambria Math</vt:lpstr>
      <vt:lpstr>Wingdings</vt:lpstr>
      <vt:lpstr>Office 主题​​</vt:lpstr>
      <vt:lpstr>深度学习生成二进制描述符 ----网络训练汇报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gxf</cp:lastModifiedBy>
  <cp:revision>271</cp:revision>
  <dcterms:created xsi:type="dcterms:W3CDTF">2019-01-23T14:14:04Z</dcterms:created>
  <dcterms:modified xsi:type="dcterms:W3CDTF">2020-09-20T10:24:38Z</dcterms:modified>
</cp:coreProperties>
</file>