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6" r:id="rId2"/>
    <p:sldId id="327" r:id="rId3"/>
    <p:sldId id="334" r:id="rId4"/>
    <p:sldId id="333" r:id="rId5"/>
    <p:sldId id="335" r:id="rId6"/>
    <p:sldId id="322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326"/>
            <p14:sldId id="327"/>
            <p14:sldId id="334"/>
            <p14:sldId id="333"/>
            <p14:sldId id="335"/>
          </p14:sldIdLst>
        </p14:section>
        <p14:section name="目录与章节过渡" id="{847108E3-22F3-4CD9-A82A-834291DC17F4}">
          <p14:sldIdLst>
            <p14:sldId id="322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4975" autoAdjust="0"/>
  </p:normalViewPr>
  <p:slideViewPr>
    <p:cSldViewPr snapToGrid="0" showGuides="1">
      <p:cViewPr varScale="1">
        <p:scale>
          <a:sx n="74" d="100"/>
          <a:sy n="74" d="100"/>
        </p:scale>
        <p:origin x="835" y="72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8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4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8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1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上次说可以去查阅如何从回归问题过渡到分类问题的，看看有什么理论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换一个深度学习二进制描述子，来跑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ORB-SLAM2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网络训练汇报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2020年11月29日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 </a:t>
            </a:r>
            <a:r>
              <a:rPr lang="zh-CN" altLang="en-US" dirty="0" smtClean="0"/>
              <a:t>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海螺项目汇报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774" y="913366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倒车点的选取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" y="1305558"/>
            <a:ext cx="6246761" cy="4685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07810" y="1470581"/>
            <a:ext cx="4647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现在</a:t>
            </a:r>
            <a:r>
              <a:rPr lang="en-US" altLang="zh-CN" dirty="0" smtClean="0"/>
              <a:t>DWA</a:t>
            </a:r>
            <a:r>
              <a:rPr lang="zh-CN" altLang="en-US" dirty="0" smtClean="0"/>
              <a:t>没有接入感知和高精度地图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DWA</a:t>
            </a:r>
            <a:r>
              <a:rPr lang="zh-CN" altLang="en-US" dirty="0" smtClean="0">
                <a:solidFill>
                  <a:srgbClr val="FF0000"/>
                </a:solidFill>
              </a:rPr>
              <a:t>成功的条件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的路上没有土堆杂物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</a:t>
            </a:r>
            <a:r>
              <a:rPr lang="zh-CN" altLang="en-US" dirty="0" smtClean="0"/>
              <a:t>点在空地上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</a:t>
            </a:r>
            <a:r>
              <a:rPr lang="zh-CN" altLang="en-US" dirty="0" smtClean="0"/>
              <a:t>倒车到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的路上开阔无杂物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5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海螺项目汇报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970" y="913366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失败的情况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7969" y="1447974"/>
            <a:ext cx="400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的路上有土堆杂物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更</a:t>
            </a:r>
            <a:r>
              <a:rPr lang="zh-CN" altLang="en-US" dirty="0" smtClean="0"/>
              <a:t>智能的选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熊工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激光雷达动态地图构建、</a:t>
            </a:r>
            <a:r>
              <a:rPr lang="en-US" altLang="zh-CN" dirty="0" smtClean="0"/>
              <a:t>DWA</a:t>
            </a:r>
            <a:r>
              <a:rPr lang="zh-CN" altLang="en-US" dirty="0" smtClean="0"/>
              <a:t>避障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高</a:t>
            </a:r>
            <a:r>
              <a:rPr lang="zh-CN" altLang="en-US" dirty="0" smtClean="0"/>
              <a:t>精度地图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89" y="913366"/>
            <a:ext cx="7186170" cy="53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海螺项目汇报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970" y="913366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失败的情况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7969" y="1447974"/>
            <a:ext cx="3946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/>
              <a:t>点</a:t>
            </a:r>
            <a:r>
              <a:rPr lang="zh-CN" altLang="en-US" dirty="0" smtClean="0"/>
              <a:t>在山上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挖机朝向错误导致</a:t>
            </a:r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加强挖机师傅的培训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高精度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悬崖</a:t>
            </a:r>
            <a:r>
              <a:rPr lang="zh-CN" altLang="en-US" dirty="0" smtClean="0"/>
              <a:t>土坡与平地的交线的经纬度点，误差在米级即可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b="25224"/>
          <a:stretch/>
        </p:blipFill>
        <p:spPr>
          <a:xfrm>
            <a:off x="4767858" y="1098032"/>
            <a:ext cx="7366609" cy="44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海螺项目汇报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970" y="913366"/>
            <a:ext cx="170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失败的情况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7969" y="1447974"/>
            <a:ext cx="7490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点倒车路径上有障碍物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挖</a:t>
            </a:r>
            <a:r>
              <a:rPr lang="zh-CN" altLang="en-US" dirty="0" smtClean="0"/>
              <a:t>机师傅自行清理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因为现在的倒车距离很近，除去车辆最终停止的位置与挖机的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米间距，只有</a:t>
            </a:r>
            <a:r>
              <a:rPr lang="en-US" altLang="zh-CN" dirty="0" smtClean="0"/>
              <a:t>28</a:t>
            </a:r>
            <a:r>
              <a:rPr lang="zh-CN" altLang="en-US" dirty="0" smtClean="0"/>
              <a:t>米左右的倒车距离。所以如果倒车避障的话，很大可能没法倒到指定的位置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2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结果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----RMSE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51050"/>
              </p:ext>
            </p:extLst>
          </p:nvPr>
        </p:nvGraphicFramePr>
        <p:xfrm>
          <a:off x="2177372" y="830666"/>
          <a:ext cx="7455725" cy="374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506">
                  <a:extLst>
                    <a:ext uri="{9D8B030D-6E8A-4147-A177-3AD203B41FA5}">
                      <a16:colId xmlns:a16="http://schemas.microsoft.com/office/drawing/2014/main" val="578120039"/>
                    </a:ext>
                  </a:extLst>
                </a:gridCol>
                <a:gridCol w="2104727">
                  <a:extLst>
                    <a:ext uri="{9D8B030D-6E8A-4147-A177-3AD203B41FA5}">
                      <a16:colId xmlns:a16="http://schemas.microsoft.com/office/drawing/2014/main" val="3745800764"/>
                    </a:ext>
                  </a:extLst>
                </a:gridCol>
                <a:gridCol w="2158758">
                  <a:extLst>
                    <a:ext uri="{9D8B030D-6E8A-4147-A177-3AD203B41FA5}">
                      <a16:colId xmlns:a16="http://schemas.microsoft.com/office/drawing/2014/main" val="3557652074"/>
                    </a:ext>
                  </a:extLst>
                </a:gridCol>
                <a:gridCol w="2264734">
                  <a:extLst>
                    <a:ext uri="{9D8B030D-6E8A-4147-A177-3AD203B41FA5}">
                      <a16:colId xmlns:a16="http://schemas.microsoft.com/office/drawing/2014/main" val="1636022052"/>
                    </a:ext>
                  </a:extLst>
                </a:gridCol>
              </a:tblGrid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 smtClean="0">
                          <a:effectLst/>
                        </a:rPr>
                        <a:t>KITTI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ASD-SLAM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BASD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ORB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4665374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 smtClean="0">
                          <a:effectLst/>
                        </a:rPr>
                        <a:t>6.04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7.2121444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8.18</a:t>
                      </a:r>
                      <a:endParaRPr lang="en-US" altLang="zh-CN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9827550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208.16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532.63726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416.11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141563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22.48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26.130298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28.04189877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2995694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1.07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1.1517628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1.22724531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6541255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0.5643196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1.771684839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5039182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3.4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5.8380346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5.404055697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765712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7.76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11.735859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15.39886087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4791530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1.59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2.2174465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2.275873453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034763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52.4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51.468037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54.60695575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623725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7.17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48.66608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51.09991327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7791727"/>
                  </a:ext>
                </a:extLst>
              </a:tr>
              <a:tr h="3117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7.15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6.5683296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Noto Sans CJK SC Regular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7.460954751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74062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27490" y="4760535"/>
            <a:ext cx="12064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我比较了</a:t>
            </a:r>
            <a:r>
              <a:rPr lang="en-US" altLang="zh-CN" dirty="0"/>
              <a:t>ORB</a:t>
            </a:r>
            <a:r>
              <a:rPr lang="zh-CN" altLang="en-US" dirty="0"/>
              <a:t>，</a:t>
            </a:r>
            <a:r>
              <a:rPr lang="en-US" altLang="zh-CN" dirty="0"/>
              <a:t>ASD</a:t>
            </a:r>
            <a:r>
              <a:rPr lang="zh-CN" altLang="en-US" dirty="0"/>
              <a:t>，</a:t>
            </a:r>
            <a:r>
              <a:rPr lang="en-US" altLang="zh-CN" dirty="0"/>
              <a:t>BASD</a:t>
            </a:r>
            <a:r>
              <a:rPr lang="zh-CN" altLang="en-US" dirty="0"/>
              <a:t>描述子</a:t>
            </a:r>
            <a:r>
              <a:rPr lang="zh-CN" altLang="en-US" dirty="0" smtClean="0"/>
              <a:t>在</a:t>
            </a:r>
            <a:r>
              <a:rPr lang="en-US" altLang="zh-CN" dirty="0" smtClean="0"/>
              <a:t>KITTI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表现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效果最好的还是</a:t>
            </a:r>
            <a:r>
              <a:rPr lang="en-US" altLang="zh-CN" dirty="0"/>
              <a:t>ASD</a:t>
            </a:r>
            <a:r>
              <a:rPr lang="zh-CN" altLang="en-US" dirty="0"/>
              <a:t>，但是比较慢。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KITTI00</a:t>
            </a:r>
            <a:r>
              <a:rPr lang="zh-CN" altLang="en-US" dirty="0" smtClean="0"/>
              <a:t>需要</a:t>
            </a:r>
            <a:r>
              <a:rPr lang="zh-CN" altLang="en-US" dirty="0"/>
              <a:t>跑</a:t>
            </a:r>
            <a:r>
              <a:rPr lang="en-US" altLang="zh-CN" dirty="0"/>
              <a:t>3</a:t>
            </a:r>
            <a:r>
              <a:rPr lang="zh-CN" altLang="en-US" dirty="0" smtClean="0"/>
              <a:t>小时（回环检测），</a:t>
            </a:r>
            <a:r>
              <a:rPr lang="zh-CN" altLang="en-US" dirty="0"/>
              <a:t>而</a:t>
            </a:r>
            <a:r>
              <a:rPr lang="en-US" altLang="zh-CN" dirty="0"/>
              <a:t>ORB</a:t>
            </a:r>
            <a:r>
              <a:rPr lang="zh-CN" altLang="en-US" dirty="0"/>
              <a:t>和</a:t>
            </a:r>
            <a:r>
              <a:rPr lang="en-US" altLang="zh-CN" dirty="0"/>
              <a:t>BASD</a:t>
            </a:r>
            <a:r>
              <a:rPr lang="zh-CN" altLang="en-US" dirty="0"/>
              <a:t>只需要</a:t>
            </a:r>
            <a:r>
              <a:rPr lang="zh-CN" altLang="en-US" dirty="0" smtClean="0"/>
              <a:t>七八分钟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BASD</a:t>
            </a:r>
            <a:r>
              <a:rPr lang="zh-CN" altLang="en-US" dirty="0"/>
              <a:t>大部分的效果比</a:t>
            </a:r>
            <a:r>
              <a:rPr lang="en-US" altLang="zh-CN" dirty="0"/>
              <a:t>ORB</a:t>
            </a:r>
            <a:r>
              <a:rPr lang="zh-CN" altLang="en-US" dirty="0"/>
              <a:t>好，但是还是有的比</a:t>
            </a:r>
            <a:r>
              <a:rPr lang="en-US" altLang="zh-CN" dirty="0"/>
              <a:t>ORB</a:t>
            </a:r>
            <a:r>
              <a:rPr lang="zh-CN" altLang="en-US" dirty="0"/>
              <a:t>差，可能后面分析一下具体为啥比</a:t>
            </a:r>
            <a:r>
              <a:rPr lang="en-US" altLang="zh-CN" dirty="0"/>
              <a:t>ORB</a:t>
            </a:r>
            <a:r>
              <a:rPr lang="zh-CN" altLang="en-US" dirty="0" smtClean="0"/>
              <a:t>差，或者</a:t>
            </a:r>
            <a:r>
              <a:rPr lang="en-US" altLang="zh-CN" dirty="0" smtClean="0"/>
              <a:t>BASD</a:t>
            </a:r>
            <a:r>
              <a:rPr lang="zh-CN" altLang="en-US" dirty="0" smtClean="0"/>
              <a:t>再多跑几次，跑出好的效果贴上去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80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369</Words>
  <Application>Microsoft Office PowerPoint</Application>
  <PresentationFormat>宽屏</PresentationFormat>
  <Paragraphs>92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Noto Sans CJK SC Regular</vt:lpstr>
      <vt:lpstr>等线</vt:lpstr>
      <vt:lpstr>微软雅黑</vt:lpstr>
      <vt:lpstr>Arial</vt:lpstr>
      <vt:lpstr>Wingdings</vt:lpstr>
      <vt:lpstr>Office 主题​​</vt:lpstr>
      <vt:lpstr>深度学习生成二进制描述符 ----网络训练汇报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362</cp:revision>
  <dcterms:created xsi:type="dcterms:W3CDTF">2019-01-23T14:14:04Z</dcterms:created>
  <dcterms:modified xsi:type="dcterms:W3CDTF">2020-11-29T11:24:09Z</dcterms:modified>
</cp:coreProperties>
</file>