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6" r:id="rId2"/>
    <p:sldId id="322" r:id="rId3"/>
    <p:sldId id="328" r:id="rId4"/>
    <p:sldId id="329" r:id="rId5"/>
    <p:sldId id="327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>
            <p14:sldId id="326"/>
          </p14:sldIdLst>
        </p14:section>
        <p14:section name="目录与章节过渡" id="{847108E3-22F3-4CD9-A82A-834291DC17F4}">
          <p14:sldIdLst>
            <p14:sldId id="322"/>
            <p14:sldId id="328"/>
            <p14:sldId id="329"/>
            <p14:sldId id="327"/>
          </p14:sldIdLst>
        </p14:section>
        <p14:section name="封底" id="{843E591D-6EE2-4691-951C-C0C689F22170}">
          <p14:sldIdLst/>
        </p14:section>
      </p14:sectionLst>
    </p:ex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113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6916" autoAdjust="0"/>
  </p:normalViewPr>
  <p:slideViewPr>
    <p:cSldViewPr snapToGrid="0" showGuides="1">
      <p:cViewPr varScale="1">
        <p:scale>
          <a:sx n="76" d="100"/>
          <a:sy n="76" d="100"/>
        </p:scale>
        <p:origin x="739" y="62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816"/>
    </p:cViewPr>
  </p:sorterViewPr>
  <p:notesViewPr>
    <p:cSldViewPr snapToGrid="0" showGuides="1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8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只用这两项指标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5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5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因为没有尺度理论的点，所以只能用一般的深度学习的好处来写论文，主要想法是：。。。。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这样写的话很普通，所以准备发一个普通的会议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3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57ABA8D-3632-4FB6-8561-0367E4880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70B8EC-E67C-4355-9367-9F32C4834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7ABA8D-3632-4FB6-8561-0367E4880E76}"/>
              </a:ext>
            </a:extLst>
          </p:cNvPr>
          <p:cNvCxnSpPr>
            <a:cxnSpLocks/>
          </p:cNvCxnSpPr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70B8EC-E67C-4355-9367-9F32C483445D}"/>
              </a:ext>
            </a:extLst>
          </p:cNvPr>
          <p:cNvCxnSpPr>
            <a:cxnSpLocks/>
          </p:cNvCxnSpPr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5" r:id="rId4"/>
    <p:sldLayoutId id="2147483657" r:id="rId5"/>
    <p:sldLayoutId id="2147483653" r:id="rId6"/>
    <p:sldLayoutId id="2147483658" r:id="rId7"/>
    <p:sldLayoutId id="2147483650" r:id="rId8"/>
    <p:sldLayoutId id="2147483659" r:id="rId9"/>
    <p:sldLayoutId id="2147483651" r:id="rId10"/>
    <p:sldLayoutId id="2147483654" r:id="rId11"/>
    <p:sldLayoutId id="2147483660" r:id="rId12"/>
    <p:sldLayoutId id="2147483663" r:id="rId13"/>
    <p:sldLayoutId id="2147483652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18" y="2016174"/>
            <a:ext cx="9379365" cy="1060855"/>
          </a:xfrm>
        </p:spPr>
        <p:txBody>
          <a:bodyPr/>
          <a:lstStyle/>
          <a:p>
            <a:r>
              <a:rPr lang="zh-CN" altLang="en-US" dirty="0" smtClean="0"/>
              <a:t>深度学习生成二进制描述符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----</a:t>
            </a:r>
            <a:r>
              <a:rPr lang="zh-CN" altLang="en-US" dirty="0" smtClean="0"/>
              <a:t>网络训练汇报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03F1C-568E-4080-8C79-B487B35A7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fld id="{045CE301-1C36-4793-AA14-14B8D1577BED}" type="datetime2">
              <a:rPr lang="zh-CN" altLang="en-US" smtClean="0"/>
              <a:pPr/>
              <a:t>2020年12月30日</a:t>
            </a:fld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57F84D3-725F-446C-9BB7-DC74C0972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汇报人</a:t>
            </a:r>
            <a:r>
              <a:rPr lang="zh-CN" altLang="en-US" dirty="0" smtClean="0"/>
              <a:t>姓名  古雪峰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10542908" cy="598488"/>
          </a:xfrm>
        </p:spPr>
        <p:txBody>
          <a:bodyPr/>
          <a:lstStyle/>
          <a:p>
            <a:r>
              <a:rPr lang="zh-CN" altLang="en-US" dirty="0" smtClean="0"/>
              <a:t>结果对比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orb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hardnet</a:t>
            </a:r>
            <a:r>
              <a:rPr lang="zh-CN" altLang="en-US" dirty="0" smtClean="0"/>
              <a:t>的二进制原始结果对比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5507" y="5315489"/>
            <a:ext cx="119340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1) </a:t>
            </a:r>
            <a:r>
              <a:rPr lang="zh-CN" altLang="en-US" sz="1400" dirty="0" smtClean="0"/>
              <a:t>SR</a:t>
            </a:r>
            <a:r>
              <a:rPr lang="zh-CN" altLang="en-US" sz="1400" dirty="0"/>
              <a:t>（success rate）和ATE（average trajectory error）的效果有一定的提高，但是仍有部分结果没其他两个好。而RPE（relative pose error）</a:t>
            </a:r>
            <a:r>
              <a:rPr lang="zh-CN" altLang="en-US" sz="1400" dirty="0" smtClean="0"/>
              <a:t>更差</a:t>
            </a:r>
            <a:endParaRPr lang="en-US" altLang="zh-CN" sz="1400" dirty="0" smtClean="0"/>
          </a:p>
          <a:p>
            <a:r>
              <a:rPr lang="en-US" altLang="zh-CN" sz="1400" dirty="0" smtClean="0"/>
              <a:t>2) </a:t>
            </a:r>
            <a:r>
              <a:rPr lang="zh-CN" altLang="en-US" sz="1400" dirty="0" smtClean="0"/>
              <a:t>原因</a:t>
            </a:r>
            <a:r>
              <a:rPr lang="en-US" altLang="zh-CN" sz="1400" dirty="0" smtClean="0"/>
              <a:t>:  </a:t>
            </a:r>
            <a:r>
              <a:rPr lang="zh-CN" altLang="en-US" sz="1400" dirty="0" smtClean="0"/>
              <a:t>SLAM</a:t>
            </a:r>
            <a:r>
              <a:rPr lang="zh-CN" altLang="en-US" sz="1400" dirty="0"/>
              <a:t>是一个庞大的系统，他有前端的处理，比如对于误匹配做RANSAC可以，也有后端的优化，即使有点提高，也会被抵消，看不出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</a:t>
            </a:r>
            <a:r>
              <a:rPr lang="zh-CN" altLang="en-US" sz="1400" dirty="0" smtClean="0"/>
              <a:t>有</a:t>
            </a:r>
            <a:r>
              <a:rPr lang="zh-CN" altLang="en-US" sz="1400" dirty="0"/>
              <a:t>可能我的这个描述子二进制后其实没多少提高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3) </a:t>
            </a:r>
            <a:r>
              <a:rPr lang="zh-CN" altLang="en-US" sz="1400" dirty="0" smtClean="0"/>
              <a:t>SR</a:t>
            </a:r>
            <a:r>
              <a:rPr lang="zh-CN" altLang="en-US" sz="1400" dirty="0"/>
              <a:t>比较好，说明我的描述子更鲁棒，不易</a:t>
            </a:r>
            <a:r>
              <a:rPr lang="zh-CN" altLang="en-US" sz="1400" dirty="0" smtClean="0"/>
              <a:t>丢失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687"/>
            <a:ext cx="9063366" cy="45238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55100" y="1206500"/>
            <a:ext cx="2984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同样的一个场景，我的描述符只有一小半的效果比另外两个好</a:t>
            </a:r>
            <a:endParaRPr lang="en-US" altLang="zh-CN" dirty="0" smtClean="0"/>
          </a:p>
          <a:p>
            <a:r>
              <a:rPr lang="zh-CN" altLang="en-US" dirty="0" smtClean="0"/>
              <a:t>从数据集上也看不出这些数据大的差异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10542908" cy="598488"/>
          </a:xfrm>
        </p:spPr>
        <p:txBody>
          <a:bodyPr/>
          <a:lstStyle/>
          <a:p>
            <a:r>
              <a:rPr lang="zh-CN" altLang="en-US" dirty="0" smtClean="0"/>
              <a:t>结果对比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orb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hardnet</a:t>
            </a:r>
            <a:r>
              <a:rPr lang="zh-CN" altLang="en-US" dirty="0" smtClean="0"/>
              <a:t>的部分二进制结果对比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271"/>
            <a:ext cx="7473690" cy="5676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3690" y="164478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如果只看</a:t>
            </a:r>
            <a:r>
              <a:rPr lang="en-US" altLang="zh-CN" dirty="0" smtClean="0"/>
              <a:t>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SR</a:t>
            </a:r>
            <a:r>
              <a:rPr lang="zh-CN" altLang="en-US" dirty="0" smtClean="0"/>
              <a:t>指标，然后稍微挑选</a:t>
            </a:r>
            <a:endParaRPr lang="en-US" altLang="zh-CN" dirty="0" smtClean="0"/>
          </a:p>
          <a:p>
            <a:r>
              <a:rPr lang="zh-CN" altLang="en-US" dirty="0" smtClean="0"/>
              <a:t>一下的话，我的描述符看起来是更鲁棒的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0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10542908" cy="598488"/>
          </a:xfrm>
        </p:spPr>
        <p:txBody>
          <a:bodyPr/>
          <a:lstStyle/>
          <a:p>
            <a:r>
              <a:rPr lang="zh-CN" altLang="en-US" dirty="0" smtClean="0"/>
              <a:t>尺度问题说明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" t="14815" r="1984" b="23280"/>
          <a:stretch/>
        </p:blipFill>
        <p:spPr>
          <a:xfrm>
            <a:off x="609600" y="939799"/>
            <a:ext cx="6819900" cy="33177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0" y="4330700"/>
            <a:ext cx="10892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损失函数</a:t>
            </a:r>
            <a:r>
              <a:rPr lang="zh-CN" altLang="en-US" dirty="0" smtClean="0"/>
              <a:t>中有一项△</a:t>
            </a:r>
            <a:r>
              <a:rPr lang="en-US" altLang="zh-CN" dirty="0" smtClean="0"/>
              <a:t>=δ+-δ-</a:t>
            </a:r>
            <a:r>
              <a:rPr lang="zh-CN" altLang="en-US" dirty="0" smtClean="0"/>
              <a:t>，所以当两者同时增大或减小的时候，△不变，导致了尺度不确定，也导致了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损失函数的导数不能保证向着</a:t>
            </a:r>
            <a:r>
              <a:rPr lang="en-US" altLang="zh-CN" dirty="0" smtClean="0"/>
              <a:t>δ+</a:t>
            </a:r>
            <a:r>
              <a:rPr lang="zh-CN" altLang="en-US" dirty="0" smtClean="0"/>
              <a:t>减小，</a:t>
            </a:r>
            <a:r>
              <a:rPr lang="en-US" altLang="zh-CN" dirty="0" smtClean="0"/>
              <a:t>δ-</a:t>
            </a:r>
            <a:r>
              <a:rPr lang="zh-CN" altLang="en-US" dirty="0" smtClean="0"/>
              <a:t>增大的方向变化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但是如果二进制的话，需要用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函数，计算</a:t>
            </a:r>
            <a:r>
              <a:rPr lang="en-US" altLang="zh-CN" dirty="0" smtClean="0"/>
              <a:t>δ+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δ-</a:t>
            </a:r>
            <a:r>
              <a:rPr lang="zh-CN" altLang="en-US" dirty="0" smtClean="0"/>
              <a:t>，这样计算得到的损失函数不能反向传播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并且从浮点型转为二进制时每个描述子数字变化太大，硬套浮点型的尺度理论也讲不通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10542908" cy="598488"/>
          </a:xfrm>
        </p:spPr>
        <p:txBody>
          <a:bodyPr/>
          <a:lstStyle/>
          <a:p>
            <a:r>
              <a:rPr lang="zh-CN" altLang="en-US" dirty="0" smtClean="0"/>
              <a:t>小论文的点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164" y="1290458"/>
            <a:ext cx="628248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基于特征匹配的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受描述符影响大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CNN</a:t>
            </a:r>
            <a:r>
              <a:rPr lang="zh-CN" altLang="en-US" dirty="0" smtClean="0"/>
              <a:t>对于图片信息的提取效果比较好，适用于生成描述符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二进制描述符效率更高，速度更快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只提一嘴，不具体说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164" y="780449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）核心</a:t>
            </a:r>
            <a:r>
              <a:rPr lang="zh-CN" altLang="en-US" sz="2000" b="1" dirty="0"/>
              <a:t>思想：</a:t>
            </a:r>
            <a:endParaRPr lang="en-US" altLang="zh-CN" sz="2000" b="1" dirty="0"/>
          </a:p>
        </p:txBody>
      </p:sp>
      <p:sp>
        <p:nvSpPr>
          <p:cNvPr id="7" name="矩形 6"/>
          <p:cNvSpPr/>
          <p:nvPr/>
        </p:nvSpPr>
        <p:spPr>
          <a:xfrm>
            <a:off x="628164" y="2750202"/>
            <a:ext cx="160973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 smtClean="0"/>
              <a:t>）方法介绍</a:t>
            </a:r>
            <a:endParaRPr lang="en-US" altLang="zh-CN" sz="2000" b="1" dirty="0" smtClean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28164" y="3189597"/>
            <a:ext cx="4397358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描述符的生成方式，介绍几个损失函数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SLAM</a:t>
            </a:r>
            <a:r>
              <a:rPr lang="zh-CN" altLang="en-US" dirty="0" smtClean="0"/>
              <a:t>系统的搭建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8164" y="4121802"/>
            <a:ext cx="10967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）实验</a:t>
            </a:r>
            <a:endParaRPr lang="en-US" altLang="zh-CN" sz="2000" b="1" dirty="0" smtClean="0"/>
          </a:p>
          <a:p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628164" y="4673237"/>
            <a:ext cx="6128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多个深度学习描述符在</a:t>
            </a:r>
            <a:r>
              <a:rPr lang="en-US" altLang="zh-CN" dirty="0" smtClean="0"/>
              <a:t>Brown dataset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FPR95</a:t>
            </a:r>
            <a:r>
              <a:rPr lang="zh-CN" altLang="en-US" dirty="0" smtClean="0"/>
              <a:t>指标对比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Hpatches</a:t>
            </a:r>
            <a:r>
              <a:rPr lang="zh-CN" altLang="en-US" dirty="0" smtClean="0"/>
              <a:t>数据对比，证明描述符的鲁棒性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Tartanair</a:t>
            </a:r>
            <a:r>
              <a:rPr lang="zh-CN" altLang="en-US" dirty="0" smtClean="0"/>
              <a:t>数据进行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系统的对比，只比</a:t>
            </a:r>
            <a:r>
              <a:rPr lang="en-US" altLang="zh-CN" dirty="0" smtClean="0"/>
              <a:t>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与浮点型描述子的回环检测时间的对比</a:t>
            </a:r>
            <a:r>
              <a:rPr lang="en-US" altLang="zh-CN" dirty="0" smtClean="0"/>
              <a:t>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2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9763</TotalTime>
  <Words>467</Words>
  <Application>Microsoft Office PowerPoint</Application>
  <PresentationFormat>宽屏</PresentationFormat>
  <Paragraphs>39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微软雅黑</vt:lpstr>
      <vt:lpstr>Arial</vt:lpstr>
      <vt:lpstr>Wingdings</vt:lpstr>
      <vt:lpstr>Office 主题​​</vt:lpstr>
      <vt:lpstr>深度学习生成二进制描述符 ----网络训练汇报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gxf</cp:lastModifiedBy>
  <cp:revision>392</cp:revision>
  <dcterms:created xsi:type="dcterms:W3CDTF">2019-01-23T14:14:04Z</dcterms:created>
  <dcterms:modified xsi:type="dcterms:W3CDTF">2020-12-30T15:19:07Z</dcterms:modified>
</cp:coreProperties>
</file>