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6" r:id="rId2"/>
    <p:sldId id="322" r:id="rId3"/>
    <p:sldId id="327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326"/>
          </p14:sldIdLst>
        </p14:section>
        <p14:section name="目录与章节过渡" id="{847108E3-22F3-4CD9-A82A-834291DC17F4}">
          <p14:sldIdLst>
            <p14:sldId id="322"/>
            <p14:sldId id="327"/>
          </p14:sldIdLst>
        </p14:section>
        <p14:section name="封底" id="{843E591D-6EE2-4691-951C-C0C689F22170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320" autoAdjust="0"/>
  </p:normalViewPr>
  <p:slideViewPr>
    <p:cSldViewPr snapToGrid="0" showGuides="1">
      <p:cViewPr varScale="1">
        <p:scale>
          <a:sx n="83" d="100"/>
          <a:sy n="83" d="100"/>
        </p:scale>
        <p:origin x="480" y="77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816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8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上次说可以去查阅如何从回归问题过渡到分类问题的，看看有什么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理论，其实感觉没啥理论。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上周把新的数据集的结果用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和我的描述子，以及一个开源的二进制描述子跑了一下，然后发现效果还可以。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理论不好找，也不太好解释。我准备按照这个先写，后面再看。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8" y="2016174"/>
            <a:ext cx="9379365" cy="1060855"/>
          </a:xfrm>
        </p:spPr>
        <p:txBody>
          <a:bodyPr/>
          <a:lstStyle/>
          <a:p>
            <a:r>
              <a:rPr lang="zh-CN" altLang="en-US" dirty="0" smtClean="0"/>
              <a:t>深度学习生成二进制描述符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----</a:t>
            </a:r>
            <a:r>
              <a:rPr lang="zh-CN" altLang="en-US" dirty="0" smtClean="0"/>
              <a:t>网络训练汇报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smtClean="0"/>
              <a:pPr/>
              <a:t>2020年12月13日</a:t>
            </a:fld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汇报人</a:t>
            </a:r>
            <a:r>
              <a:rPr lang="zh-CN" altLang="en-US" dirty="0" smtClean="0"/>
              <a:t>姓名  古雪峰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r>
              <a:rPr lang="zh-CN" altLang="en-US" dirty="0" smtClean="0"/>
              <a:t>结果对比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orb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hardnet</a:t>
            </a:r>
            <a:r>
              <a:rPr lang="zh-CN" altLang="en-US" dirty="0" smtClean="0"/>
              <a:t>的二进制结果对比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71"/>
            <a:ext cx="7473690" cy="567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42866" y="2524991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ATE(Absolute Trajectory Error)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SR</a:t>
            </a:r>
            <a:r>
              <a:rPr lang="zh-CN" altLang="en-US" dirty="0" smtClean="0"/>
              <a:t>（</a:t>
            </a:r>
            <a:r>
              <a:rPr lang="en-US" altLang="zh-CN" dirty="0"/>
              <a:t>S</a:t>
            </a:r>
            <a:r>
              <a:rPr lang="en-US" altLang="zh-CN" dirty="0" smtClean="0"/>
              <a:t>uccess Rate</a:t>
            </a:r>
            <a:r>
              <a:rPr lang="zh-CN" altLang="en-US" dirty="0" smtClean="0"/>
              <a:t>）的实验表明，</a:t>
            </a:r>
            <a:endParaRPr lang="en-US" altLang="zh-CN" dirty="0" smtClean="0"/>
          </a:p>
          <a:p>
            <a:r>
              <a:rPr lang="zh-CN" altLang="en-US" dirty="0" smtClean="0"/>
              <a:t>表明我的描述子鲁棒性不错，匹配</a:t>
            </a:r>
            <a:endParaRPr lang="en-US" altLang="zh-CN" dirty="0" smtClean="0"/>
          </a:p>
          <a:p>
            <a:r>
              <a:rPr lang="zh-CN" altLang="en-US" dirty="0" smtClean="0"/>
              <a:t>精度也还可以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CC2CC-B76B-4022-ACC7-D5068410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10542908" cy="598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718" y="1101436"/>
            <a:ext cx="9933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Tanh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好的原因：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我们最终的目的是用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做阈值对浮点型描述子进行二进制化，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anh</a:t>
            </a:r>
            <a:r>
              <a:rPr lang="zh-CN" altLang="en-US" dirty="0" smtClean="0"/>
              <a:t>是零均值的，更能逼近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函数，而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均值的，最终用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做阈值不合理。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187</Words>
  <Application>Microsoft Office PowerPoint</Application>
  <PresentationFormat>宽屏</PresentationFormat>
  <Paragraphs>17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Office 主题​​</vt:lpstr>
      <vt:lpstr>深度学习生成二进制描述符 ----网络训练汇报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gxf</cp:lastModifiedBy>
  <cp:revision>374</cp:revision>
  <dcterms:created xsi:type="dcterms:W3CDTF">2019-01-23T14:14:04Z</dcterms:created>
  <dcterms:modified xsi:type="dcterms:W3CDTF">2020-12-15T13:40:09Z</dcterms:modified>
</cp:coreProperties>
</file>