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6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6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5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8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7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196E-7A87-4B6D-93B5-8B8D783A959D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065B-F0FC-4F93-A427-A4197E7FA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演示文稿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60" y="544749"/>
            <a:ext cx="6955277" cy="4922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5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0218" y="2761673"/>
            <a:ext cx="2946400" cy="1209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深度视觉特征描述符的研究以及在自动驾驶建图与重定位中的应用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027055" y="748145"/>
            <a:ext cx="2198254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深度视觉特征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描述符研究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27055" y="2285999"/>
            <a:ext cx="2198254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视觉</a:t>
            </a:r>
            <a:r>
              <a:rPr lang="en-US" altLang="zh-CN" dirty="0" smtClean="0"/>
              <a:t>SLAM</a:t>
            </a:r>
          </a:p>
          <a:p>
            <a:pPr algn="ctr"/>
            <a:r>
              <a:rPr lang="zh-CN" altLang="en-US" dirty="0" smtClean="0"/>
              <a:t>系统搭建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27055" y="3823853"/>
            <a:ext cx="2198254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基于深度视觉特征描述符的</a:t>
            </a:r>
            <a:r>
              <a:rPr lang="zh-CN" altLang="en-US" dirty="0" smtClean="0"/>
              <a:t>地图构建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4027055" y="5361707"/>
            <a:ext cx="2198254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基于深度视觉特征描述符的重定位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694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gxf</dc:creator>
  <cp:lastModifiedBy>gxf</cp:lastModifiedBy>
  <cp:revision>3</cp:revision>
  <dcterms:created xsi:type="dcterms:W3CDTF">2020-12-21T05:56:36Z</dcterms:created>
  <dcterms:modified xsi:type="dcterms:W3CDTF">2020-12-21T08:41:46Z</dcterms:modified>
</cp:coreProperties>
</file>