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78" r:id="rId8"/>
    <p:sldId id="265" r:id="rId9"/>
    <p:sldId id="274" r:id="rId10"/>
    <p:sldId id="279" r:id="rId11"/>
    <p:sldId id="276" r:id="rId12"/>
    <p:sldId id="275" r:id="rId13"/>
    <p:sldId id="280" r:id="rId14"/>
    <p:sldId id="277" r:id="rId15"/>
    <p:sldId id="273"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B01D8-60B0-44F8-A0A0-CB957A1508C5}" v="20" dt="2024-04-30T17:52:53.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6" d="100"/>
          <a:sy n="86" d="100"/>
        </p:scale>
        <p:origin x="2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omepc123@outlook.com" userId="ce93629bd4034a19" providerId="LiveId" clId="{32BB01D8-60B0-44F8-A0A0-CB957A1508C5}"/>
    <pc:docChg chg="undo custSel addSld delSld modSld sldOrd">
      <pc:chgData name="akhomepc123@outlook.com" userId="ce93629bd4034a19" providerId="LiveId" clId="{32BB01D8-60B0-44F8-A0A0-CB957A1508C5}" dt="2024-04-30T17:53:29.263" v="899" actId="27636"/>
      <pc:docMkLst>
        <pc:docMk/>
      </pc:docMkLst>
      <pc:sldChg chg="modSp mod">
        <pc:chgData name="akhomepc123@outlook.com" userId="ce93629bd4034a19" providerId="LiveId" clId="{32BB01D8-60B0-44F8-A0A0-CB957A1508C5}" dt="2024-04-29T17:41:38.573" v="295" actId="20577"/>
        <pc:sldMkLst>
          <pc:docMk/>
          <pc:sldMk cId="4056070997" sldId="256"/>
        </pc:sldMkLst>
        <pc:spChg chg="mod">
          <ac:chgData name="akhomepc123@outlook.com" userId="ce93629bd4034a19" providerId="LiveId" clId="{32BB01D8-60B0-44F8-A0A0-CB957A1508C5}" dt="2024-04-29T17:00:40.902" v="45" actId="123"/>
          <ac:spMkLst>
            <pc:docMk/>
            <pc:sldMk cId="4056070997" sldId="256"/>
            <ac:spMk id="2" creationId="{7C7182A5-8487-8E9D-8409-6D25930DB49D}"/>
          </ac:spMkLst>
        </pc:spChg>
        <pc:spChg chg="mod">
          <ac:chgData name="akhomepc123@outlook.com" userId="ce93629bd4034a19" providerId="LiveId" clId="{32BB01D8-60B0-44F8-A0A0-CB957A1508C5}" dt="2024-04-29T16:59:57.814" v="39" actId="20577"/>
          <ac:spMkLst>
            <pc:docMk/>
            <pc:sldMk cId="4056070997" sldId="256"/>
            <ac:spMk id="3" creationId="{CFD84081-B1E0-A612-0543-02B7FD492007}"/>
          </ac:spMkLst>
        </pc:spChg>
        <pc:spChg chg="mod">
          <ac:chgData name="akhomepc123@outlook.com" userId="ce93629bd4034a19" providerId="LiveId" clId="{32BB01D8-60B0-44F8-A0A0-CB957A1508C5}" dt="2024-04-29T17:41:38.573" v="295" actId="20577"/>
          <ac:spMkLst>
            <pc:docMk/>
            <pc:sldMk cId="4056070997" sldId="256"/>
            <ac:spMk id="7" creationId="{DC780F5E-A219-87A4-5FB7-6E07654BF3BB}"/>
          </ac:spMkLst>
        </pc:spChg>
        <pc:spChg chg="mod">
          <ac:chgData name="akhomepc123@outlook.com" userId="ce93629bd4034a19" providerId="LiveId" clId="{32BB01D8-60B0-44F8-A0A0-CB957A1508C5}" dt="2024-04-29T16:59:15.263" v="3" actId="20577"/>
          <ac:spMkLst>
            <pc:docMk/>
            <pc:sldMk cId="4056070997" sldId="256"/>
            <ac:spMk id="9" creationId="{5B01C2BC-5DAE-3C44-A4F0-AF6DF7DF0B52}"/>
          </ac:spMkLst>
        </pc:spChg>
        <pc:spChg chg="mod">
          <ac:chgData name="akhomepc123@outlook.com" userId="ce93629bd4034a19" providerId="LiveId" clId="{32BB01D8-60B0-44F8-A0A0-CB957A1508C5}" dt="2024-04-29T16:59:39.971" v="8" actId="1076"/>
          <ac:spMkLst>
            <pc:docMk/>
            <pc:sldMk cId="4056070997" sldId="256"/>
            <ac:spMk id="11" creationId="{A3F8E9A1-6EA4-7A75-6D98-E86DCD501064}"/>
          </ac:spMkLst>
        </pc:spChg>
      </pc:sldChg>
      <pc:sldChg chg="modSp mod">
        <pc:chgData name="akhomepc123@outlook.com" userId="ce93629bd4034a19" providerId="LiveId" clId="{32BB01D8-60B0-44F8-A0A0-CB957A1508C5}" dt="2024-04-30T17:53:29.263" v="899" actId="27636"/>
        <pc:sldMkLst>
          <pc:docMk/>
          <pc:sldMk cId="1902124935" sldId="257"/>
        </pc:sldMkLst>
        <pc:spChg chg="mod">
          <ac:chgData name="akhomepc123@outlook.com" userId="ce93629bd4034a19" providerId="LiveId" clId="{32BB01D8-60B0-44F8-A0A0-CB957A1508C5}" dt="2024-04-30T17:53:29.263" v="899" actId="27636"/>
          <ac:spMkLst>
            <pc:docMk/>
            <pc:sldMk cId="1902124935" sldId="257"/>
            <ac:spMk id="3" creationId="{62D59CD8-7EB3-404C-67FE-79EEC9075C9B}"/>
          </ac:spMkLst>
        </pc:spChg>
      </pc:sldChg>
      <pc:sldChg chg="modSp mod">
        <pc:chgData name="akhomepc123@outlook.com" userId="ce93629bd4034a19" providerId="LiveId" clId="{32BB01D8-60B0-44F8-A0A0-CB957A1508C5}" dt="2024-04-30T17:35:07.614" v="298"/>
        <pc:sldMkLst>
          <pc:docMk/>
          <pc:sldMk cId="407793502" sldId="258"/>
        </pc:sldMkLst>
        <pc:spChg chg="mod">
          <ac:chgData name="akhomepc123@outlook.com" userId="ce93629bd4034a19" providerId="LiveId" clId="{32BB01D8-60B0-44F8-A0A0-CB957A1508C5}" dt="2024-04-30T17:35:07.614" v="298"/>
          <ac:spMkLst>
            <pc:docMk/>
            <pc:sldMk cId="407793502" sldId="258"/>
            <ac:spMk id="3" creationId="{70B6563F-C9BC-8EC0-B611-9FFC088AFF08}"/>
          </ac:spMkLst>
        </pc:spChg>
      </pc:sldChg>
      <pc:sldChg chg="modSp mod">
        <pc:chgData name="akhomepc123@outlook.com" userId="ce93629bd4034a19" providerId="LiveId" clId="{32BB01D8-60B0-44F8-A0A0-CB957A1508C5}" dt="2024-04-30T17:37:04.634" v="424" actId="20577"/>
        <pc:sldMkLst>
          <pc:docMk/>
          <pc:sldMk cId="3018499417" sldId="259"/>
        </pc:sldMkLst>
        <pc:spChg chg="mod">
          <ac:chgData name="akhomepc123@outlook.com" userId="ce93629bd4034a19" providerId="LiveId" clId="{32BB01D8-60B0-44F8-A0A0-CB957A1508C5}" dt="2024-04-30T17:37:04.634" v="424" actId="20577"/>
          <ac:spMkLst>
            <pc:docMk/>
            <pc:sldMk cId="3018499417" sldId="259"/>
            <ac:spMk id="3" creationId="{70B6563F-C9BC-8EC0-B611-9FFC088AFF08}"/>
          </ac:spMkLst>
        </pc:spChg>
      </pc:sldChg>
      <pc:sldChg chg="addSp delSp modSp mod">
        <pc:chgData name="akhomepc123@outlook.com" userId="ce93629bd4034a19" providerId="LiveId" clId="{32BB01D8-60B0-44F8-A0A0-CB957A1508C5}" dt="2024-04-30T17:38:10.435" v="431" actId="1076"/>
        <pc:sldMkLst>
          <pc:docMk/>
          <pc:sldMk cId="2627836616" sldId="260"/>
        </pc:sldMkLst>
        <pc:spChg chg="mod">
          <ac:chgData name="akhomepc123@outlook.com" userId="ce93629bd4034a19" providerId="LiveId" clId="{32BB01D8-60B0-44F8-A0A0-CB957A1508C5}" dt="2024-04-29T17:36:12.651" v="240"/>
          <ac:spMkLst>
            <pc:docMk/>
            <pc:sldMk cId="2627836616" sldId="260"/>
            <ac:spMk id="2" creationId="{C867E095-0C52-871E-0F9B-66057EA69166}"/>
          </ac:spMkLst>
        </pc:spChg>
        <pc:spChg chg="del">
          <ac:chgData name="akhomepc123@outlook.com" userId="ce93629bd4034a19" providerId="LiveId" clId="{32BB01D8-60B0-44F8-A0A0-CB957A1508C5}" dt="2024-04-29T17:36:20.714" v="241" actId="478"/>
          <ac:spMkLst>
            <pc:docMk/>
            <pc:sldMk cId="2627836616" sldId="260"/>
            <ac:spMk id="3" creationId="{70B6563F-C9BC-8EC0-B611-9FFC088AFF08}"/>
          </ac:spMkLst>
        </pc:spChg>
        <pc:spChg chg="add del mod">
          <ac:chgData name="akhomepc123@outlook.com" userId="ce93629bd4034a19" providerId="LiveId" clId="{32BB01D8-60B0-44F8-A0A0-CB957A1508C5}" dt="2024-04-30T17:38:05.182" v="426"/>
          <ac:spMkLst>
            <pc:docMk/>
            <pc:sldMk cId="2627836616" sldId="260"/>
            <ac:spMk id="5" creationId="{05A72281-A374-5A61-2CD2-EBC9E725BD3B}"/>
          </ac:spMkLst>
        </pc:spChg>
        <pc:picChg chg="add mod">
          <ac:chgData name="akhomepc123@outlook.com" userId="ce93629bd4034a19" providerId="LiveId" clId="{32BB01D8-60B0-44F8-A0A0-CB957A1508C5}" dt="2024-04-30T17:38:10.435" v="431" actId="1076"/>
          <ac:picMkLst>
            <pc:docMk/>
            <pc:sldMk cId="2627836616" sldId="260"/>
            <ac:picMk id="4" creationId="{34291B53-162C-B85C-2CF5-4A5FC9442FE9}"/>
          </ac:picMkLst>
        </pc:picChg>
      </pc:sldChg>
      <pc:sldChg chg="addSp delSp modSp mod">
        <pc:chgData name="akhomepc123@outlook.com" userId="ce93629bd4034a19" providerId="LiveId" clId="{32BB01D8-60B0-44F8-A0A0-CB957A1508C5}" dt="2024-04-30T17:37:40.715" v="425"/>
        <pc:sldMkLst>
          <pc:docMk/>
          <pc:sldMk cId="1852740465" sldId="261"/>
        </pc:sldMkLst>
        <pc:spChg chg="del">
          <ac:chgData name="akhomepc123@outlook.com" userId="ce93629bd4034a19" providerId="LiveId" clId="{32BB01D8-60B0-44F8-A0A0-CB957A1508C5}" dt="2024-04-29T17:32:33.237" v="237" actId="478"/>
          <ac:spMkLst>
            <pc:docMk/>
            <pc:sldMk cId="1852740465" sldId="261"/>
            <ac:spMk id="3" creationId="{70B6563F-C9BC-8EC0-B611-9FFC088AFF08}"/>
          </ac:spMkLst>
        </pc:spChg>
        <pc:spChg chg="add del mod">
          <ac:chgData name="akhomepc123@outlook.com" userId="ce93629bd4034a19" providerId="LiveId" clId="{32BB01D8-60B0-44F8-A0A0-CB957A1508C5}" dt="2024-04-29T17:32:36.353" v="238" actId="478"/>
          <ac:spMkLst>
            <pc:docMk/>
            <pc:sldMk cId="1852740465" sldId="261"/>
            <ac:spMk id="5" creationId="{C8D1DAC1-8988-0145-7F26-ED67FDD08C63}"/>
          </ac:spMkLst>
        </pc:spChg>
        <pc:spChg chg="mod">
          <ac:chgData name="akhomepc123@outlook.com" userId="ce93629bd4034a19" providerId="LiveId" clId="{32BB01D8-60B0-44F8-A0A0-CB957A1508C5}" dt="2024-04-30T17:37:40.715" v="425"/>
          <ac:spMkLst>
            <pc:docMk/>
            <pc:sldMk cId="1852740465" sldId="261"/>
            <ac:spMk id="7" creationId="{74927968-1565-1632-AC36-C844878AFB50}"/>
          </ac:spMkLst>
        </pc:spChg>
      </pc:sldChg>
      <pc:sldChg chg="del">
        <pc:chgData name="akhomepc123@outlook.com" userId="ce93629bd4034a19" providerId="LiveId" clId="{32BB01D8-60B0-44F8-A0A0-CB957A1508C5}" dt="2024-04-29T17:36:22.790" v="242" actId="47"/>
        <pc:sldMkLst>
          <pc:docMk/>
          <pc:sldMk cId="1568784231" sldId="262"/>
        </pc:sldMkLst>
      </pc:sldChg>
      <pc:sldChg chg="del">
        <pc:chgData name="akhomepc123@outlook.com" userId="ce93629bd4034a19" providerId="LiveId" clId="{32BB01D8-60B0-44F8-A0A0-CB957A1508C5}" dt="2024-04-29T17:38:11.137" v="276" actId="47"/>
        <pc:sldMkLst>
          <pc:docMk/>
          <pc:sldMk cId="3072426573" sldId="263"/>
        </pc:sldMkLst>
      </pc:sldChg>
      <pc:sldChg chg="del">
        <pc:chgData name="akhomepc123@outlook.com" userId="ce93629bd4034a19" providerId="LiveId" clId="{32BB01D8-60B0-44F8-A0A0-CB957A1508C5}" dt="2024-04-29T17:38:07.869" v="275" actId="47"/>
        <pc:sldMkLst>
          <pc:docMk/>
          <pc:sldMk cId="763868137" sldId="264"/>
        </pc:sldMkLst>
      </pc:sldChg>
      <pc:sldChg chg="modSp mod">
        <pc:chgData name="akhomepc123@outlook.com" userId="ce93629bd4034a19" providerId="LiveId" clId="{32BB01D8-60B0-44F8-A0A0-CB957A1508C5}" dt="2024-04-30T17:39:48.038" v="622" actId="255"/>
        <pc:sldMkLst>
          <pc:docMk/>
          <pc:sldMk cId="1700276650" sldId="265"/>
        </pc:sldMkLst>
        <pc:spChg chg="mod">
          <ac:chgData name="akhomepc123@outlook.com" userId="ce93629bd4034a19" providerId="LiveId" clId="{32BB01D8-60B0-44F8-A0A0-CB957A1508C5}" dt="2024-04-29T17:36:40.568" v="261" actId="20577"/>
          <ac:spMkLst>
            <pc:docMk/>
            <pc:sldMk cId="1700276650" sldId="265"/>
            <ac:spMk id="2" creationId="{C867E095-0C52-871E-0F9B-66057EA69166}"/>
          </ac:spMkLst>
        </pc:spChg>
        <pc:spChg chg="mod">
          <ac:chgData name="akhomepc123@outlook.com" userId="ce93629bd4034a19" providerId="LiveId" clId="{32BB01D8-60B0-44F8-A0A0-CB957A1508C5}" dt="2024-04-30T17:39:48.038" v="622" actId="255"/>
          <ac:spMkLst>
            <pc:docMk/>
            <pc:sldMk cId="1700276650" sldId="265"/>
            <ac:spMk id="3" creationId="{70B6563F-C9BC-8EC0-B611-9FFC088AFF08}"/>
          </ac:spMkLst>
        </pc:spChg>
      </pc:sldChg>
      <pc:sldChg chg="del">
        <pc:chgData name="akhomepc123@outlook.com" userId="ce93629bd4034a19" providerId="LiveId" clId="{32BB01D8-60B0-44F8-A0A0-CB957A1508C5}" dt="2024-04-29T17:38:13.731" v="277" actId="47"/>
        <pc:sldMkLst>
          <pc:docMk/>
          <pc:sldMk cId="3430934832" sldId="266"/>
        </pc:sldMkLst>
      </pc:sldChg>
      <pc:sldChg chg="del">
        <pc:chgData name="akhomepc123@outlook.com" userId="ce93629bd4034a19" providerId="LiveId" clId="{32BB01D8-60B0-44F8-A0A0-CB957A1508C5}" dt="2024-04-29T17:38:16.387" v="278" actId="47"/>
        <pc:sldMkLst>
          <pc:docMk/>
          <pc:sldMk cId="2985115874" sldId="267"/>
        </pc:sldMkLst>
      </pc:sldChg>
      <pc:sldChg chg="del">
        <pc:chgData name="akhomepc123@outlook.com" userId="ce93629bd4034a19" providerId="LiveId" clId="{32BB01D8-60B0-44F8-A0A0-CB957A1508C5}" dt="2024-04-29T17:38:18.235" v="279" actId="47"/>
        <pc:sldMkLst>
          <pc:docMk/>
          <pc:sldMk cId="543734971" sldId="268"/>
        </pc:sldMkLst>
      </pc:sldChg>
      <pc:sldChg chg="del">
        <pc:chgData name="akhomepc123@outlook.com" userId="ce93629bd4034a19" providerId="LiveId" clId="{32BB01D8-60B0-44F8-A0A0-CB957A1508C5}" dt="2024-04-29T17:38:19.586" v="280" actId="47"/>
        <pc:sldMkLst>
          <pc:docMk/>
          <pc:sldMk cId="1246770148" sldId="269"/>
        </pc:sldMkLst>
      </pc:sldChg>
      <pc:sldChg chg="del">
        <pc:chgData name="akhomepc123@outlook.com" userId="ce93629bd4034a19" providerId="LiveId" clId="{32BB01D8-60B0-44F8-A0A0-CB957A1508C5}" dt="2024-04-29T17:38:20.899" v="281" actId="47"/>
        <pc:sldMkLst>
          <pc:docMk/>
          <pc:sldMk cId="206023608" sldId="271"/>
        </pc:sldMkLst>
      </pc:sldChg>
      <pc:sldChg chg="del">
        <pc:chgData name="akhomepc123@outlook.com" userId="ce93629bd4034a19" providerId="LiveId" clId="{32BB01D8-60B0-44F8-A0A0-CB957A1508C5}" dt="2024-04-29T17:38:21.978" v="282" actId="47"/>
        <pc:sldMkLst>
          <pc:docMk/>
          <pc:sldMk cId="170245545" sldId="272"/>
        </pc:sldMkLst>
      </pc:sldChg>
      <pc:sldChg chg="modSp mod">
        <pc:chgData name="akhomepc123@outlook.com" userId="ce93629bd4034a19" providerId="LiveId" clId="{32BB01D8-60B0-44F8-A0A0-CB957A1508C5}" dt="2024-04-30T17:47:24.428" v="768" actId="27636"/>
        <pc:sldMkLst>
          <pc:docMk/>
          <pc:sldMk cId="341101040" sldId="273"/>
        </pc:sldMkLst>
        <pc:spChg chg="mod">
          <ac:chgData name="akhomepc123@outlook.com" userId="ce93629bd4034a19" providerId="LiveId" clId="{32BB01D8-60B0-44F8-A0A0-CB957A1508C5}" dt="2024-04-30T17:47:24.428" v="768" actId="27636"/>
          <ac:spMkLst>
            <pc:docMk/>
            <pc:sldMk cId="341101040" sldId="273"/>
            <ac:spMk id="3" creationId="{70B6563F-C9BC-8EC0-B611-9FFC088AFF08}"/>
          </ac:spMkLst>
        </pc:spChg>
      </pc:sldChg>
      <pc:sldChg chg="addSp modSp add mod">
        <pc:chgData name="akhomepc123@outlook.com" userId="ce93629bd4034a19" providerId="LiveId" clId="{32BB01D8-60B0-44F8-A0A0-CB957A1508C5}" dt="2024-04-30T17:41:13.923" v="651" actId="1076"/>
        <pc:sldMkLst>
          <pc:docMk/>
          <pc:sldMk cId="3624665028" sldId="274"/>
        </pc:sldMkLst>
        <pc:spChg chg="mod">
          <ac:chgData name="akhomepc123@outlook.com" userId="ce93629bd4034a19" providerId="LiveId" clId="{32BB01D8-60B0-44F8-A0A0-CB957A1508C5}" dt="2024-04-30T17:40:15.450" v="646" actId="255"/>
          <ac:spMkLst>
            <pc:docMk/>
            <pc:sldMk cId="3624665028" sldId="274"/>
            <ac:spMk id="3" creationId="{70B6563F-C9BC-8EC0-B611-9FFC088AFF08}"/>
          </ac:spMkLst>
        </pc:spChg>
        <pc:picChg chg="add mod">
          <ac:chgData name="akhomepc123@outlook.com" userId="ce93629bd4034a19" providerId="LiveId" clId="{32BB01D8-60B0-44F8-A0A0-CB957A1508C5}" dt="2024-04-30T17:41:13.923" v="651" actId="1076"/>
          <ac:picMkLst>
            <pc:docMk/>
            <pc:sldMk cId="3624665028" sldId="274"/>
            <ac:picMk id="5" creationId="{86DEA56D-4B10-9B3C-BD87-AC481117EEEE}"/>
          </ac:picMkLst>
        </pc:picChg>
      </pc:sldChg>
      <pc:sldChg chg="addSp modSp add mod">
        <pc:chgData name="akhomepc123@outlook.com" userId="ce93629bd4034a19" providerId="LiveId" clId="{32BB01D8-60B0-44F8-A0A0-CB957A1508C5}" dt="2024-04-30T17:42:43.298" v="666" actId="1076"/>
        <pc:sldMkLst>
          <pc:docMk/>
          <pc:sldMk cId="2787504626" sldId="275"/>
        </pc:sldMkLst>
        <pc:spChg chg="mod">
          <ac:chgData name="akhomepc123@outlook.com" userId="ce93629bd4034a19" providerId="LiveId" clId="{32BB01D8-60B0-44F8-A0A0-CB957A1508C5}" dt="2024-04-30T17:42:11.468" v="661" actId="20577"/>
          <ac:spMkLst>
            <pc:docMk/>
            <pc:sldMk cId="2787504626" sldId="275"/>
            <ac:spMk id="3" creationId="{70B6563F-C9BC-8EC0-B611-9FFC088AFF08}"/>
          </ac:spMkLst>
        </pc:spChg>
        <pc:picChg chg="add mod">
          <ac:chgData name="akhomepc123@outlook.com" userId="ce93629bd4034a19" providerId="LiveId" clId="{32BB01D8-60B0-44F8-A0A0-CB957A1508C5}" dt="2024-04-30T17:42:43.298" v="666" actId="1076"/>
          <ac:picMkLst>
            <pc:docMk/>
            <pc:sldMk cId="2787504626" sldId="275"/>
            <ac:picMk id="5" creationId="{8913E27B-AFC0-BDE8-B817-80A1BC53392D}"/>
          </ac:picMkLst>
        </pc:picChg>
      </pc:sldChg>
      <pc:sldChg chg="modSp add mod ord">
        <pc:chgData name="akhomepc123@outlook.com" userId="ce93629bd4034a19" providerId="LiveId" clId="{32BB01D8-60B0-44F8-A0A0-CB957A1508C5}" dt="2024-04-30T17:42:04.152" v="658"/>
        <pc:sldMkLst>
          <pc:docMk/>
          <pc:sldMk cId="4000738222" sldId="276"/>
        </pc:sldMkLst>
        <pc:spChg chg="mod">
          <ac:chgData name="akhomepc123@outlook.com" userId="ce93629bd4034a19" providerId="LiveId" clId="{32BB01D8-60B0-44F8-A0A0-CB957A1508C5}" dt="2024-04-29T17:41:17.220" v="294" actId="255"/>
          <ac:spMkLst>
            <pc:docMk/>
            <pc:sldMk cId="4000738222" sldId="276"/>
            <ac:spMk id="3" creationId="{70B6563F-C9BC-8EC0-B611-9FFC088AFF08}"/>
          </ac:spMkLst>
        </pc:spChg>
      </pc:sldChg>
      <pc:sldChg chg="modSp add mod">
        <pc:chgData name="akhomepc123@outlook.com" userId="ce93629bd4034a19" providerId="LiveId" clId="{32BB01D8-60B0-44F8-A0A0-CB957A1508C5}" dt="2024-04-30T17:51:28.073" v="867" actId="20577"/>
        <pc:sldMkLst>
          <pc:docMk/>
          <pc:sldMk cId="2160299587" sldId="277"/>
        </pc:sldMkLst>
        <pc:spChg chg="mod">
          <ac:chgData name="akhomepc123@outlook.com" userId="ce93629bd4034a19" providerId="LiveId" clId="{32BB01D8-60B0-44F8-A0A0-CB957A1508C5}" dt="2024-04-30T17:51:28.073" v="867" actId="20577"/>
          <ac:spMkLst>
            <pc:docMk/>
            <pc:sldMk cId="2160299587" sldId="277"/>
            <ac:spMk id="3" creationId="{70B6563F-C9BC-8EC0-B611-9FFC088AFF08}"/>
          </ac:spMkLst>
        </pc:spChg>
      </pc:sldChg>
      <pc:sldChg chg="addSp delSp modSp add mod">
        <pc:chgData name="akhomepc123@outlook.com" userId="ce93629bd4034a19" providerId="LiveId" clId="{32BB01D8-60B0-44F8-A0A0-CB957A1508C5}" dt="2024-04-30T17:38:37.128" v="438" actId="1076"/>
        <pc:sldMkLst>
          <pc:docMk/>
          <pc:sldMk cId="576732271" sldId="278"/>
        </pc:sldMkLst>
        <pc:spChg chg="add del mod">
          <ac:chgData name="akhomepc123@outlook.com" userId="ce93629bd4034a19" providerId="LiveId" clId="{32BB01D8-60B0-44F8-A0A0-CB957A1508C5}" dt="2024-04-30T17:38:31.706" v="434"/>
          <ac:spMkLst>
            <pc:docMk/>
            <pc:sldMk cId="576732271" sldId="278"/>
            <ac:spMk id="5" creationId="{CB5F959A-9DC4-E2CA-24EF-6B89A5DBF4C4}"/>
          </ac:spMkLst>
        </pc:spChg>
        <pc:picChg chg="del">
          <ac:chgData name="akhomepc123@outlook.com" userId="ce93629bd4034a19" providerId="LiveId" clId="{32BB01D8-60B0-44F8-A0A0-CB957A1508C5}" dt="2024-04-30T17:38:31.390" v="433" actId="478"/>
          <ac:picMkLst>
            <pc:docMk/>
            <pc:sldMk cId="576732271" sldId="278"/>
            <ac:picMk id="4" creationId="{34291B53-162C-B85C-2CF5-4A5FC9442FE9}"/>
          </ac:picMkLst>
        </pc:picChg>
        <pc:picChg chg="add mod">
          <ac:chgData name="akhomepc123@outlook.com" userId="ce93629bd4034a19" providerId="LiveId" clId="{32BB01D8-60B0-44F8-A0A0-CB957A1508C5}" dt="2024-04-30T17:38:37.128" v="438" actId="1076"/>
          <ac:picMkLst>
            <pc:docMk/>
            <pc:sldMk cId="576732271" sldId="278"/>
            <ac:picMk id="7" creationId="{2353CC24-5ABE-C057-616A-5C3B292B08B3}"/>
          </ac:picMkLst>
        </pc:picChg>
      </pc:sldChg>
      <pc:sldChg chg="addSp delSp modSp add mod">
        <pc:chgData name="akhomepc123@outlook.com" userId="ce93629bd4034a19" providerId="LiveId" clId="{32BB01D8-60B0-44F8-A0A0-CB957A1508C5}" dt="2024-04-30T17:41:51.699" v="655" actId="1076"/>
        <pc:sldMkLst>
          <pc:docMk/>
          <pc:sldMk cId="2848167313" sldId="279"/>
        </pc:sldMkLst>
        <pc:picChg chg="del">
          <ac:chgData name="akhomepc123@outlook.com" userId="ce93629bd4034a19" providerId="LiveId" clId="{32BB01D8-60B0-44F8-A0A0-CB957A1508C5}" dt="2024-04-30T17:41:19.163" v="653" actId="478"/>
          <ac:picMkLst>
            <pc:docMk/>
            <pc:sldMk cId="2848167313" sldId="279"/>
            <ac:picMk id="5" creationId="{86DEA56D-4B10-9B3C-BD87-AC481117EEEE}"/>
          </ac:picMkLst>
        </pc:picChg>
        <pc:picChg chg="add mod">
          <ac:chgData name="akhomepc123@outlook.com" userId="ce93629bd4034a19" providerId="LiveId" clId="{32BB01D8-60B0-44F8-A0A0-CB957A1508C5}" dt="2024-04-30T17:41:51.699" v="655" actId="1076"/>
          <ac:picMkLst>
            <pc:docMk/>
            <pc:sldMk cId="2848167313" sldId="279"/>
            <ac:picMk id="6" creationId="{41A8E72F-958E-9EC4-2E8A-911ABD3E62F3}"/>
          </ac:picMkLst>
        </pc:picChg>
      </pc:sldChg>
      <pc:sldChg chg="addSp delSp modSp add mod">
        <pc:chgData name="akhomepc123@outlook.com" userId="ce93629bd4034a19" providerId="LiveId" clId="{32BB01D8-60B0-44F8-A0A0-CB957A1508C5}" dt="2024-04-30T17:43:15.937" v="673" actId="1076"/>
        <pc:sldMkLst>
          <pc:docMk/>
          <pc:sldMk cId="1862635283" sldId="280"/>
        </pc:sldMkLst>
        <pc:picChg chg="del">
          <ac:chgData name="akhomepc123@outlook.com" userId="ce93629bd4034a19" providerId="LiveId" clId="{32BB01D8-60B0-44F8-A0A0-CB957A1508C5}" dt="2024-04-30T17:43:04.274" v="668" actId="478"/>
          <ac:picMkLst>
            <pc:docMk/>
            <pc:sldMk cId="1862635283" sldId="280"/>
            <ac:picMk id="5" creationId="{8913E27B-AFC0-BDE8-B817-80A1BC53392D}"/>
          </ac:picMkLst>
        </pc:picChg>
        <pc:picChg chg="add mod">
          <ac:chgData name="akhomepc123@outlook.com" userId="ce93629bd4034a19" providerId="LiveId" clId="{32BB01D8-60B0-44F8-A0A0-CB957A1508C5}" dt="2024-04-30T17:43:15.937" v="673" actId="1076"/>
          <ac:picMkLst>
            <pc:docMk/>
            <pc:sldMk cId="1862635283" sldId="280"/>
            <ac:picMk id="6" creationId="{7C982F2B-9E7A-6A2A-B8E3-AD062107C5E4}"/>
          </ac:picMkLst>
        </pc:picChg>
      </pc:sldChg>
      <pc:sldChg chg="modSp add mod">
        <pc:chgData name="akhomepc123@outlook.com" userId="ce93629bd4034a19" providerId="LiveId" clId="{32BB01D8-60B0-44F8-A0A0-CB957A1508C5}" dt="2024-04-30T17:49:56.786" v="821" actId="20577"/>
        <pc:sldMkLst>
          <pc:docMk/>
          <pc:sldMk cId="4254565118" sldId="281"/>
        </pc:sldMkLst>
        <pc:spChg chg="mod">
          <ac:chgData name="akhomepc123@outlook.com" userId="ce93629bd4034a19" providerId="LiveId" clId="{32BB01D8-60B0-44F8-A0A0-CB957A1508C5}" dt="2024-04-30T17:49:56.786" v="821" actId="20577"/>
          <ac:spMkLst>
            <pc:docMk/>
            <pc:sldMk cId="4254565118" sldId="281"/>
            <ac:spMk id="3" creationId="{70B6563F-C9BC-8EC0-B611-9FFC088AFF08}"/>
          </ac:spMkLst>
        </pc:spChg>
      </pc:sldChg>
      <pc:sldChg chg="addSp modSp add mod">
        <pc:chgData name="akhomepc123@outlook.com" userId="ce93629bd4034a19" providerId="LiveId" clId="{32BB01D8-60B0-44F8-A0A0-CB957A1508C5}" dt="2024-04-30T17:52:10.697" v="869" actId="1076"/>
        <pc:sldMkLst>
          <pc:docMk/>
          <pc:sldMk cId="3198030597" sldId="282"/>
        </pc:sldMkLst>
        <pc:spChg chg="mod">
          <ac:chgData name="akhomepc123@outlook.com" userId="ce93629bd4034a19" providerId="LiveId" clId="{32BB01D8-60B0-44F8-A0A0-CB957A1508C5}" dt="2024-04-30T17:50:13.137" v="827" actId="20577"/>
          <ac:spMkLst>
            <pc:docMk/>
            <pc:sldMk cId="3198030597" sldId="282"/>
            <ac:spMk id="2" creationId="{C867E095-0C52-871E-0F9B-66057EA69166}"/>
          </ac:spMkLst>
        </pc:spChg>
        <pc:spChg chg="mod">
          <ac:chgData name="akhomepc123@outlook.com" userId="ce93629bd4034a19" providerId="LiveId" clId="{32BB01D8-60B0-44F8-A0A0-CB957A1508C5}" dt="2024-04-30T17:50:15.796" v="828" actId="6549"/>
          <ac:spMkLst>
            <pc:docMk/>
            <pc:sldMk cId="3198030597" sldId="282"/>
            <ac:spMk id="3" creationId="{70B6563F-C9BC-8EC0-B611-9FFC088AFF08}"/>
          </ac:spMkLst>
        </pc:spChg>
        <pc:picChg chg="add mod">
          <ac:chgData name="akhomepc123@outlook.com" userId="ce93629bd4034a19" providerId="LiveId" clId="{32BB01D8-60B0-44F8-A0A0-CB957A1508C5}" dt="2024-04-30T17:52:10.697" v="869" actId="1076"/>
          <ac:picMkLst>
            <pc:docMk/>
            <pc:sldMk cId="3198030597" sldId="282"/>
            <ac:picMk id="5" creationId="{CE867BA5-4016-A837-DEAA-523B8B155A89}"/>
          </ac:picMkLst>
        </pc:picChg>
      </pc:sldChg>
      <pc:sldChg chg="addSp delSp modSp add mod">
        <pc:chgData name="akhomepc123@outlook.com" userId="ce93629bd4034a19" providerId="LiveId" clId="{32BB01D8-60B0-44F8-A0A0-CB957A1508C5}" dt="2024-04-30T17:52:53.433" v="892" actId="1076"/>
        <pc:sldMkLst>
          <pc:docMk/>
          <pc:sldMk cId="3296789435" sldId="283"/>
        </pc:sldMkLst>
        <pc:spChg chg="mod">
          <ac:chgData name="akhomepc123@outlook.com" userId="ce93629bd4034a19" providerId="LiveId" clId="{32BB01D8-60B0-44F8-A0A0-CB957A1508C5}" dt="2024-04-30T17:52:23.129" v="887" actId="20577"/>
          <ac:spMkLst>
            <pc:docMk/>
            <pc:sldMk cId="3296789435" sldId="283"/>
            <ac:spMk id="2" creationId="{C867E095-0C52-871E-0F9B-66057EA69166}"/>
          </ac:spMkLst>
        </pc:spChg>
        <pc:picChg chg="del">
          <ac:chgData name="akhomepc123@outlook.com" userId="ce93629bd4034a19" providerId="LiveId" clId="{32BB01D8-60B0-44F8-A0A0-CB957A1508C5}" dt="2024-04-30T17:52:41.332" v="888" actId="478"/>
          <ac:picMkLst>
            <pc:docMk/>
            <pc:sldMk cId="3296789435" sldId="283"/>
            <ac:picMk id="5" creationId="{CE867BA5-4016-A837-DEAA-523B8B155A89}"/>
          </ac:picMkLst>
        </pc:picChg>
        <pc:picChg chg="add mod">
          <ac:chgData name="akhomepc123@outlook.com" userId="ce93629bd4034a19" providerId="LiveId" clId="{32BB01D8-60B0-44F8-A0A0-CB957A1508C5}" dt="2024-04-30T17:52:53.433" v="892" actId="1076"/>
          <ac:picMkLst>
            <pc:docMk/>
            <pc:sldMk cId="3296789435" sldId="283"/>
            <ac:picMk id="1026" creationId="{50706EE7-9848-31E1-1823-8478EC17098B}"/>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4/30/2024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4/30/2024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elkeAkshay-2022mt93331/dissert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F5PeEJjorfrCm4q3jTkJCXk6tYbLfKPZ/view?usp=sharing" TargetMode="External"/><Relationship Id="rId2" Type="http://schemas.openxmlformats.org/officeDocument/2006/relationships/hyperlink" Target="https://drive.google.com/drive/folders/1qEwP5DDKlXF6vuxXq-6B8rs8iA8jmczB?usp=drive_lin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2A5-8487-8E9D-8409-6D25930DB49D}"/>
              </a:ext>
            </a:extLst>
          </p:cNvPr>
          <p:cNvSpPr>
            <a:spLocks noGrp="1"/>
          </p:cNvSpPr>
          <p:nvPr>
            <p:ph type="ctrTitle"/>
          </p:nvPr>
        </p:nvSpPr>
        <p:spPr>
          <a:xfrm>
            <a:off x="1981200" y="2700929"/>
            <a:ext cx="6905347" cy="1405850"/>
          </a:xfrm>
        </p:spPr>
        <p:txBody>
          <a:bodyPr/>
          <a:lstStyle/>
          <a:p>
            <a:pPr algn="just"/>
            <a:r>
              <a:rPr lang="en-US" sz="2400" dirty="0"/>
              <a:t>Cloud-First Approach: Engineering a Solution for</a:t>
            </a:r>
            <a:br>
              <a:rPr lang="en-US" sz="2400" dirty="0"/>
            </a:br>
            <a:r>
              <a:rPr lang="en-US" sz="2400" dirty="0"/>
              <a:t>Efficient On-Premises Data Migration to Cloud</a:t>
            </a:r>
            <a:br>
              <a:rPr lang="en-US" sz="2400" dirty="0"/>
            </a:br>
            <a:r>
              <a:rPr lang="en-US" sz="2400" dirty="0"/>
              <a:t>Platforms</a:t>
            </a:r>
            <a:endParaRPr lang="en-IN" sz="2400" dirty="0"/>
          </a:p>
        </p:txBody>
      </p:sp>
      <p:sp>
        <p:nvSpPr>
          <p:cNvPr id="3" name="Subtitle 2">
            <a:extLst>
              <a:ext uri="{FF2B5EF4-FFF2-40B4-BE49-F238E27FC236}">
                <a16:creationId xmlns:a16="http://schemas.microsoft.com/office/drawing/2014/main" id="{CFD84081-B1E0-A612-0543-02B7FD492007}"/>
              </a:ext>
            </a:extLst>
          </p:cNvPr>
          <p:cNvSpPr>
            <a:spLocks noGrp="1"/>
          </p:cNvSpPr>
          <p:nvPr>
            <p:ph type="subTitle" idx="1"/>
          </p:nvPr>
        </p:nvSpPr>
        <p:spPr>
          <a:xfrm>
            <a:off x="680322" y="4394039"/>
            <a:ext cx="11439524" cy="1117687"/>
          </a:xfrm>
        </p:spPr>
        <p:txBody>
          <a:bodyPr>
            <a:noAutofit/>
          </a:bodyPr>
          <a:lstStyle/>
          <a:p>
            <a:r>
              <a:rPr lang="en-US" sz="2800" dirty="0"/>
              <a:t>By </a:t>
            </a:r>
          </a:p>
          <a:p>
            <a:r>
              <a:rPr lang="en-US" sz="2800" dirty="0"/>
              <a:t>SHELKE AKSHAY NANDKUMAR</a:t>
            </a:r>
            <a:br>
              <a:rPr lang="en-US" sz="2800" dirty="0"/>
            </a:br>
            <a:r>
              <a:rPr lang="en-US" sz="2800" dirty="0"/>
              <a:t>2022MT93331</a:t>
            </a:r>
            <a:endParaRPr lang="en-IN" sz="2800" dirty="0"/>
          </a:p>
        </p:txBody>
      </p:sp>
      <p:pic>
        <p:nvPicPr>
          <p:cNvPr id="5" name="Picture 4">
            <a:extLst>
              <a:ext uri="{FF2B5EF4-FFF2-40B4-BE49-F238E27FC236}">
                <a16:creationId xmlns:a16="http://schemas.microsoft.com/office/drawing/2014/main" id="{EE3A8168-DC40-C88F-C553-BAB99781F346}"/>
              </a:ext>
            </a:extLst>
          </p:cNvPr>
          <p:cNvPicPr>
            <a:picLocks noChangeAspect="1"/>
          </p:cNvPicPr>
          <p:nvPr/>
        </p:nvPicPr>
        <p:blipFill>
          <a:blip r:embed="rId2"/>
          <a:stretch>
            <a:fillRect/>
          </a:stretch>
        </p:blipFill>
        <p:spPr>
          <a:xfrm>
            <a:off x="0" y="2645475"/>
            <a:ext cx="1724025" cy="1603632"/>
          </a:xfrm>
          <a:prstGeom prst="rect">
            <a:avLst/>
          </a:prstGeom>
        </p:spPr>
      </p:pic>
      <p:sp>
        <p:nvSpPr>
          <p:cNvPr id="7" name="TextBox 6">
            <a:extLst>
              <a:ext uri="{FF2B5EF4-FFF2-40B4-BE49-F238E27FC236}">
                <a16:creationId xmlns:a16="http://schemas.microsoft.com/office/drawing/2014/main" id="{DC780F5E-A219-87A4-5FB7-6E07654BF3BB}"/>
              </a:ext>
            </a:extLst>
          </p:cNvPr>
          <p:cNvSpPr txBox="1"/>
          <p:nvPr/>
        </p:nvSpPr>
        <p:spPr>
          <a:xfrm>
            <a:off x="495300" y="567809"/>
            <a:ext cx="11439525" cy="523220"/>
          </a:xfrm>
          <a:prstGeom prst="rect">
            <a:avLst/>
          </a:prstGeom>
          <a:noFill/>
        </p:spPr>
        <p:txBody>
          <a:bodyPr wrap="square">
            <a:spAutoFit/>
          </a:bodyPr>
          <a:lstStyle/>
          <a:p>
            <a:r>
              <a:rPr lang="en-US" sz="2800" dirty="0"/>
              <a:t>BIRLA INSTITITUE OF TECHNOLOGY &amp; SCIENCE, PILANI (RAJASTHAN)</a:t>
            </a:r>
            <a:endParaRPr lang="en-IN" sz="2800" dirty="0"/>
          </a:p>
        </p:txBody>
      </p:sp>
      <p:sp>
        <p:nvSpPr>
          <p:cNvPr id="9" name="TextBox 8">
            <a:extLst>
              <a:ext uri="{FF2B5EF4-FFF2-40B4-BE49-F238E27FC236}">
                <a16:creationId xmlns:a16="http://schemas.microsoft.com/office/drawing/2014/main" id="{5B01C2BC-5DAE-3C44-A4F0-AF6DF7DF0B52}"/>
              </a:ext>
            </a:extLst>
          </p:cNvPr>
          <p:cNvSpPr txBox="1"/>
          <p:nvPr/>
        </p:nvSpPr>
        <p:spPr>
          <a:xfrm>
            <a:off x="4629150" y="1184167"/>
            <a:ext cx="6096000" cy="369332"/>
          </a:xfrm>
          <a:prstGeom prst="rect">
            <a:avLst/>
          </a:prstGeom>
          <a:noFill/>
        </p:spPr>
        <p:txBody>
          <a:bodyPr wrap="square">
            <a:spAutoFit/>
          </a:bodyPr>
          <a:lstStyle/>
          <a:p>
            <a:r>
              <a:rPr lang="en-US" dirty="0"/>
              <a:t>April 2024</a:t>
            </a:r>
            <a:endParaRPr lang="en-IN" dirty="0"/>
          </a:p>
        </p:txBody>
      </p:sp>
      <p:sp>
        <p:nvSpPr>
          <p:cNvPr id="11" name="TextBox 10">
            <a:extLst>
              <a:ext uri="{FF2B5EF4-FFF2-40B4-BE49-F238E27FC236}">
                <a16:creationId xmlns:a16="http://schemas.microsoft.com/office/drawing/2014/main" id="{A3F8E9A1-6EA4-7A75-6D98-E86DCD501064}"/>
              </a:ext>
            </a:extLst>
          </p:cNvPr>
          <p:cNvSpPr txBox="1"/>
          <p:nvPr/>
        </p:nvSpPr>
        <p:spPr>
          <a:xfrm>
            <a:off x="3955093" y="1757882"/>
            <a:ext cx="2800813"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SE ZG628T - </a:t>
            </a:r>
            <a:r>
              <a:rPr lang="en-US" dirty="0"/>
              <a:t>DISSERTATION </a:t>
            </a:r>
            <a:endParaRPr lang="en-IN" dirty="0"/>
          </a:p>
        </p:txBody>
      </p:sp>
    </p:spTree>
    <p:extLst>
      <p:ext uri="{BB962C8B-B14F-4D97-AF65-F5344CB8AC3E}">
        <p14:creationId xmlns:p14="http://schemas.microsoft.com/office/powerpoint/2010/main" val="405607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a:t>Code Snippets</a:t>
            </a:r>
          </a:p>
          <a:p>
            <a:endParaRPr lang="en-US" dirty="0"/>
          </a:p>
          <a:p>
            <a:endParaRPr lang="en-US" dirty="0"/>
          </a:p>
          <a:p>
            <a:endParaRPr lang="en-IN" dirty="0"/>
          </a:p>
          <a:p>
            <a:endParaRPr lang="en-IN" dirty="0"/>
          </a:p>
        </p:txBody>
      </p:sp>
      <p:pic>
        <p:nvPicPr>
          <p:cNvPr id="6" name="Picture 5">
            <a:extLst>
              <a:ext uri="{FF2B5EF4-FFF2-40B4-BE49-F238E27FC236}">
                <a16:creationId xmlns:a16="http://schemas.microsoft.com/office/drawing/2014/main" id="{41A8E72F-958E-9EC4-2E8A-911ABD3E62F3}"/>
              </a:ext>
            </a:extLst>
          </p:cNvPr>
          <p:cNvPicPr>
            <a:picLocks noChangeAspect="1"/>
          </p:cNvPicPr>
          <p:nvPr/>
        </p:nvPicPr>
        <p:blipFill>
          <a:blip r:embed="rId2"/>
          <a:stretch>
            <a:fillRect/>
          </a:stretch>
        </p:blipFill>
        <p:spPr>
          <a:xfrm>
            <a:off x="866775" y="2581274"/>
            <a:ext cx="10458450" cy="4105275"/>
          </a:xfrm>
          <a:prstGeom prst="rect">
            <a:avLst/>
          </a:prstGeom>
        </p:spPr>
      </p:pic>
    </p:spTree>
    <p:extLst>
      <p:ext uri="{BB962C8B-B14F-4D97-AF65-F5344CB8AC3E}">
        <p14:creationId xmlns:p14="http://schemas.microsoft.com/office/powerpoint/2010/main" val="284816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err="1"/>
              <a:t>Github</a:t>
            </a:r>
            <a:r>
              <a:rPr lang="en-US" sz="2400" dirty="0"/>
              <a:t> code repository</a:t>
            </a:r>
          </a:p>
          <a:p>
            <a:endParaRPr lang="en-US" dirty="0"/>
          </a:p>
          <a:p>
            <a:r>
              <a:rPr lang="en-US" sz="2000" dirty="0"/>
              <a:t>Link : </a:t>
            </a:r>
            <a:r>
              <a:rPr lang="en-US" sz="2000" dirty="0">
                <a:hlinkClick r:id="rId2"/>
              </a:rPr>
              <a:t>https://github.com/ShelkeAkshay-2022mt93331/dissertation</a:t>
            </a:r>
            <a:r>
              <a:rPr lang="en-US" sz="2000" dirty="0"/>
              <a:t> </a:t>
            </a:r>
          </a:p>
          <a:p>
            <a:endParaRPr lang="en-IN" dirty="0"/>
          </a:p>
          <a:p>
            <a:endParaRPr lang="en-IN" dirty="0"/>
          </a:p>
        </p:txBody>
      </p:sp>
    </p:spTree>
    <p:extLst>
      <p:ext uri="{BB962C8B-B14F-4D97-AF65-F5344CB8AC3E}">
        <p14:creationId xmlns:p14="http://schemas.microsoft.com/office/powerpoint/2010/main" val="400073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err="1"/>
              <a:t>PowerBI</a:t>
            </a:r>
            <a:r>
              <a:rPr lang="en-US" sz="2400" dirty="0"/>
              <a:t> Dashboards</a:t>
            </a:r>
          </a:p>
          <a:p>
            <a:pPr marL="0" indent="0">
              <a:buNone/>
            </a:pPr>
            <a:endParaRPr lang="en-US" dirty="0"/>
          </a:p>
          <a:p>
            <a:endParaRPr lang="en-IN" dirty="0"/>
          </a:p>
          <a:p>
            <a:endParaRPr lang="en-IN" dirty="0"/>
          </a:p>
        </p:txBody>
      </p:sp>
      <p:pic>
        <p:nvPicPr>
          <p:cNvPr id="5" name="Picture 4">
            <a:extLst>
              <a:ext uri="{FF2B5EF4-FFF2-40B4-BE49-F238E27FC236}">
                <a16:creationId xmlns:a16="http://schemas.microsoft.com/office/drawing/2014/main" id="{8913E27B-AFC0-BDE8-B817-80A1BC53392D}"/>
              </a:ext>
            </a:extLst>
          </p:cNvPr>
          <p:cNvPicPr>
            <a:picLocks noChangeAspect="1"/>
          </p:cNvPicPr>
          <p:nvPr/>
        </p:nvPicPr>
        <p:blipFill>
          <a:blip r:embed="rId2"/>
          <a:stretch>
            <a:fillRect/>
          </a:stretch>
        </p:blipFill>
        <p:spPr>
          <a:xfrm>
            <a:off x="2416205" y="2546780"/>
            <a:ext cx="7359589" cy="4139769"/>
          </a:xfrm>
          <a:prstGeom prst="rect">
            <a:avLst/>
          </a:prstGeom>
        </p:spPr>
      </p:pic>
    </p:spTree>
    <p:extLst>
      <p:ext uri="{BB962C8B-B14F-4D97-AF65-F5344CB8AC3E}">
        <p14:creationId xmlns:p14="http://schemas.microsoft.com/office/powerpoint/2010/main" val="278750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err="1"/>
              <a:t>PowerBI</a:t>
            </a:r>
            <a:r>
              <a:rPr lang="en-US" sz="2400" dirty="0"/>
              <a:t> Dashboards</a:t>
            </a:r>
          </a:p>
          <a:p>
            <a:pPr marL="0" indent="0">
              <a:buNone/>
            </a:pPr>
            <a:endParaRPr lang="en-US" dirty="0"/>
          </a:p>
          <a:p>
            <a:endParaRPr lang="en-IN" dirty="0"/>
          </a:p>
          <a:p>
            <a:endParaRPr lang="en-IN" dirty="0"/>
          </a:p>
        </p:txBody>
      </p:sp>
      <p:pic>
        <p:nvPicPr>
          <p:cNvPr id="6" name="Picture 5">
            <a:extLst>
              <a:ext uri="{FF2B5EF4-FFF2-40B4-BE49-F238E27FC236}">
                <a16:creationId xmlns:a16="http://schemas.microsoft.com/office/drawing/2014/main" id="{7C982F2B-9E7A-6A2A-B8E3-AD062107C5E4}"/>
              </a:ext>
            </a:extLst>
          </p:cNvPr>
          <p:cNvPicPr>
            <a:picLocks noChangeAspect="1"/>
          </p:cNvPicPr>
          <p:nvPr/>
        </p:nvPicPr>
        <p:blipFill>
          <a:blip r:embed="rId2"/>
          <a:stretch>
            <a:fillRect/>
          </a:stretch>
        </p:blipFill>
        <p:spPr>
          <a:xfrm>
            <a:off x="2314113" y="2513490"/>
            <a:ext cx="7563774" cy="4254623"/>
          </a:xfrm>
          <a:prstGeom prst="rect">
            <a:avLst/>
          </a:prstGeom>
        </p:spPr>
      </p:pic>
    </p:spTree>
    <p:extLst>
      <p:ext uri="{BB962C8B-B14F-4D97-AF65-F5344CB8AC3E}">
        <p14:creationId xmlns:p14="http://schemas.microsoft.com/office/powerpoint/2010/main" val="186263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a:t>Demo video of working solution</a:t>
            </a:r>
          </a:p>
          <a:p>
            <a:endParaRPr lang="en-US" dirty="0"/>
          </a:p>
          <a:p>
            <a:r>
              <a:rPr lang="en-US" sz="1800" dirty="0"/>
              <a:t>Google Drive Link : </a:t>
            </a:r>
            <a:r>
              <a:rPr lang="en-US" sz="1800" dirty="0">
                <a:hlinkClick r:id="rId2"/>
              </a:rPr>
              <a:t>https://drive.google.com/drive/folders/1qEwP5DDKlXF6vuxXq-6B8rs8iA8jmczB?usp=drive_link</a:t>
            </a:r>
            <a:r>
              <a:rPr lang="en-US" sz="1800" dirty="0"/>
              <a:t> </a:t>
            </a:r>
          </a:p>
          <a:p>
            <a:endParaRPr lang="en-US" sz="1800" dirty="0"/>
          </a:p>
          <a:p>
            <a:r>
              <a:rPr lang="en-US" sz="1800" dirty="0"/>
              <a:t>Google Drive Video Link  : </a:t>
            </a:r>
            <a:r>
              <a:rPr lang="en-US" sz="1800" dirty="0">
                <a:hlinkClick r:id="rId3"/>
              </a:rPr>
              <a:t>https://drive.google.com/file/d/1F5PeEJjorfrCm4q3jTkJCXk6tYbLfKPZ/view?usp=sharing</a:t>
            </a:r>
            <a:r>
              <a:rPr lang="en-US" sz="1800" dirty="0"/>
              <a:t> </a:t>
            </a:r>
          </a:p>
          <a:p>
            <a:endParaRPr lang="en-IN" dirty="0"/>
          </a:p>
          <a:p>
            <a:endParaRPr lang="en-IN" dirty="0"/>
          </a:p>
        </p:txBody>
      </p:sp>
    </p:spTree>
    <p:extLst>
      <p:ext uri="{BB962C8B-B14F-4D97-AF65-F5344CB8AC3E}">
        <p14:creationId xmlns:p14="http://schemas.microsoft.com/office/powerpoint/2010/main" val="216029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r>
              <a:rPr lang="en-US" sz="2400" dirty="0"/>
              <a:t>Future Scope : </a:t>
            </a:r>
          </a:p>
          <a:p>
            <a:pPr marL="0" indent="0">
              <a:buNone/>
            </a:pPr>
            <a:endParaRPr lang="en-US" dirty="0"/>
          </a:p>
          <a:p>
            <a:pPr algn="just"/>
            <a:r>
              <a:rPr lang="en-US" sz="1800" dirty="0"/>
              <a:t>Extending the solution to support real-time data streaming and processing for low-latency analytics.</a:t>
            </a:r>
          </a:p>
          <a:p>
            <a:pPr algn="just"/>
            <a:r>
              <a:rPr lang="en-US" sz="1800" dirty="0"/>
              <a:t>Incorporating advanced machine learning and AI capabilities for predictive analytics and automated decision-making.</a:t>
            </a:r>
          </a:p>
          <a:p>
            <a:pPr algn="just"/>
            <a:r>
              <a:rPr lang="en-US" sz="1800" dirty="0"/>
              <a:t>Enhancing the solution to handle multi-cloud environments and hybrid architectures.</a:t>
            </a:r>
          </a:p>
          <a:p>
            <a:pPr algn="just"/>
            <a:r>
              <a:rPr lang="en-US" sz="1800" dirty="0"/>
              <a:t>Implementing advanced data governance and lineage tracking mechanisms for improved compliance and auditing.</a:t>
            </a:r>
          </a:p>
          <a:p>
            <a:pPr algn="just"/>
            <a:r>
              <a:rPr lang="en-US" sz="1800" dirty="0"/>
              <a:t>Exploring serverless computing options for increased scalability and cost optimization.</a:t>
            </a:r>
          </a:p>
          <a:p>
            <a:endParaRPr lang="en-IN" dirty="0"/>
          </a:p>
          <a:p>
            <a:endParaRPr lang="en-IN" dirty="0"/>
          </a:p>
        </p:txBody>
      </p:sp>
    </p:spTree>
    <p:extLst>
      <p:ext uri="{BB962C8B-B14F-4D97-AF65-F5344CB8AC3E}">
        <p14:creationId xmlns:p14="http://schemas.microsoft.com/office/powerpoint/2010/main" val="34110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r>
              <a:rPr lang="en-US" sz="2400" dirty="0"/>
              <a:t>Limitations : </a:t>
            </a:r>
          </a:p>
          <a:p>
            <a:pPr marL="0" indent="0">
              <a:buNone/>
            </a:pPr>
            <a:endParaRPr lang="en-US" dirty="0"/>
          </a:p>
          <a:p>
            <a:pPr algn="just"/>
            <a:r>
              <a:rPr lang="en-US" sz="1800" dirty="0"/>
              <a:t>The solution is primarily focused on data migration and may require additional components for advanced use cases like real-time analytics or IoT data processing.</a:t>
            </a:r>
          </a:p>
          <a:p>
            <a:pPr algn="just"/>
            <a:r>
              <a:rPr lang="en-US" sz="1800" dirty="0"/>
              <a:t>While the solution demonstrates data migration from on-premises SQL Server, additional connectors and adaptations may be required for other data sources or formats.</a:t>
            </a:r>
          </a:p>
          <a:p>
            <a:pPr algn="just"/>
            <a:r>
              <a:rPr lang="en-US" sz="1800" dirty="0"/>
              <a:t>The project scope is limited to the Microsoft Azure ecosystem, and additional work may be required for integrating with other cloud platforms or on-premises systems.</a:t>
            </a:r>
          </a:p>
          <a:p>
            <a:pPr algn="just"/>
            <a:r>
              <a:rPr lang="en-US" sz="1800" dirty="0"/>
              <a:t>Advanced data governance and lineage tracking features may require further development and integration with external tools or services.</a:t>
            </a:r>
          </a:p>
          <a:p>
            <a:pPr algn="just"/>
            <a:r>
              <a:rPr lang="en-US" sz="1800" dirty="0"/>
              <a:t>The solution does not cover aspects of performance optimization, cost optimization, or autoscaling, which may be relevant for large-scale deployments.</a:t>
            </a:r>
          </a:p>
          <a:p>
            <a:endParaRPr lang="en-IN" dirty="0"/>
          </a:p>
          <a:p>
            <a:endParaRPr lang="en-IN" dirty="0"/>
          </a:p>
        </p:txBody>
      </p:sp>
    </p:spTree>
    <p:extLst>
      <p:ext uri="{BB962C8B-B14F-4D97-AF65-F5344CB8AC3E}">
        <p14:creationId xmlns:p14="http://schemas.microsoft.com/office/powerpoint/2010/main" val="425456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endParaRPr lang="en-IN" dirty="0"/>
          </a:p>
        </p:txBody>
      </p:sp>
      <p:pic>
        <p:nvPicPr>
          <p:cNvPr id="5" name="Picture 4">
            <a:extLst>
              <a:ext uri="{FF2B5EF4-FFF2-40B4-BE49-F238E27FC236}">
                <a16:creationId xmlns:a16="http://schemas.microsoft.com/office/drawing/2014/main" id="{CE867BA5-4016-A837-DEAA-523B8B155A89}"/>
              </a:ext>
            </a:extLst>
          </p:cNvPr>
          <p:cNvPicPr>
            <a:picLocks noChangeAspect="1"/>
          </p:cNvPicPr>
          <p:nvPr/>
        </p:nvPicPr>
        <p:blipFill>
          <a:blip r:embed="rId2"/>
          <a:stretch>
            <a:fillRect/>
          </a:stretch>
        </p:blipFill>
        <p:spPr>
          <a:xfrm>
            <a:off x="3500437" y="2751846"/>
            <a:ext cx="5191125" cy="3076575"/>
          </a:xfrm>
          <a:prstGeom prst="rect">
            <a:avLst/>
          </a:prstGeom>
        </p:spPr>
      </p:pic>
    </p:spTree>
    <p:extLst>
      <p:ext uri="{BB962C8B-B14F-4D97-AF65-F5344CB8AC3E}">
        <p14:creationId xmlns:p14="http://schemas.microsoft.com/office/powerpoint/2010/main" val="3198030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endParaRPr lang="en-IN" dirty="0"/>
          </a:p>
        </p:txBody>
      </p:sp>
      <p:pic>
        <p:nvPicPr>
          <p:cNvPr id="1026" name="Picture 2" descr="Flat Thank You Slide Template for PowerPoint">
            <a:extLst>
              <a:ext uri="{FF2B5EF4-FFF2-40B4-BE49-F238E27FC236}">
                <a16:creationId xmlns:a16="http://schemas.microsoft.com/office/drawing/2014/main" id="{50706EE7-9848-31E1-1823-8478EC170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2076449"/>
            <a:ext cx="812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78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11D7-E51F-47D1-0801-6436CAB8BB6A}"/>
              </a:ext>
            </a:extLst>
          </p:cNvPr>
          <p:cNvSpPr>
            <a:spLocks noGrp="1"/>
          </p:cNvSpPr>
          <p:nvPr>
            <p:ph type="title"/>
          </p:nvPr>
        </p:nvSpPr>
        <p:spPr>
          <a:xfrm>
            <a:off x="680321" y="724653"/>
            <a:ext cx="9613861" cy="108093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2D59CD8-7EB3-404C-67FE-79EEC9075C9B}"/>
              </a:ext>
            </a:extLst>
          </p:cNvPr>
          <p:cNvSpPr>
            <a:spLocks noGrp="1"/>
          </p:cNvSpPr>
          <p:nvPr>
            <p:ph idx="1"/>
          </p:nvPr>
        </p:nvSpPr>
        <p:spPr>
          <a:xfrm>
            <a:off x="476250" y="2190750"/>
            <a:ext cx="7038976" cy="4562474"/>
          </a:xfrm>
        </p:spPr>
        <p:txBody>
          <a:bodyPr>
            <a:normAutofit/>
          </a:bodyPr>
          <a:lstStyle/>
          <a:p>
            <a:r>
              <a:rPr lang="en-US" dirty="0"/>
              <a:t>Introduction</a:t>
            </a:r>
          </a:p>
          <a:p>
            <a:pPr lvl="1"/>
            <a:r>
              <a:rPr lang="en-US" dirty="0"/>
              <a:t>Background</a:t>
            </a:r>
          </a:p>
          <a:p>
            <a:pPr lvl="1"/>
            <a:r>
              <a:rPr lang="en-US" dirty="0"/>
              <a:t>Problem Definition </a:t>
            </a:r>
          </a:p>
          <a:p>
            <a:pPr lvl="1"/>
            <a:r>
              <a:rPr lang="en-US" dirty="0"/>
              <a:t>Project Objective</a:t>
            </a:r>
          </a:p>
          <a:p>
            <a:r>
              <a:rPr lang="en-US" dirty="0"/>
              <a:t>Overview of Architectural Design</a:t>
            </a:r>
          </a:p>
          <a:p>
            <a:r>
              <a:rPr lang="en-US" dirty="0"/>
              <a:t>Implementation &amp; Working</a:t>
            </a:r>
          </a:p>
          <a:p>
            <a:pPr lvl="1"/>
            <a:r>
              <a:rPr lang="en-US" dirty="0"/>
              <a:t>Cloud Resources</a:t>
            </a:r>
          </a:p>
          <a:p>
            <a:pPr lvl="1"/>
            <a:r>
              <a:rPr lang="en-US" dirty="0"/>
              <a:t>Code Snippets</a:t>
            </a:r>
          </a:p>
          <a:p>
            <a:pPr lvl="1"/>
            <a:r>
              <a:rPr lang="en-US" dirty="0" err="1"/>
              <a:t>Github</a:t>
            </a:r>
            <a:r>
              <a:rPr lang="en-US" dirty="0"/>
              <a:t> code repository</a:t>
            </a:r>
          </a:p>
          <a:p>
            <a:pPr lvl="1"/>
            <a:r>
              <a:rPr lang="en-US" dirty="0" err="1"/>
              <a:t>PowerBI</a:t>
            </a:r>
            <a:r>
              <a:rPr lang="en-US" dirty="0"/>
              <a:t> Dashboards</a:t>
            </a:r>
          </a:p>
          <a:p>
            <a:pPr lvl="1"/>
            <a:r>
              <a:rPr lang="en-US" dirty="0"/>
              <a:t>Demo video of working solution</a:t>
            </a:r>
          </a:p>
          <a:p>
            <a:r>
              <a:rPr lang="en-US" dirty="0"/>
              <a:t>Future Scope and Limitations</a:t>
            </a:r>
          </a:p>
        </p:txBody>
      </p:sp>
    </p:spTree>
    <p:extLst>
      <p:ext uri="{BB962C8B-B14F-4D97-AF65-F5344CB8AC3E}">
        <p14:creationId xmlns:p14="http://schemas.microsoft.com/office/powerpoint/2010/main" val="19021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680321" y="2085974"/>
            <a:ext cx="9613861" cy="4018797"/>
          </a:xfrm>
        </p:spPr>
        <p:txBody>
          <a:bodyPr>
            <a:normAutofit/>
          </a:bodyPr>
          <a:lstStyle/>
          <a:p>
            <a:r>
              <a:rPr lang="en-US" dirty="0">
                <a:solidFill>
                  <a:schemeClr val="tx1">
                    <a:lumMod val="75000"/>
                  </a:schemeClr>
                </a:solidFill>
              </a:rPr>
              <a:t>Background:</a:t>
            </a:r>
          </a:p>
          <a:p>
            <a:endParaRPr lang="en-US" sz="1800" dirty="0">
              <a:latin typeface="Times New Roman" panose="02020603050405020304" pitchFamily="18" charset="0"/>
            </a:endParaRPr>
          </a:p>
          <a:p>
            <a:r>
              <a:rPr lang="en-US" sz="1800" dirty="0">
                <a:latin typeface="Times New Roman" panose="02020603050405020304" pitchFamily="18" charset="0"/>
              </a:rPr>
              <a:t>Cloud computing's evolution has revolutionized IT infrastructure, offering scalable resources on-demand via the internet.</a:t>
            </a:r>
          </a:p>
          <a:p>
            <a:r>
              <a:rPr lang="en-US" sz="1800" dirty="0">
                <a:latin typeface="Times New Roman" panose="02020603050405020304" pitchFamily="18" charset="0"/>
              </a:rPr>
              <a:t>Organizations migrate databases to the cloud for cost reduction, scalability, flexibility, security enhancement, and disaster recovery benefits.</a:t>
            </a:r>
          </a:p>
          <a:p>
            <a:r>
              <a:rPr lang="en-US" sz="1800" dirty="0">
                <a:latin typeface="Times New Roman" panose="02020603050405020304" pitchFamily="18" charset="0"/>
              </a:rPr>
              <a:t>Challenges include data security, compliance, compatibility, and downtime mitigation during migration.</a:t>
            </a:r>
          </a:p>
          <a:p>
            <a:r>
              <a:rPr lang="en-US" sz="1800" dirty="0">
                <a:latin typeface="Times New Roman" panose="02020603050405020304" pitchFamily="18" charset="0"/>
              </a:rPr>
              <a:t>Mitigation strategies involve thorough planning, data encryption, network optimization, and leveraging cloud migration tools.</a:t>
            </a:r>
          </a:p>
          <a:p>
            <a:r>
              <a:rPr lang="en-US" sz="1800" dirty="0">
                <a:latin typeface="Times New Roman" panose="02020603050405020304" pitchFamily="18" charset="0"/>
              </a:rPr>
              <a:t>Best practices include infrastructure assessment, cloud model selection, provider evaluation, detailed migration planning, and rigorous testing for data integrity and application functionality.</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407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normAutofit/>
          </a:bodyPr>
          <a:lstStyle/>
          <a:p>
            <a:r>
              <a:rPr lang="en-US" dirty="0">
                <a:solidFill>
                  <a:schemeClr val="tx1">
                    <a:lumMod val="75000"/>
                  </a:schemeClr>
                </a:solidFill>
              </a:rPr>
              <a:t>Problem Definition </a:t>
            </a:r>
            <a:r>
              <a:rPr lang="en-US" dirty="0"/>
              <a:t>:</a:t>
            </a:r>
          </a:p>
          <a:p>
            <a:endParaRPr lang="en-US" dirty="0"/>
          </a:p>
          <a:p>
            <a:r>
              <a:rPr lang="en-US" sz="2000" dirty="0">
                <a:effectLst/>
                <a:latin typeface="Times New Roman" panose="02020603050405020304" pitchFamily="18" charset="0"/>
                <a:ea typeface="Times New Roman" panose="02020603050405020304" pitchFamily="18" charset="0"/>
              </a:rPr>
              <a:t>The problem entails the need to efficiently and securely migrate on-premises databases to the cloud, balancing the benefits of scalability and flexibility with challenges such as data security, compliance, compatibility, and potential downtime, thereby ensuring seamless operations and preserving data integrity throughout the migration process.</a:t>
            </a:r>
          </a:p>
          <a:p>
            <a:r>
              <a:rPr lang="en-US" sz="2000" dirty="0">
                <a:latin typeface="Times New Roman" panose="02020603050405020304" pitchFamily="18" charset="0"/>
                <a:ea typeface="Times New Roman" panose="02020603050405020304" pitchFamily="18" charset="0"/>
              </a:rPr>
              <a:t>In this dissertation report I have created end-to-end Azure cloud based solution for data migration from on-premises to cloud infrastructure.</a:t>
            </a:r>
            <a:endParaRPr lang="en-US"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0184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74927968-1565-1632-AC36-C844878AFB50}"/>
              </a:ext>
            </a:extLst>
          </p:cNvPr>
          <p:cNvSpPr txBox="1">
            <a:spLocks/>
          </p:cNvSpPr>
          <p:nvPr/>
        </p:nvSpPr>
        <p:spPr>
          <a:xfrm>
            <a:off x="680321" y="2292484"/>
            <a:ext cx="10187704" cy="426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lumMod val="75000"/>
                  </a:schemeClr>
                </a:solidFill>
              </a:rPr>
              <a:t>Project Objective </a:t>
            </a:r>
            <a:r>
              <a:rPr lang="en-US" dirty="0"/>
              <a:t>:</a:t>
            </a:r>
          </a:p>
          <a:p>
            <a:endParaRPr lang="en-US" dirty="0"/>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Assess the current on-premises database infrastructure.</a:t>
            </a: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Select the appropriate cloud service model and provider.</a:t>
            </a: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Develop a comprehensive migration plan addressing security, compliance, and downtime.</a:t>
            </a: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Execute the migration process while ensuring data integrity and minimal disruption.</a:t>
            </a: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Validate the functionality of migrated databases in the cloud environment.</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185274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Architectural Design</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34291B53-162C-B85C-2CF5-4A5FC9442FE9}"/>
              </a:ext>
            </a:extLst>
          </p:cNvPr>
          <p:cNvPicPr>
            <a:picLocks noGrp="1" noChangeAspect="1"/>
          </p:cNvPicPr>
          <p:nvPr>
            <p:ph idx="1"/>
          </p:nvPr>
        </p:nvPicPr>
        <p:blipFill>
          <a:blip r:embed="rId2"/>
          <a:stretch>
            <a:fillRect/>
          </a:stretch>
        </p:blipFill>
        <p:spPr>
          <a:xfrm>
            <a:off x="1834889" y="2398944"/>
            <a:ext cx="8522221" cy="3939713"/>
          </a:xfrm>
        </p:spPr>
      </p:pic>
    </p:spTree>
    <p:extLst>
      <p:ext uri="{BB962C8B-B14F-4D97-AF65-F5344CB8AC3E}">
        <p14:creationId xmlns:p14="http://schemas.microsoft.com/office/powerpoint/2010/main" val="2627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Architectural Design</a:t>
            </a:r>
            <a:endParaRPr lang="en-IN" dirty="0"/>
          </a:p>
        </p:txBody>
      </p:sp>
      <p:pic>
        <p:nvPicPr>
          <p:cNvPr id="7" name="Content Placeholder 6" descr="A diagram of a blockchain&#10;&#10;Description automatically generated">
            <a:extLst>
              <a:ext uri="{FF2B5EF4-FFF2-40B4-BE49-F238E27FC236}">
                <a16:creationId xmlns:a16="http://schemas.microsoft.com/office/drawing/2014/main" id="{2353CC24-5ABE-C057-616A-5C3B292B08B3}"/>
              </a:ext>
            </a:extLst>
          </p:cNvPr>
          <p:cNvPicPr>
            <a:picLocks noGrp="1" noChangeAspect="1"/>
          </p:cNvPicPr>
          <p:nvPr>
            <p:ph idx="1"/>
          </p:nvPr>
        </p:nvPicPr>
        <p:blipFill>
          <a:blip r:embed="rId2"/>
          <a:stretch>
            <a:fillRect/>
          </a:stretch>
        </p:blipFill>
        <p:spPr>
          <a:xfrm>
            <a:off x="2147095" y="2301290"/>
            <a:ext cx="7897809" cy="4126144"/>
          </a:xfrm>
        </p:spPr>
      </p:pic>
    </p:spTree>
    <p:extLst>
      <p:ext uri="{BB962C8B-B14F-4D97-AF65-F5344CB8AC3E}">
        <p14:creationId xmlns:p14="http://schemas.microsoft.com/office/powerpoint/2010/main" val="57673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800" dirty="0"/>
              <a:t>Cloud Resources</a:t>
            </a:r>
          </a:p>
          <a:p>
            <a:endParaRPr lang="en-US" dirty="0"/>
          </a:p>
          <a:p>
            <a:r>
              <a:rPr lang="en-US" sz="1800" dirty="0"/>
              <a:t>Azure Data Factory</a:t>
            </a:r>
          </a:p>
          <a:p>
            <a:r>
              <a:rPr lang="en-US" sz="1800" dirty="0"/>
              <a:t>Azure Data Lake Storage (Gen2)</a:t>
            </a:r>
          </a:p>
          <a:p>
            <a:r>
              <a:rPr lang="en-US" sz="1800" dirty="0"/>
              <a:t>Azure Databricks</a:t>
            </a:r>
          </a:p>
          <a:p>
            <a:r>
              <a:rPr lang="en-US" sz="1800" dirty="0"/>
              <a:t>Azure Synapse Analytics</a:t>
            </a:r>
          </a:p>
          <a:p>
            <a:r>
              <a:rPr lang="en-US" sz="1800" dirty="0"/>
              <a:t>Azure Key vault</a:t>
            </a:r>
          </a:p>
          <a:p>
            <a:r>
              <a:rPr lang="en-US" sz="1800" dirty="0"/>
              <a:t>Azure Active Directory</a:t>
            </a:r>
          </a:p>
          <a:p>
            <a:r>
              <a:rPr lang="en-US" sz="1800" dirty="0"/>
              <a:t>Microsoft </a:t>
            </a:r>
            <a:r>
              <a:rPr lang="en-US" sz="1800" dirty="0" err="1"/>
              <a:t>PowerBI</a:t>
            </a:r>
            <a:endParaRPr lang="en-US" sz="1800" dirty="0"/>
          </a:p>
          <a:p>
            <a:endParaRPr lang="en-IN" dirty="0"/>
          </a:p>
          <a:p>
            <a:endParaRPr lang="en-IN" dirty="0"/>
          </a:p>
        </p:txBody>
      </p:sp>
    </p:spTree>
    <p:extLst>
      <p:ext uri="{BB962C8B-B14F-4D97-AF65-F5344CB8AC3E}">
        <p14:creationId xmlns:p14="http://schemas.microsoft.com/office/powerpoint/2010/main" val="170027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lvl="1"/>
            <a:r>
              <a:rPr lang="en-US" sz="2400" dirty="0"/>
              <a:t>Code Snippets</a:t>
            </a:r>
          </a:p>
          <a:p>
            <a:endParaRPr lang="en-US" dirty="0"/>
          </a:p>
          <a:p>
            <a:endParaRPr lang="en-US" dirty="0"/>
          </a:p>
          <a:p>
            <a:endParaRPr lang="en-IN" dirty="0"/>
          </a:p>
          <a:p>
            <a:endParaRPr lang="en-IN" dirty="0"/>
          </a:p>
        </p:txBody>
      </p:sp>
      <p:pic>
        <p:nvPicPr>
          <p:cNvPr id="5" name="Picture 4">
            <a:extLst>
              <a:ext uri="{FF2B5EF4-FFF2-40B4-BE49-F238E27FC236}">
                <a16:creationId xmlns:a16="http://schemas.microsoft.com/office/drawing/2014/main" id="{86DEA56D-4B10-9B3C-BD87-AC481117EEEE}"/>
              </a:ext>
            </a:extLst>
          </p:cNvPr>
          <p:cNvPicPr>
            <a:picLocks noChangeAspect="1"/>
          </p:cNvPicPr>
          <p:nvPr/>
        </p:nvPicPr>
        <p:blipFill>
          <a:blip r:embed="rId2"/>
          <a:stretch>
            <a:fillRect/>
          </a:stretch>
        </p:blipFill>
        <p:spPr>
          <a:xfrm>
            <a:off x="1105983" y="2734322"/>
            <a:ext cx="9980033" cy="3370450"/>
          </a:xfrm>
          <a:prstGeom prst="rect">
            <a:avLst/>
          </a:prstGeom>
        </p:spPr>
      </p:pic>
    </p:spTree>
    <p:extLst>
      <p:ext uri="{BB962C8B-B14F-4D97-AF65-F5344CB8AC3E}">
        <p14:creationId xmlns:p14="http://schemas.microsoft.com/office/powerpoint/2010/main" val="36246650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24407</TotalTime>
  <Words>635</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Times New Roman</vt:lpstr>
      <vt:lpstr>Trebuchet MS</vt:lpstr>
      <vt:lpstr>Berlin</vt:lpstr>
      <vt:lpstr>Cloud-First Approach: Engineering a Solution for Efficient On-Premises Data Migration to Cloud Platforms</vt:lpstr>
      <vt:lpstr>Agenda</vt:lpstr>
      <vt:lpstr>Introduction</vt:lpstr>
      <vt:lpstr>Introduction</vt:lpstr>
      <vt:lpstr>Introduction</vt:lpstr>
      <vt:lpstr>Overview of Architectural Design</vt:lpstr>
      <vt:lpstr>Overview of Architectural Design</vt:lpstr>
      <vt:lpstr>Implementation &amp; Working</vt:lpstr>
      <vt:lpstr>Implementation &amp; Working</vt:lpstr>
      <vt:lpstr>Implementation &amp; Working</vt:lpstr>
      <vt:lpstr>Implementation &amp; Working</vt:lpstr>
      <vt:lpstr>Implementation &amp; Working</vt:lpstr>
      <vt:lpstr>Implementation &amp; Working</vt:lpstr>
      <vt:lpstr>Implementation &amp; Working</vt:lpstr>
      <vt:lpstr>Future Scope &amp; Limitations</vt:lpstr>
      <vt:lpstr>Future Scope &amp; Limitations</vt:lpstr>
      <vt:lpstr>Q &amp; 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Test Automation Framework</dc:title>
  <dc:creator>SAQUIB .</dc:creator>
  <cp:lastModifiedBy>akhomepc123@outlook.com</cp:lastModifiedBy>
  <cp:revision>17</cp:revision>
  <dcterms:created xsi:type="dcterms:W3CDTF">2023-04-07T06:06:31Z</dcterms:created>
  <dcterms:modified xsi:type="dcterms:W3CDTF">2024-04-30T17:53:35Z</dcterms:modified>
</cp:coreProperties>
</file>